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396" r:id="rId3"/>
    <p:sldId id="424" r:id="rId4"/>
    <p:sldId id="257" r:id="rId5"/>
    <p:sldId id="405" r:id="rId6"/>
    <p:sldId id="387" r:id="rId7"/>
    <p:sldId id="402" r:id="rId8"/>
    <p:sldId id="403" r:id="rId9"/>
    <p:sldId id="422" r:id="rId10"/>
    <p:sldId id="390" r:id="rId11"/>
    <p:sldId id="392" r:id="rId12"/>
    <p:sldId id="399" r:id="rId13"/>
    <p:sldId id="394" r:id="rId14"/>
    <p:sldId id="378" r:id="rId15"/>
    <p:sldId id="296" r:id="rId16"/>
    <p:sldId id="425" r:id="rId17"/>
    <p:sldId id="410" r:id="rId18"/>
    <p:sldId id="401" r:id="rId19"/>
    <p:sldId id="406" r:id="rId20"/>
    <p:sldId id="426" r:id="rId21"/>
    <p:sldId id="427" r:id="rId22"/>
    <p:sldId id="432" r:id="rId23"/>
    <p:sldId id="433" r:id="rId24"/>
    <p:sldId id="434" r:id="rId25"/>
    <p:sldId id="435" r:id="rId26"/>
    <p:sldId id="407" r:id="rId27"/>
    <p:sldId id="428" r:id="rId28"/>
    <p:sldId id="429" r:id="rId29"/>
    <p:sldId id="430" r:id="rId30"/>
    <p:sldId id="421" r:id="rId31"/>
    <p:sldId id="408" r:id="rId32"/>
    <p:sldId id="431" r:id="rId33"/>
    <p:sldId id="272" r:id="rId34"/>
    <p:sldId id="273" r:id="rId35"/>
    <p:sldId id="277" r:id="rId36"/>
    <p:sldId id="276" r:id="rId37"/>
  </p:sldIdLst>
  <p:sldSz cx="12192000" cy="6858000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zuchiang" initials="T" lastIdx="4" clrIdx="0">
    <p:extLst>
      <p:ext uri="{19B8F6BF-5375-455C-9EA6-DF929625EA0E}">
        <p15:presenceInfo xmlns:p15="http://schemas.microsoft.com/office/powerpoint/2012/main" userId="Tzuchi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DFAF"/>
    <a:srgbClr val="7AEB67"/>
    <a:srgbClr val="B7D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5479C7-FE10-4693-B6EF-C3AE9B7CE111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</dgm:pt>
    <dgm:pt modelId="{D8C05BCF-B3A1-479E-98E2-48A2AD860320}">
      <dgm:prSet phldrT="[文字]" custT="1"/>
      <dgm:spPr/>
      <dgm:t>
        <a:bodyPr/>
        <a:lstStyle/>
        <a:p>
          <a:pPr algn="l"/>
          <a:r>
            <a:rPr lang="zh-TW" altLang="en-US" sz="4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教師基本資料</a:t>
          </a:r>
        </a:p>
      </dgm:t>
    </dgm:pt>
    <dgm:pt modelId="{1430E6EF-F639-4C1E-8AB9-5EE86154C998}" type="parTrans" cxnId="{3CA0CF43-5B32-4E4E-8713-00401F76D675}">
      <dgm:prSet/>
      <dgm:spPr/>
      <dgm:t>
        <a:bodyPr/>
        <a:lstStyle/>
        <a:p>
          <a:endParaRPr lang="zh-TW" altLang="en-US"/>
        </a:p>
      </dgm:t>
    </dgm:pt>
    <dgm:pt modelId="{62ACECE6-A76D-4F68-9D4A-7CCAA07F7E8C}" type="sibTrans" cxnId="{3CA0CF43-5B32-4E4E-8713-00401F76D675}">
      <dgm:prSet/>
      <dgm:spPr/>
      <dgm:t>
        <a:bodyPr/>
        <a:lstStyle/>
        <a:p>
          <a:endParaRPr lang="zh-TW" altLang="en-US"/>
        </a:p>
      </dgm:t>
    </dgm:pt>
    <dgm:pt modelId="{C69308DE-0B7A-40AE-8C80-25ECD68FF6CD}">
      <dgm:prSet phldrT="[文字]" custT="1"/>
      <dgm:spPr/>
      <dgm:t>
        <a:bodyPr anchor="ctr"/>
        <a:lstStyle/>
        <a:p>
          <a:pPr algn="l"/>
          <a:r>
            <a:rPr lang="zh-TW" altLang="en-US" sz="4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表</a:t>
          </a:r>
          <a:r>
            <a:rPr lang="en-US" altLang="zh-TW" sz="4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1-1</a:t>
          </a:r>
          <a:endParaRPr lang="zh-TW" altLang="en-US" sz="4200" b="1" dirty="0">
            <a:solidFill>
              <a:schemeClr val="bg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gm:t>
    </dgm:pt>
    <dgm:pt modelId="{41346AD6-805A-4BD4-9882-436E4380F512}" type="parTrans" cxnId="{8A7ADC90-5FEE-4DDF-97B3-AD181DC1255C}">
      <dgm:prSet/>
      <dgm:spPr/>
      <dgm:t>
        <a:bodyPr/>
        <a:lstStyle/>
        <a:p>
          <a:endParaRPr lang="zh-TW" altLang="en-US"/>
        </a:p>
      </dgm:t>
    </dgm:pt>
    <dgm:pt modelId="{BC88BC22-6C52-4A46-BD42-EEE330F4A5D8}" type="sibTrans" cxnId="{8A7ADC90-5FEE-4DDF-97B3-AD181DC1255C}">
      <dgm:prSet/>
      <dgm:spPr/>
      <dgm:t>
        <a:bodyPr/>
        <a:lstStyle/>
        <a:p>
          <a:endParaRPr lang="zh-TW" altLang="en-US"/>
        </a:p>
      </dgm:t>
    </dgm:pt>
    <dgm:pt modelId="{C2DD63A3-5469-4C4B-985F-4B2DD13DA693}">
      <dgm:prSet custT="1"/>
      <dgm:spPr/>
      <dgm:t>
        <a:bodyPr/>
        <a:lstStyle/>
        <a:p>
          <a:pPr>
            <a:buFont typeface="Wingdings" panose="05000000000000000000" pitchFamily="2" charset="2"/>
            <a:buChar char="u"/>
          </a:pPr>
          <a:r>
            <a:rPr lang="zh-TW" altLang="en-US" sz="2800" b="1" u="none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新增變更</a:t>
          </a:r>
        </a:p>
      </dgm:t>
    </dgm:pt>
    <dgm:pt modelId="{B554B0FB-670D-43DC-98F0-4850716D9F9A}" type="parTrans" cxnId="{73E8D6C2-720A-4ABD-96F2-5E89A52910EC}">
      <dgm:prSet/>
      <dgm:spPr/>
      <dgm:t>
        <a:bodyPr/>
        <a:lstStyle/>
        <a:p>
          <a:endParaRPr lang="zh-TW" altLang="en-US"/>
        </a:p>
      </dgm:t>
    </dgm:pt>
    <dgm:pt modelId="{1494C37D-BCA1-4CC2-AF0A-E9EBAA6F4F4E}" type="sibTrans" cxnId="{73E8D6C2-720A-4ABD-96F2-5E89A52910EC}">
      <dgm:prSet/>
      <dgm:spPr/>
      <dgm:t>
        <a:bodyPr/>
        <a:lstStyle/>
        <a:p>
          <a:endParaRPr lang="zh-TW" altLang="en-US"/>
        </a:p>
      </dgm:t>
    </dgm:pt>
    <dgm:pt modelId="{A5C9BBB7-4B30-4CB5-8A4B-B8D4C25FC4C9}">
      <dgm:prSet custT="1"/>
      <dgm:spPr/>
      <dgm:t>
        <a:bodyPr/>
        <a:lstStyle/>
        <a:p>
          <a:pPr>
            <a:buFont typeface="Wingdings" panose="05000000000000000000" pitchFamily="2" charset="2"/>
            <a:buChar char="u"/>
          </a:pPr>
          <a:r>
            <a:rPr lang="zh-TW" altLang="en-US" sz="2800" b="1" u="none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更正 </a:t>
          </a:r>
        </a:p>
      </dgm:t>
    </dgm:pt>
    <dgm:pt modelId="{0C32A02E-1695-481D-88EF-BEB5D61A9089}" type="parTrans" cxnId="{C406B3A6-4BA8-4FE4-B840-6D0918A7EA0D}">
      <dgm:prSet/>
      <dgm:spPr/>
      <dgm:t>
        <a:bodyPr/>
        <a:lstStyle/>
        <a:p>
          <a:endParaRPr lang="zh-TW" altLang="en-US"/>
        </a:p>
      </dgm:t>
    </dgm:pt>
    <dgm:pt modelId="{6A93E56F-0A1E-4231-9EE6-0770A10D44FC}" type="sibTrans" cxnId="{C406B3A6-4BA8-4FE4-B840-6D0918A7EA0D}">
      <dgm:prSet/>
      <dgm:spPr/>
      <dgm:t>
        <a:bodyPr/>
        <a:lstStyle/>
        <a:p>
          <a:endParaRPr lang="zh-TW" altLang="en-US"/>
        </a:p>
      </dgm:t>
    </dgm:pt>
    <dgm:pt modelId="{9A3FD023-AA11-4F4F-85ED-BB2BCAEBE9E9}">
      <dgm:prSet custT="1"/>
      <dgm:spPr/>
      <dgm:t>
        <a:bodyPr/>
        <a:lstStyle/>
        <a:p>
          <a:pPr>
            <a:buFont typeface="Wingdings" panose="05000000000000000000" pitchFamily="2" charset="2"/>
            <a:buChar char="u"/>
          </a:pPr>
          <a:r>
            <a:rPr lang="zh-TW" altLang="en-US" sz="2800" b="1" u="none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匯入</a:t>
          </a:r>
        </a:p>
      </dgm:t>
    </dgm:pt>
    <dgm:pt modelId="{ED20D127-DD5C-48AB-8883-72E89206A8CA}" type="parTrans" cxnId="{568D3717-6C2C-4DD0-8502-80C04CD86A5A}">
      <dgm:prSet/>
      <dgm:spPr/>
      <dgm:t>
        <a:bodyPr/>
        <a:lstStyle/>
        <a:p>
          <a:endParaRPr lang="zh-TW" altLang="en-US"/>
        </a:p>
      </dgm:t>
    </dgm:pt>
    <dgm:pt modelId="{2059E639-703B-4D33-87D5-7134FD68F1F0}" type="sibTrans" cxnId="{568D3717-6C2C-4DD0-8502-80C04CD86A5A}">
      <dgm:prSet/>
      <dgm:spPr/>
      <dgm:t>
        <a:bodyPr/>
        <a:lstStyle/>
        <a:p>
          <a:endParaRPr lang="zh-TW" altLang="en-US"/>
        </a:p>
      </dgm:t>
    </dgm:pt>
    <dgm:pt modelId="{12751DA9-E43E-4D22-85A2-A7AE2981E6CE}">
      <dgm:prSet custT="1"/>
      <dgm:spPr/>
      <dgm:t>
        <a:bodyPr/>
        <a:lstStyle/>
        <a:p>
          <a:pPr>
            <a:buFont typeface="Wingdings" panose="05000000000000000000" pitchFamily="2" charset="2"/>
            <a:buChar char="u"/>
          </a:pPr>
          <a:r>
            <a:rPr lang="zh-TW" altLang="en-US" sz="2800" b="1" dirty="0"/>
            <a:t>新增</a:t>
          </a:r>
        </a:p>
      </dgm:t>
    </dgm:pt>
    <dgm:pt modelId="{D99D585C-BB00-44E6-A6B7-5DA2B34FCC2F}" type="parTrans" cxnId="{2FC1E345-BB9F-4BF1-975D-85CCC7B90F34}">
      <dgm:prSet/>
      <dgm:spPr/>
      <dgm:t>
        <a:bodyPr/>
        <a:lstStyle/>
        <a:p>
          <a:endParaRPr lang="zh-TW" altLang="en-US"/>
        </a:p>
      </dgm:t>
    </dgm:pt>
    <dgm:pt modelId="{BBAD0168-CAF2-46A4-90B1-F36880CB4FD0}" type="sibTrans" cxnId="{2FC1E345-BB9F-4BF1-975D-85CCC7B90F34}">
      <dgm:prSet/>
      <dgm:spPr/>
      <dgm:t>
        <a:bodyPr/>
        <a:lstStyle/>
        <a:p>
          <a:endParaRPr lang="zh-TW" altLang="en-US"/>
        </a:p>
      </dgm:t>
    </dgm:pt>
    <dgm:pt modelId="{45FCE269-7B88-4EC6-9AE4-84168788B44B}">
      <dgm:prSet custT="1"/>
      <dgm:spPr/>
      <dgm:t>
        <a:bodyPr/>
        <a:lstStyle/>
        <a:p>
          <a:pPr>
            <a:buFont typeface="Wingdings" panose="05000000000000000000" pitchFamily="2" charset="2"/>
            <a:buChar char="u"/>
          </a:pPr>
          <a:r>
            <a:rPr lang="zh-TW" altLang="en-US" sz="2800" b="1" dirty="0"/>
            <a:t>修改刪除</a:t>
          </a:r>
        </a:p>
      </dgm:t>
    </dgm:pt>
    <dgm:pt modelId="{98359478-5B88-4083-A4AB-509CD9E4C22C}" type="parTrans" cxnId="{AF161F84-AC3F-4ABB-B263-FEBBFF548733}">
      <dgm:prSet/>
      <dgm:spPr/>
      <dgm:t>
        <a:bodyPr/>
        <a:lstStyle/>
        <a:p>
          <a:endParaRPr lang="zh-TW" altLang="en-US"/>
        </a:p>
      </dgm:t>
    </dgm:pt>
    <dgm:pt modelId="{9A77DD20-55CD-4182-A0AF-C6EDF841EF50}" type="sibTrans" cxnId="{AF161F84-AC3F-4ABB-B263-FEBBFF548733}">
      <dgm:prSet/>
      <dgm:spPr/>
      <dgm:t>
        <a:bodyPr/>
        <a:lstStyle/>
        <a:p>
          <a:endParaRPr lang="zh-TW" altLang="en-US"/>
        </a:p>
      </dgm:t>
    </dgm:pt>
    <dgm:pt modelId="{0B0ECECC-3EA4-4782-A864-5B66C54DA954}">
      <dgm:prSet custT="1"/>
      <dgm:spPr/>
      <dgm:t>
        <a:bodyPr/>
        <a:lstStyle/>
        <a:p>
          <a:pPr>
            <a:buFont typeface="Wingdings" panose="05000000000000000000" pitchFamily="2" charset="2"/>
            <a:buChar char="u"/>
          </a:pPr>
          <a:r>
            <a:rPr lang="zh-TW" altLang="en-US" sz="2800" b="1" dirty="0"/>
            <a:t>匯入</a:t>
          </a:r>
        </a:p>
      </dgm:t>
    </dgm:pt>
    <dgm:pt modelId="{51D9866D-23CF-484A-9DB7-92AA50F09355}" type="parTrans" cxnId="{A338EC9C-E853-4F91-A265-6BE05166EA18}">
      <dgm:prSet/>
      <dgm:spPr/>
      <dgm:t>
        <a:bodyPr/>
        <a:lstStyle/>
        <a:p>
          <a:endParaRPr lang="zh-TW" altLang="en-US"/>
        </a:p>
      </dgm:t>
    </dgm:pt>
    <dgm:pt modelId="{19E57E7F-6067-4ACF-AE10-05494D5291EE}" type="sibTrans" cxnId="{A338EC9C-E853-4F91-A265-6BE05166EA18}">
      <dgm:prSet/>
      <dgm:spPr/>
      <dgm:t>
        <a:bodyPr/>
        <a:lstStyle/>
        <a:p>
          <a:endParaRPr lang="zh-TW" altLang="en-US"/>
        </a:p>
      </dgm:t>
    </dgm:pt>
    <dgm:pt modelId="{5DFAAFC7-B0D2-487C-AA60-1117DA0CCE9B}">
      <dgm:prSet custT="1"/>
      <dgm:spPr/>
      <dgm:t>
        <a:bodyPr/>
        <a:lstStyle/>
        <a:p>
          <a:pPr>
            <a:buFont typeface="+mj-lt"/>
            <a:buAutoNum type="arabicParenR"/>
          </a:pPr>
          <a:r>
            <a:rPr lang="zh-TW" altLang="en-US" sz="2800" b="1" dirty="0">
              <a:solidFill>
                <a:schemeClr val="tx1"/>
              </a:solidFill>
            </a:rPr>
            <a:t>版本一</a:t>
          </a:r>
          <a:r>
            <a:rPr lang="en-US" altLang="zh-TW" sz="2800" b="1" dirty="0">
              <a:solidFill>
                <a:schemeClr val="tx1"/>
              </a:solidFill>
            </a:rPr>
            <a:t>(</a:t>
          </a:r>
          <a:r>
            <a:rPr lang="zh-TW" altLang="en-US" sz="2800" b="1" dirty="0">
              <a:solidFill>
                <a:schemeClr val="tx1"/>
              </a:solidFill>
            </a:rPr>
            <a:t>原</a:t>
          </a:r>
          <a:r>
            <a:rPr lang="en-US" altLang="zh-TW" sz="2800" b="1" dirty="0">
              <a:solidFill>
                <a:schemeClr val="tx1"/>
              </a:solidFill>
            </a:rPr>
            <a:t>)</a:t>
          </a:r>
          <a:endParaRPr lang="zh-TW" altLang="en-US" sz="2800" b="1" dirty="0">
            <a:solidFill>
              <a:schemeClr val="tx1"/>
            </a:solidFill>
          </a:endParaRPr>
        </a:p>
      </dgm:t>
    </dgm:pt>
    <dgm:pt modelId="{D04D78F3-2319-4938-BB93-4D7EC935BE05}" type="parTrans" cxnId="{BD9CDDCA-F156-44E3-8B85-8EC7F8C53378}">
      <dgm:prSet/>
      <dgm:spPr/>
      <dgm:t>
        <a:bodyPr/>
        <a:lstStyle/>
        <a:p>
          <a:endParaRPr lang="zh-TW" altLang="en-US"/>
        </a:p>
      </dgm:t>
    </dgm:pt>
    <dgm:pt modelId="{D442F915-85DF-4172-BCF1-3089C5C86694}" type="sibTrans" cxnId="{BD9CDDCA-F156-44E3-8B85-8EC7F8C53378}">
      <dgm:prSet/>
      <dgm:spPr/>
      <dgm:t>
        <a:bodyPr/>
        <a:lstStyle/>
        <a:p>
          <a:endParaRPr lang="zh-TW" altLang="en-US"/>
        </a:p>
      </dgm:t>
    </dgm:pt>
    <dgm:pt modelId="{AF666A54-E341-4D2B-A895-45790DEC0C6A}">
      <dgm:prSet custT="1"/>
      <dgm:spPr/>
      <dgm:t>
        <a:bodyPr/>
        <a:lstStyle/>
        <a:p>
          <a:pPr>
            <a:buFont typeface="+mj-lt"/>
            <a:buAutoNum type="arabicParenR"/>
          </a:pPr>
          <a:r>
            <a:rPr lang="zh-TW" altLang="en-US" sz="2800" b="1" dirty="0">
              <a:solidFill>
                <a:schemeClr val="tx1"/>
              </a:solidFill>
            </a:rPr>
            <a:t>版本二</a:t>
          </a:r>
          <a:r>
            <a:rPr lang="en-US" altLang="zh-TW" sz="2800" b="1" dirty="0">
              <a:solidFill>
                <a:schemeClr val="tx1"/>
              </a:solidFill>
            </a:rPr>
            <a:t>(</a:t>
          </a:r>
          <a:r>
            <a:rPr lang="zh-TW" altLang="en-US" sz="2800" b="1" dirty="0">
              <a:solidFill>
                <a:schemeClr val="tx1"/>
              </a:solidFill>
            </a:rPr>
            <a:t>新</a:t>
          </a:r>
          <a:r>
            <a:rPr lang="en-US" altLang="zh-TW" sz="2800" b="1" dirty="0">
              <a:solidFill>
                <a:schemeClr val="tx1"/>
              </a:solidFill>
            </a:rPr>
            <a:t>)</a:t>
          </a:r>
          <a:endParaRPr lang="zh-TW" altLang="en-US" sz="2800" b="1" dirty="0">
            <a:solidFill>
              <a:schemeClr val="tx1"/>
            </a:solidFill>
          </a:endParaRPr>
        </a:p>
      </dgm:t>
    </dgm:pt>
    <dgm:pt modelId="{8AE657DA-9CD9-440E-9161-94CC85441E03}" type="parTrans" cxnId="{007272CF-3A56-43F4-9553-81F3E361DF96}">
      <dgm:prSet/>
      <dgm:spPr/>
      <dgm:t>
        <a:bodyPr/>
        <a:lstStyle/>
        <a:p>
          <a:endParaRPr lang="zh-TW" altLang="en-US"/>
        </a:p>
      </dgm:t>
    </dgm:pt>
    <dgm:pt modelId="{1C49323F-097B-4DDE-9CE7-3B5F1C61233D}" type="sibTrans" cxnId="{007272CF-3A56-43F4-9553-81F3E361DF96}">
      <dgm:prSet/>
      <dgm:spPr/>
      <dgm:t>
        <a:bodyPr/>
        <a:lstStyle/>
        <a:p>
          <a:endParaRPr lang="zh-TW" altLang="en-US"/>
        </a:p>
      </dgm:t>
    </dgm:pt>
    <dgm:pt modelId="{5A193D30-7E96-4628-80B2-90B9BF1292E1}" type="pres">
      <dgm:prSet presAssocID="{095479C7-FE10-4693-B6EF-C3AE9B7CE111}" presName="linearFlow" presStyleCnt="0">
        <dgm:presLayoutVars>
          <dgm:dir/>
          <dgm:animLvl val="lvl"/>
          <dgm:resizeHandles val="exact"/>
        </dgm:presLayoutVars>
      </dgm:prSet>
      <dgm:spPr/>
    </dgm:pt>
    <dgm:pt modelId="{80DE0762-7516-47AF-842B-47A84E4BA0F9}" type="pres">
      <dgm:prSet presAssocID="{D8C05BCF-B3A1-479E-98E2-48A2AD860320}" presName="composite" presStyleCnt="0"/>
      <dgm:spPr/>
    </dgm:pt>
    <dgm:pt modelId="{D4105C53-F1C2-4C2F-8369-A4FD64043F7C}" type="pres">
      <dgm:prSet presAssocID="{D8C05BCF-B3A1-479E-98E2-48A2AD860320}" presName="parTx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C935C494-085B-4AA2-BCB5-48623A978767}" type="pres">
      <dgm:prSet presAssocID="{D8C05BCF-B3A1-479E-98E2-48A2AD860320}" presName="parSh" presStyleLbl="node1" presStyleIdx="0" presStyleCnt="2" custScaleX="97702" custScaleY="99635" custLinFactNeighborX="1922" custLinFactNeighborY="11178"/>
      <dgm:spPr/>
    </dgm:pt>
    <dgm:pt modelId="{AA920D28-2453-4A91-84BA-DDBC90BF0E88}" type="pres">
      <dgm:prSet presAssocID="{D8C05BCF-B3A1-479E-98E2-48A2AD860320}" presName="desTx" presStyleLbl="fgAcc1" presStyleIdx="0" presStyleCnt="2" custScaleX="86028" custScaleY="83008" custLinFactNeighborX="-17565" custLinFactNeighborY="7598">
        <dgm:presLayoutVars>
          <dgm:bulletEnabled val="1"/>
        </dgm:presLayoutVars>
      </dgm:prSet>
      <dgm:spPr/>
    </dgm:pt>
    <dgm:pt modelId="{410137ED-EE63-42E2-8C63-7FB5741BC703}" type="pres">
      <dgm:prSet presAssocID="{62ACECE6-A76D-4F68-9D4A-7CCAA07F7E8C}" presName="sibTrans" presStyleLbl="sibTrans2D1" presStyleIdx="0" presStyleCnt="1"/>
      <dgm:spPr/>
    </dgm:pt>
    <dgm:pt modelId="{1C51D829-5237-414A-906F-3E235168CCD7}" type="pres">
      <dgm:prSet presAssocID="{62ACECE6-A76D-4F68-9D4A-7CCAA07F7E8C}" presName="connTx" presStyleLbl="sibTrans2D1" presStyleIdx="0" presStyleCnt="1"/>
      <dgm:spPr/>
    </dgm:pt>
    <dgm:pt modelId="{98397CD4-77F4-43B6-AB8F-6E9D5EDED103}" type="pres">
      <dgm:prSet presAssocID="{C69308DE-0B7A-40AE-8C80-25ECD68FF6CD}" presName="composite" presStyleCnt="0"/>
      <dgm:spPr/>
    </dgm:pt>
    <dgm:pt modelId="{A991E85B-E71A-45E5-A347-5E00C24137D0}" type="pres">
      <dgm:prSet presAssocID="{C69308DE-0B7A-40AE-8C80-25ECD68FF6CD}" presName="parTx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2A0D806-D310-499A-92AF-08CF6AACFBF3}" type="pres">
      <dgm:prSet presAssocID="{C69308DE-0B7A-40AE-8C80-25ECD68FF6CD}" presName="parSh" presStyleLbl="node1" presStyleIdx="1" presStyleCnt="2" custScaleX="97721" custScaleY="99617" custLinFactNeighborX="-5476" custLinFactNeighborY="12342"/>
      <dgm:spPr/>
    </dgm:pt>
    <dgm:pt modelId="{CE9D8EA0-C158-434B-9C35-15C0D1DA45C5}" type="pres">
      <dgm:prSet presAssocID="{C69308DE-0B7A-40AE-8C80-25ECD68FF6CD}" presName="desTx" presStyleLbl="fgAcc1" presStyleIdx="1" presStyleCnt="2" custScaleX="85990" custScaleY="83008" custLinFactNeighborX="-26883" custLinFactNeighborY="6583">
        <dgm:presLayoutVars>
          <dgm:bulletEnabled val="1"/>
        </dgm:presLayoutVars>
      </dgm:prSet>
      <dgm:spPr/>
    </dgm:pt>
  </dgm:ptLst>
  <dgm:cxnLst>
    <dgm:cxn modelId="{C2D92000-0FA9-4044-91E9-8CC15B952FC8}" type="presOf" srcId="{095479C7-FE10-4693-B6EF-C3AE9B7CE111}" destId="{5A193D30-7E96-4628-80B2-90B9BF1292E1}" srcOrd="0" destOrd="0" presId="urn:microsoft.com/office/officeart/2005/8/layout/process3"/>
    <dgm:cxn modelId="{C460470C-9F8B-4028-9187-5398ADCE8A0E}" type="presOf" srcId="{C69308DE-0B7A-40AE-8C80-25ECD68FF6CD}" destId="{62A0D806-D310-499A-92AF-08CF6AACFBF3}" srcOrd="1" destOrd="0" presId="urn:microsoft.com/office/officeart/2005/8/layout/process3"/>
    <dgm:cxn modelId="{A56A480D-F97C-47A6-B63C-17732B94F63B}" type="presOf" srcId="{D8C05BCF-B3A1-479E-98E2-48A2AD860320}" destId="{C935C494-085B-4AA2-BCB5-48623A978767}" srcOrd="1" destOrd="0" presId="urn:microsoft.com/office/officeart/2005/8/layout/process3"/>
    <dgm:cxn modelId="{FD615915-31F0-4413-B434-791BA8410956}" type="presOf" srcId="{45FCE269-7B88-4EC6-9AE4-84168788B44B}" destId="{CE9D8EA0-C158-434B-9C35-15C0D1DA45C5}" srcOrd="0" destOrd="1" presId="urn:microsoft.com/office/officeart/2005/8/layout/process3"/>
    <dgm:cxn modelId="{568D3717-6C2C-4DD0-8502-80C04CD86A5A}" srcId="{D8C05BCF-B3A1-479E-98E2-48A2AD860320}" destId="{9A3FD023-AA11-4F4F-85ED-BB2BCAEBE9E9}" srcOrd="2" destOrd="0" parTransId="{ED20D127-DD5C-48AB-8883-72E89206A8CA}" sibTransId="{2059E639-703B-4D33-87D5-7134FD68F1F0}"/>
    <dgm:cxn modelId="{32D2B41E-F38B-43C4-9D4A-99DE1998D6E9}" type="presOf" srcId="{C69308DE-0B7A-40AE-8C80-25ECD68FF6CD}" destId="{A991E85B-E71A-45E5-A347-5E00C24137D0}" srcOrd="0" destOrd="0" presId="urn:microsoft.com/office/officeart/2005/8/layout/process3"/>
    <dgm:cxn modelId="{9D118E3E-4773-41FE-88C8-824EE53125F9}" type="presOf" srcId="{5DFAAFC7-B0D2-487C-AA60-1117DA0CCE9B}" destId="{CE9D8EA0-C158-434B-9C35-15C0D1DA45C5}" srcOrd="0" destOrd="3" presId="urn:microsoft.com/office/officeart/2005/8/layout/process3"/>
    <dgm:cxn modelId="{3CA0CF43-5B32-4E4E-8713-00401F76D675}" srcId="{095479C7-FE10-4693-B6EF-C3AE9B7CE111}" destId="{D8C05BCF-B3A1-479E-98E2-48A2AD860320}" srcOrd="0" destOrd="0" parTransId="{1430E6EF-F639-4C1E-8AB9-5EE86154C998}" sibTransId="{62ACECE6-A76D-4F68-9D4A-7CCAA07F7E8C}"/>
    <dgm:cxn modelId="{2FC1E345-BB9F-4BF1-975D-85CCC7B90F34}" srcId="{C69308DE-0B7A-40AE-8C80-25ECD68FF6CD}" destId="{12751DA9-E43E-4D22-85A2-A7AE2981E6CE}" srcOrd="0" destOrd="0" parTransId="{D99D585C-BB00-44E6-A6B7-5DA2B34FCC2F}" sibTransId="{BBAD0168-CAF2-46A4-90B1-F36880CB4FD0}"/>
    <dgm:cxn modelId="{9B707F72-4B94-4D0F-9C68-773CB70C2AAA}" type="presOf" srcId="{9A3FD023-AA11-4F4F-85ED-BB2BCAEBE9E9}" destId="{AA920D28-2453-4A91-84BA-DDBC90BF0E88}" srcOrd="0" destOrd="2" presId="urn:microsoft.com/office/officeart/2005/8/layout/process3"/>
    <dgm:cxn modelId="{11880A73-80A0-46AC-9CAE-8476699273DB}" type="presOf" srcId="{0B0ECECC-3EA4-4782-A864-5B66C54DA954}" destId="{CE9D8EA0-C158-434B-9C35-15C0D1DA45C5}" srcOrd="0" destOrd="2" presId="urn:microsoft.com/office/officeart/2005/8/layout/process3"/>
    <dgm:cxn modelId="{EBCC4A7A-559D-45A2-9AE2-3A0C6DF02FBF}" type="presOf" srcId="{AF666A54-E341-4D2B-A895-45790DEC0C6A}" destId="{CE9D8EA0-C158-434B-9C35-15C0D1DA45C5}" srcOrd="0" destOrd="4" presId="urn:microsoft.com/office/officeart/2005/8/layout/process3"/>
    <dgm:cxn modelId="{3DB0397D-D32C-4743-807D-1B13F25AEC74}" type="presOf" srcId="{C2DD63A3-5469-4C4B-985F-4B2DD13DA693}" destId="{AA920D28-2453-4A91-84BA-DDBC90BF0E88}" srcOrd="0" destOrd="0" presId="urn:microsoft.com/office/officeart/2005/8/layout/process3"/>
    <dgm:cxn modelId="{AF161F84-AC3F-4ABB-B263-FEBBFF548733}" srcId="{C69308DE-0B7A-40AE-8C80-25ECD68FF6CD}" destId="{45FCE269-7B88-4EC6-9AE4-84168788B44B}" srcOrd="1" destOrd="0" parTransId="{98359478-5B88-4083-A4AB-509CD9E4C22C}" sibTransId="{9A77DD20-55CD-4182-A0AF-C6EDF841EF50}"/>
    <dgm:cxn modelId="{43A1AC8F-10B3-4A60-A117-5D55F6087677}" type="presOf" srcId="{12751DA9-E43E-4D22-85A2-A7AE2981E6CE}" destId="{CE9D8EA0-C158-434B-9C35-15C0D1DA45C5}" srcOrd="0" destOrd="0" presId="urn:microsoft.com/office/officeart/2005/8/layout/process3"/>
    <dgm:cxn modelId="{8A7ADC90-5FEE-4DDF-97B3-AD181DC1255C}" srcId="{095479C7-FE10-4693-B6EF-C3AE9B7CE111}" destId="{C69308DE-0B7A-40AE-8C80-25ECD68FF6CD}" srcOrd="1" destOrd="0" parTransId="{41346AD6-805A-4BD4-9882-436E4380F512}" sibTransId="{BC88BC22-6C52-4A46-BD42-EEE330F4A5D8}"/>
    <dgm:cxn modelId="{A3232891-CBCA-4E85-A0C6-A576ADCBA642}" type="presOf" srcId="{D8C05BCF-B3A1-479E-98E2-48A2AD860320}" destId="{D4105C53-F1C2-4C2F-8369-A4FD64043F7C}" srcOrd="0" destOrd="0" presId="urn:microsoft.com/office/officeart/2005/8/layout/process3"/>
    <dgm:cxn modelId="{A338EC9C-E853-4F91-A265-6BE05166EA18}" srcId="{C69308DE-0B7A-40AE-8C80-25ECD68FF6CD}" destId="{0B0ECECC-3EA4-4782-A864-5B66C54DA954}" srcOrd="2" destOrd="0" parTransId="{51D9866D-23CF-484A-9DB7-92AA50F09355}" sibTransId="{19E57E7F-6067-4ACF-AE10-05494D5291EE}"/>
    <dgm:cxn modelId="{C40A9C9E-1873-484C-B071-1A6B314C20E0}" type="presOf" srcId="{62ACECE6-A76D-4F68-9D4A-7CCAA07F7E8C}" destId="{1C51D829-5237-414A-906F-3E235168CCD7}" srcOrd="1" destOrd="0" presId="urn:microsoft.com/office/officeart/2005/8/layout/process3"/>
    <dgm:cxn modelId="{C406B3A6-4BA8-4FE4-B840-6D0918A7EA0D}" srcId="{D8C05BCF-B3A1-479E-98E2-48A2AD860320}" destId="{A5C9BBB7-4B30-4CB5-8A4B-B8D4C25FC4C9}" srcOrd="1" destOrd="0" parTransId="{0C32A02E-1695-481D-88EF-BEB5D61A9089}" sibTransId="{6A93E56F-0A1E-4231-9EE6-0770A10D44FC}"/>
    <dgm:cxn modelId="{73E8D6C2-720A-4ABD-96F2-5E89A52910EC}" srcId="{D8C05BCF-B3A1-479E-98E2-48A2AD860320}" destId="{C2DD63A3-5469-4C4B-985F-4B2DD13DA693}" srcOrd="0" destOrd="0" parTransId="{B554B0FB-670D-43DC-98F0-4850716D9F9A}" sibTransId="{1494C37D-BCA1-4CC2-AF0A-E9EBAA6F4F4E}"/>
    <dgm:cxn modelId="{BD9CDDCA-F156-44E3-8B85-8EC7F8C53378}" srcId="{C69308DE-0B7A-40AE-8C80-25ECD68FF6CD}" destId="{5DFAAFC7-B0D2-487C-AA60-1117DA0CCE9B}" srcOrd="3" destOrd="0" parTransId="{D04D78F3-2319-4938-BB93-4D7EC935BE05}" sibTransId="{D442F915-85DF-4172-BCF1-3089C5C86694}"/>
    <dgm:cxn modelId="{007272CF-3A56-43F4-9553-81F3E361DF96}" srcId="{C69308DE-0B7A-40AE-8C80-25ECD68FF6CD}" destId="{AF666A54-E341-4D2B-A895-45790DEC0C6A}" srcOrd="4" destOrd="0" parTransId="{8AE657DA-9CD9-440E-9161-94CC85441E03}" sibTransId="{1C49323F-097B-4DDE-9CE7-3B5F1C61233D}"/>
    <dgm:cxn modelId="{B5B517F5-E0BC-487C-B493-97BEBF6D7013}" type="presOf" srcId="{A5C9BBB7-4B30-4CB5-8A4B-B8D4C25FC4C9}" destId="{AA920D28-2453-4A91-84BA-DDBC90BF0E88}" srcOrd="0" destOrd="1" presId="urn:microsoft.com/office/officeart/2005/8/layout/process3"/>
    <dgm:cxn modelId="{08244CF9-AD7F-4867-ADF2-6BBB4A4F5B00}" type="presOf" srcId="{62ACECE6-A76D-4F68-9D4A-7CCAA07F7E8C}" destId="{410137ED-EE63-42E2-8C63-7FB5741BC703}" srcOrd="0" destOrd="0" presId="urn:microsoft.com/office/officeart/2005/8/layout/process3"/>
    <dgm:cxn modelId="{5D539EF1-F578-4677-BCB5-882F83283CEE}" type="presParOf" srcId="{5A193D30-7E96-4628-80B2-90B9BF1292E1}" destId="{80DE0762-7516-47AF-842B-47A84E4BA0F9}" srcOrd="0" destOrd="0" presId="urn:microsoft.com/office/officeart/2005/8/layout/process3"/>
    <dgm:cxn modelId="{C4AAA09A-97AC-4987-A608-82DDB7398E8A}" type="presParOf" srcId="{80DE0762-7516-47AF-842B-47A84E4BA0F9}" destId="{D4105C53-F1C2-4C2F-8369-A4FD64043F7C}" srcOrd="0" destOrd="0" presId="urn:microsoft.com/office/officeart/2005/8/layout/process3"/>
    <dgm:cxn modelId="{15D5DEF2-0B3B-4FCF-814B-235451B34ADB}" type="presParOf" srcId="{80DE0762-7516-47AF-842B-47A84E4BA0F9}" destId="{C935C494-085B-4AA2-BCB5-48623A978767}" srcOrd="1" destOrd="0" presId="urn:microsoft.com/office/officeart/2005/8/layout/process3"/>
    <dgm:cxn modelId="{8D7B9A60-DF3E-454D-BA90-CD47C6FF05B8}" type="presParOf" srcId="{80DE0762-7516-47AF-842B-47A84E4BA0F9}" destId="{AA920D28-2453-4A91-84BA-DDBC90BF0E88}" srcOrd="2" destOrd="0" presId="urn:microsoft.com/office/officeart/2005/8/layout/process3"/>
    <dgm:cxn modelId="{164A03FA-DEDC-41D1-9EA5-157D64DB646D}" type="presParOf" srcId="{5A193D30-7E96-4628-80B2-90B9BF1292E1}" destId="{410137ED-EE63-42E2-8C63-7FB5741BC703}" srcOrd="1" destOrd="0" presId="urn:microsoft.com/office/officeart/2005/8/layout/process3"/>
    <dgm:cxn modelId="{76F86FE7-86B2-4D18-A518-336C6C589718}" type="presParOf" srcId="{410137ED-EE63-42E2-8C63-7FB5741BC703}" destId="{1C51D829-5237-414A-906F-3E235168CCD7}" srcOrd="0" destOrd="0" presId="urn:microsoft.com/office/officeart/2005/8/layout/process3"/>
    <dgm:cxn modelId="{E4ED32B7-C58F-4704-98E6-6BD61B98542C}" type="presParOf" srcId="{5A193D30-7E96-4628-80B2-90B9BF1292E1}" destId="{98397CD4-77F4-43B6-AB8F-6E9D5EDED103}" srcOrd="2" destOrd="0" presId="urn:microsoft.com/office/officeart/2005/8/layout/process3"/>
    <dgm:cxn modelId="{DC50F72D-EBEF-4674-AD82-C341D6882D83}" type="presParOf" srcId="{98397CD4-77F4-43B6-AB8F-6E9D5EDED103}" destId="{A991E85B-E71A-45E5-A347-5E00C24137D0}" srcOrd="0" destOrd="0" presId="urn:microsoft.com/office/officeart/2005/8/layout/process3"/>
    <dgm:cxn modelId="{F0A94BA5-5180-478B-A260-5C8D0B665355}" type="presParOf" srcId="{98397CD4-77F4-43B6-AB8F-6E9D5EDED103}" destId="{62A0D806-D310-499A-92AF-08CF6AACFBF3}" srcOrd="1" destOrd="0" presId="urn:microsoft.com/office/officeart/2005/8/layout/process3"/>
    <dgm:cxn modelId="{8A510203-D926-4FF2-B5A7-BF33A8B47BBD}" type="presParOf" srcId="{98397CD4-77F4-43B6-AB8F-6E9D5EDED103}" destId="{CE9D8EA0-C158-434B-9C35-15C0D1DA45C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46CEF0-4921-4FBD-9C2A-F9752EAF8D1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9A6FA94-B41D-472E-B4A2-1F50810E5632}">
      <dgm:prSet phldrT="[文字]" custT="1"/>
      <dgm:spPr/>
      <dgm:t>
        <a:bodyPr/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800" b="1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教師編號</a:t>
          </a:r>
        </a:p>
      </dgm:t>
    </dgm:pt>
    <dgm:pt modelId="{4FBC8BD3-20DA-456D-9C5D-63500EF3DA2B}" type="parTrans" cxnId="{9EE2579B-39D8-47B1-AB1C-58D09C298C76}">
      <dgm:prSet/>
      <dgm:spPr/>
      <dgm:t>
        <a:bodyPr/>
        <a:lstStyle/>
        <a:p>
          <a:endParaRPr lang="zh-TW" altLang="en-US"/>
        </a:p>
      </dgm:t>
    </dgm:pt>
    <dgm:pt modelId="{29A66560-8701-494B-B52C-801C6FA75E2F}" type="sibTrans" cxnId="{9EE2579B-39D8-47B1-AB1C-58D09C298C76}">
      <dgm:prSet/>
      <dgm:spPr/>
      <dgm:t>
        <a:bodyPr/>
        <a:lstStyle/>
        <a:p>
          <a:endParaRPr lang="zh-TW" altLang="en-US"/>
        </a:p>
      </dgm:t>
    </dgm:pt>
    <dgm:pt modelId="{A3856859-17B6-49BB-BE6B-E4E774596901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  <a:buFont typeface="+mj-lt"/>
            <a:buAutoNum type="arabicParenR"/>
          </a:pP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第一碼為</a:t>
          </a:r>
          <a:r>
            <a: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rPr>
            <a:t>『N』</a:t>
          </a:r>
          <a:endParaRPr lang="zh-TW" altLang="en-US" sz="2800" b="1" dirty="0">
            <a:solidFill>
              <a:srgbClr val="FF0000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Times New Roman" panose="02020603050405020304" pitchFamily="18" charset="0"/>
          </a:endParaRPr>
        </a:p>
      </dgm:t>
    </dgm:pt>
    <dgm:pt modelId="{CFC6BA0D-AA2D-4CB5-9C3E-266C9435802D}" type="parTrans" cxnId="{0EDDA889-10E6-4CC2-94FB-D5EA396E56C6}">
      <dgm:prSet/>
      <dgm:spPr/>
      <dgm:t>
        <a:bodyPr/>
        <a:lstStyle/>
        <a:p>
          <a:endParaRPr lang="zh-TW" altLang="en-US"/>
        </a:p>
      </dgm:t>
    </dgm:pt>
    <dgm:pt modelId="{F35E82AA-6DD3-4992-8A7E-E55DCA03382E}" type="sibTrans" cxnId="{0EDDA889-10E6-4CC2-94FB-D5EA396E56C6}">
      <dgm:prSet/>
      <dgm:spPr/>
      <dgm:t>
        <a:bodyPr/>
        <a:lstStyle/>
        <a:p>
          <a:endParaRPr lang="zh-TW" altLang="en-US"/>
        </a:p>
      </dgm:t>
    </dgm:pt>
    <dgm:pt modelId="{75C51C3D-9B31-46F8-984F-9C77DAE163F2}">
      <dgm:prSet phldrT="[文字]" custT="1"/>
      <dgm:spPr/>
      <dgm:t>
        <a:bodyPr/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800" b="1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身分編碼</a:t>
          </a:r>
        </a:p>
      </dgm:t>
    </dgm:pt>
    <dgm:pt modelId="{246897FC-1F8B-4BD4-980C-84FFE6861079}" type="parTrans" cxnId="{F6B64EC5-4352-4682-9E38-55EC4F464810}">
      <dgm:prSet/>
      <dgm:spPr/>
      <dgm:t>
        <a:bodyPr/>
        <a:lstStyle/>
        <a:p>
          <a:endParaRPr lang="zh-TW" altLang="en-US"/>
        </a:p>
      </dgm:t>
    </dgm:pt>
    <dgm:pt modelId="{FD7AEF21-2102-481E-A17A-1FABF6D1D9F4}" type="sibTrans" cxnId="{F6B64EC5-4352-4682-9E38-55EC4F464810}">
      <dgm:prSet/>
      <dgm:spPr/>
      <dgm:t>
        <a:bodyPr/>
        <a:lstStyle/>
        <a:p>
          <a:endParaRPr lang="zh-TW" altLang="en-US"/>
        </a:p>
      </dgm:t>
    </dgm:pt>
    <dgm:pt modelId="{7362C2EA-DFD9-4B24-BB55-2AE0585C3ED6}">
      <dgm:prSet phldrT="[文字]" custT="1"/>
      <dgm:spPr/>
      <dgm:t>
        <a:bodyPr/>
        <a:lstStyle/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Calibri Light" panose="020F0302020204030204"/>
            <a:buAutoNum type="arabicParenR"/>
          </a:pP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第一碼為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『T』</a:t>
          </a:r>
          <a:endParaRPr lang="zh-TW" altLang="en-US" sz="2800" b="0" kern="1200" dirty="0">
            <a:solidFill>
              <a:prstClr val="black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gm:t>
    </dgm:pt>
    <dgm:pt modelId="{7B0F1C37-77BF-403A-AFC3-28F593D58902}" type="parTrans" cxnId="{73ADE906-08DD-44F8-AF6D-219CF775217A}">
      <dgm:prSet/>
      <dgm:spPr/>
      <dgm:t>
        <a:bodyPr/>
        <a:lstStyle/>
        <a:p>
          <a:endParaRPr lang="zh-TW" altLang="en-US"/>
        </a:p>
      </dgm:t>
    </dgm:pt>
    <dgm:pt modelId="{32CDF2DD-CF45-44A3-9798-DCF3CBEFC821}" type="sibTrans" cxnId="{73ADE906-08DD-44F8-AF6D-219CF775217A}">
      <dgm:prSet/>
      <dgm:spPr/>
      <dgm:t>
        <a:bodyPr/>
        <a:lstStyle/>
        <a:p>
          <a:endParaRPr lang="zh-TW" altLang="en-US"/>
        </a:p>
      </dgm:t>
    </dgm:pt>
    <dgm:pt modelId="{9B0921D5-E774-456B-B9AD-EF6E1C88DCEA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  <a:buFont typeface="+mj-lt"/>
            <a:buAutoNum type="arabicParenR"/>
          </a:pP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僅表</a:t>
          </a:r>
          <a:r>
            <a:rPr lang="en-US" altLang="zh-TW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1-1</a:t>
          </a: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使用，表</a:t>
          </a:r>
          <a:r>
            <a:rPr lang="en-US" altLang="zh-TW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1-1</a:t>
          </a: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匯入檔案版本二第一欄位</a:t>
          </a:r>
        </a:p>
      </dgm:t>
    </dgm:pt>
    <dgm:pt modelId="{3F2021EB-5506-4E8E-8DC8-70BEB62B8EF3}" type="parTrans" cxnId="{11031951-6A69-4E6E-89A1-ABBB1415A088}">
      <dgm:prSet/>
      <dgm:spPr/>
      <dgm:t>
        <a:bodyPr/>
        <a:lstStyle/>
        <a:p>
          <a:endParaRPr lang="zh-TW" altLang="en-US"/>
        </a:p>
      </dgm:t>
    </dgm:pt>
    <dgm:pt modelId="{8229860F-9DF1-48D5-B8B7-209D3AF34AFA}" type="sibTrans" cxnId="{11031951-6A69-4E6E-89A1-ABBB1415A088}">
      <dgm:prSet/>
      <dgm:spPr/>
      <dgm:t>
        <a:bodyPr/>
        <a:lstStyle/>
        <a:p>
          <a:endParaRPr lang="zh-TW" altLang="en-US"/>
        </a:p>
      </dgm:t>
    </dgm:pt>
    <dgm:pt modelId="{91B76FBE-C57A-4D9C-B723-FA5340A2759E}">
      <dgm:prSet phldrT="[文字]" custT="1"/>
      <dgm:spPr/>
      <dgm:t>
        <a:bodyPr/>
        <a:lstStyle/>
        <a:p>
          <a:pPr>
            <a:lnSpc>
              <a:spcPts val="3300"/>
            </a:lnSpc>
            <a:spcAft>
              <a:spcPts val="0"/>
            </a:spcAft>
            <a:buFont typeface="+mj-lt"/>
            <a:buAutoNum type="arabicParenR"/>
          </a:pP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相同教師不同身分識別號，</a:t>
          </a:r>
          <a:r>
            <a:rPr lang="en-US" altLang="zh-TW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【</a:t>
          </a: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教師編號</a:t>
          </a:r>
          <a:r>
            <a:rPr lang="en-US" altLang="zh-TW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】</a:t>
          </a:r>
          <a:r>
            <a:rPr lang="zh-TW" altLang="en-US" sz="2800" b="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相同</a:t>
          </a:r>
        </a:p>
      </dgm:t>
    </dgm:pt>
    <dgm:pt modelId="{D146B314-E63C-4DDA-9515-B1E0E3095CBA}" type="parTrans" cxnId="{380E31C0-52AE-4D56-98F3-413FB013D3EA}">
      <dgm:prSet/>
      <dgm:spPr/>
      <dgm:t>
        <a:bodyPr/>
        <a:lstStyle/>
        <a:p>
          <a:endParaRPr lang="zh-TW" altLang="en-US"/>
        </a:p>
      </dgm:t>
    </dgm:pt>
    <dgm:pt modelId="{98FA59E0-E53A-4874-8E01-0EC8CE636F79}" type="sibTrans" cxnId="{380E31C0-52AE-4D56-98F3-413FB013D3EA}">
      <dgm:prSet/>
      <dgm:spPr/>
      <dgm:t>
        <a:bodyPr/>
        <a:lstStyle/>
        <a:p>
          <a:endParaRPr lang="zh-TW" altLang="en-US"/>
        </a:p>
      </dgm:t>
    </dgm:pt>
    <dgm:pt modelId="{3904F24C-F143-438E-9BD7-80BA786987E8}">
      <dgm:prSet custT="1"/>
      <dgm:spPr/>
      <dgm:t>
        <a:bodyPr/>
        <a:lstStyle/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Calibri Light" panose="020F0302020204030204"/>
            <a:buAutoNum type="arabicParenR"/>
          </a:pP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除表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1-1</a:t>
          </a: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之外的師資表冊使用</a:t>
          </a:r>
        </a:p>
      </dgm:t>
    </dgm:pt>
    <dgm:pt modelId="{F2E22682-A08D-41F3-B056-6105D33073D7}" type="parTrans" cxnId="{DFE2B13C-DE3E-4107-8A0D-56F9A413E6FD}">
      <dgm:prSet/>
      <dgm:spPr/>
      <dgm:t>
        <a:bodyPr/>
        <a:lstStyle/>
        <a:p>
          <a:endParaRPr lang="zh-TW" altLang="en-US"/>
        </a:p>
      </dgm:t>
    </dgm:pt>
    <dgm:pt modelId="{02D7BBD5-8CA7-4DB9-8C87-424FD5C2D744}" type="sibTrans" cxnId="{DFE2B13C-DE3E-4107-8A0D-56F9A413E6FD}">
      <dgm:prSet/>
      <dgm:spPr/>
      <dgm:t>
        <a:bodyPr/>
        <a:lstStyle/>
        <a:p>
          <a:endParaRPr lang="zh-TW" altLang="en-US"/>
        </a:p>
      </dgm:t>
    </dgm:pt>
    <dgm:pt modelId="{7AC7354E-FD12-44AF-9F4C-A7DE760E6308}">
      <dgm:prSet custT="1"/>
      <dgm:spPr/>
      <dgm:t>
        <a:bodyPr/>
        <a:lstStyle/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Calibri Light" panose="020F0302020204030204"/>
            <a:buAutoNum type="arabicParenR"/>
          </a:pP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同一身分識別號，僅有一個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【</a:t>
          </a: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身分編碼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】</a:t>
          </a:r>
          <a:endParaRPr lang="zh-TW" altLang="en-US" sz="2800" b="0" kern="1200" dirty="0">
            <a:solidFill>
              <a:prstClr val="black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gm:t>
    </dgm:pt>
    <dgm:pt modelId="{3294D790-D25A-44B6-AC32-9DE6FDF65334}" type="parTrans" cxnId="{46CE7FBA-69E6-47F7-8EF0-3B440300B599}">
      <dgm:prSet/>
      <dgm:spPr/>
      <dgm:t>
        <a:bodyPr/>
        <a:lstStyle/>
        <a:p>
          <a:endParaRPr lang="zh-TW" altLang="en-US"/>
        </a:p>
      </dgm:t>
    </dgm:pt>
    <dgm:pt modelId="{FC485D9E-D6A2-40A2-9EF4-17262EAB31BA}" type="sibTrans" cxnId="{46CE7FBA-69E6-47F7-8EF0-3B440300B599}">
      <dgm:prSet/>
      <dgm:spPr/>
      <dgm:t>
        <a:bodyPr/>
        <a:lstStyle/>
        <a:p>
          <a:endParaRPr lang="zh-TW" altLang="en-US"/>
        </a:p>
      </dgm:t>
    </dgm:pt>
    <dgm:pt modelId="{3A2E8B09-29FC-4208-B754-82301781842E}" type="pres">
      <dgm:prSet presAssocID="{3946CEF0-4921-4FBD-9C2A-F9752EAF8D1C}" presName="linear" presStyleCnt="0">
        <dgm:presLayoutVars>
          <dgm:animLvl val="lvl"/>
          <dgm:resizeHandles val="exact"/>
        </dgm:presLayoutVars>
      </dgm:prSet>
      <dgm:spPr/>
    </dgm:pt>
    <dgm:pt modelId="{12024E1E-CC7E-4253-9DA5-0349EC4D6ECA}" type="pres">
      <dgm:prSet presAssocID="{89A6FA94-B41D-472E-B4A2-1F50810E563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590EAA07-616A-414C-9ECF-3CB13C1B6B35}" type="pres">
      <dgm:prSet presAssocID="{89A6FA94-B41D-472E-B4A2-1F50810E5632}" presName="childText" presStyleLbl="revTx" presStyleIdx="0" presStyleCnt="2">
        <dgm:presLayoutVars>
          <dgm:bulletEnabled val="1"/>
        </dgm:presLayoutVars>
      </dgm:prSet>
      <dgm:spPr/>
    </dgm:pt>
    <dgm:pt modelId="{E11DC64D-6121-44AC-8C95-05AFEE99CD35}" type="pres">
      <dgm:prSet presAssocID="{75C51C3D-9B31-46F8-984F-9C77DAE163F2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4C45FBC8-F524-461A-BE64-097B900C6B41}" type="pres">
      <dgm:prSet presAssocID="{75C51C3D-9B31-46F8-984F-9C77DAE163F2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73ADE906-08DD-44F8-AF6D-219CF775217A}" srcId="{75C51C3D-9B31-46F8-984F-9C77DAE163F2}" destId="{7362C2EA-DFD9-4B24-BB55-2AE0585C3ED6}" srcOrd="0" destOrd="0" parTransId="{7B0F1C37-77BF-403A-AFC3-28F593D58902}" sibTransId="{32CDF2DD-CF45-44A3-9798-DCF3CBEFC821}"/>
    <dgm:cxn modelId="{DD816816-D9F7-40B1-ACAB-6F5AE468B608}" type="presOf" srcId="{75C51C3D-9B31-46F8-984F-9C77DAE163F2}" destId="{E11DC64D-6121-44AC-8C95-05AFEE99CD35}" srcOrd="0" destOrd="0" presId="urn:microsoft.com/office/officeart/2005/8/layout/vList2"/>
    <dgm:cxn modelId="{F2E7611D-08DE-4BB7-AC17-BF448F2C0AC0}" type="presOf" srcId="{3946CEF0-4921-4FBD-9C2A-F9752EAF8D1C}" destId="{3A2E8B09-29FC-4208-B754-82301781842E}" srcOrd="0" destOrd="0" presId="urn:microsoft.com/office/officeart/2005/8/layout/vList2"/>
    <dgm:cxn modelId="{549E1E22-5442-4C60-9498-B51E27DB2174}" type="presOf" srcId="{89A6FA94-B41D-472E-B4A2-1F50810E5632}" destId="{12024E1E-CC7E-4253-9DA5-0349EC4D6ECA}" srcOrd="0" destOrd="0" presId="urn:microsoft.com/office/officeart/2005/8/layout/vList2"/>
    <dgm:cxn modelId="{DFE2B13C-DE3E-4107-8A0D-56F9A413E6FD}" srcId="{75C51C3D-9B31-46F8-984F-9C77DAE163F2}" destId="{3904F24C-F143-438E-9BD7-80BA786987E8}" srcOrd="1" destOrd="0" parTransId="{F2E22682-A08D-41F3-B056-6105D33073D7}" sibTransId="{02D7BBD5-8CA7-4DB9-8C87-424FD5C2D744}"/>
    <dgm:cxn modelId="{BC41A368-C001-49AA-9AF1-9069F498817E}" type="presOf" srcId="{3904F24C-F143-438E-9BD7-80BA786987E8}" destId="{4C45FBC8-F524-461A-BE64-097B900C6B41}" srcOrd="0" destOrd="1" presId="urn:microsoft.com/office/officeart/2005/8/layout/vList2"/>
    <dgm:cxn modelId="{11031951-6A69-4E6E-89A1-ABBB1415A088}" srcId="{89A6FA94-B41D-472E-B4A2-1F50810E5632}" destId="{9B0921D5-E774-456B-B9AD-EF6E1C88DCEA}" srcOrd="1" destOrd="0" parTransId="{3F2021EB-5506-4E8E-8DC8-70BEB62B8EF3}" sibTransId="{8229860F-9DF1-48D5-B8B7-209D3AF34AFA}"/>
    <dgm:cxn modelId="{C1FF4153-82B6-4F9A-B8E1-501CC9F33122}" type="presOf" srcId="{7362C2EA-DFD9-4B24-BB55-2AE0585C3ED6}" destId="{4C45FBC8-F524-461A-BE64-097B900C6B41}" srcOrd="0" destOrd="0" presId="urn:microsoft.com/office/officeart/2005/8/layout/vList2"/>
    <dgm:cxn modelId="{0EDDA889-10E6-4CC2-94FB-D5EA396E56C6}" srcId="{89A6FA94-B41D-472E-B4A2-1F50810E5632}" destId="{A3856859-17B6-49BB-BE6B-E4E774596901}" srcOrd="0" destOrd="0" parTransId="{CFC6BA0D-AA2D-4CB5-9C3E-266C9435802D}" sibTransId="{F35E82AA-6DD3-4992-8A7E-E55DCA03382E}"/>
    <dgm:cxn modelId="{9EE2579B-39D8-47B1-AB1C-58D09C298C76}" srcId="{3946CEF0-4921-4FBD-9C2A-F9752EAF8D1C}" destId="{89A6FA94-B41D-472E-B4A2-1F50810E5632}" srcOrd="0" destOrd="0" parTransId="{4FBC8BD3-20DA-456D-9C5D-63500EF3DA2B}" sibTransId="{29A66560-8701-494B-B52C-801C6FA75E2F}"/>
    <dgm:cxn modelId="{46CE7FBA-69E6-47F7-8EF0-3B440300B599}" srcId="{75C51C3D-9B31-46F8-984F-9C77DAE163F2}" destId="{7AC7354E-FD12-44AF-9F4C-A7DE760E6308}" srcOrd="2" destOrd="0" parTransId="{3294D790-D25A-44B6-AC32-9DE6FDF65334}" sibTransId="{FC485D9E-D6A2-40A2-9EF4-17262EAB31BA}"/>
    <dgm:cxn modelId="{380E31C0-52AE-4D56-98F3-413FB013D3EA}" srcId="{89A6FA94-B41D-472E-B4A2-1F50810E5632}" destId="{91B76FBE-C57A-4D9C-B723-FA5340A2759E}" srcOrd="2" destOrd="0" parTransId="{D146B314-E63C-4DDA-9515-B1E0E3095CBA}" sibTransId="{98FA59E0-E53A-4874-8E01-0EC8CE636F79}"/>
    <dgm:cxn modelId="{F6B64EC5-4352-4682-9E38-55EC4F464810}" srcId="{3946CEF0-4921-4FBD-9C2A-F9752EAF8D1C}" destId="{75C51C3D-9B31-46F8-984F-9C77DAE163F2}" srcOrd="1" destOrd="0" parTransId="{246897FC-1F8B-4BD4-980C-84FFE6861079}" sibTransId="{FD7AEF21-2102-481E-A17A-1FABF6D1D9F4}"/>
    <dgm:cxn modelId="{62CC41C8-63B1-4B5A-8B92-B399C90D80A9}" type="presOf" srcId="{7AC7354E-FD12-44AF-9F4C-A7DE760E6308}" destId="{4C45FBC8-F524-461A-BE64-097B900C6B41}" srcOrd="0" destOrd="2" presId="urn:microsoft.com/office/officeart/2005/8/layout/vList2"/>
    <dgm:cxn modelId="{06DE62D6-C257-49FE-9CFE-73018CE835F1}" type="presOf" srcId="{91B76FBE-C57A-4D9C-B723-FA5340A2759E}" destId="{590EAA07-616A-414C-9ECF-3CB13C1B6B35}" srcOrd="0" destOrd="2" presId="urn:microsoft.com/office/officeart/2005/8/layout/vList2"/>
    <dgm:cxn modelId="{184E40D9-85E8-4762-9DCE-3DAA469F03D9}" type="presOf" srcId="{9B0921D5-E774-456B-B9AD-EF6E1C88DCEA}" destId="{590EAA07-616A-414C-9ECF-3CB13C1B6B35}" srcOrd="0" destOrd="1" presId="urn:microsoft.com/office/officeart/2005/8/layout/vList2"/>
    <dgm:cxn modelId="{EB79FBE4-0FD8-4AE1-8161-62C46776CF7A}" type="presOf" srcId="{A3856859-17B6-49BB-BE6B-E4E774596901}" destId="{590EAA07-616A-414C-9ECF-3CB13C1B6B35}" srcOrd="0" destOrd="0" presId="urn:microsoft.com/office/officeart/2005/8/layout/vList2"/>
    <dgm:cxn modelId="{4653D895-8DFE-4C9F-A90A-9EC174ACD1C1}" type="presParOf" srcId="{3A2E8B09-29FC-4208-B754-82301781842E}" destId="{12024E1E-CC7E-4253-9DA5-0349EC4D6ECA}" srcOrd="0" destOrd="0" presId="urn:microsoft.com/office/officeart/2005/8/layout/vList2"/>
    <dgm:cxn modelId="{26F14876-7E8F-4066-A3F6-4F6E38B21D64}" type="presParOf" srcId="{3A2E8B09-29FC-4208-B754-82301781842E}" destId="{590EAA07-616A-414C-9ECF-3CB13C1B6B35}" srcOrd="1" destOrd="0" presId="urn:microsoft.com/office/officeart/2005/8/layout/vList2"/>
    <dgm:cxn modelId="{515C857B-FD3E-4381-A0DD-881522323E82}" type="presParOf" srcId="{3A2E8B09-29FC-4208-B754-82301781842E}" destId="{E11DC64D-6121-44AC-8C95-05AFEE99CD35}" srcOrd="2" destOrd="0" presId="urn:microsoft.com/office/officeart/2005/8/layout/vList2"/>
    <dgm:cxn modelId="{6C279F97-74D2-41CB-94DE-D90071079891}" type="presParOf" srcId="{3A2E8B09-29FC-4208-B754-82301781842E}" destId="{4C45FBC8-F524-461A-BE64-097B900C6B4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DCA4B7-556B-4580-A686-ADCD35111D6F}" type="doc">
      <dgm:prSet loTypeId="urn:microsoft.com/office/officeart/2005/8/layout/hList9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TW" altLang="en-US"/>
        </a:p>
      </dgm:t>
    </dgm:pt>
    <dgm:pt modelId="{19986843-5D64-48AD-88C9-DB756AF46AED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表冊</a:t>
          </a:r>
          <a:endParaRPr lang="zh-TW" altLang="en-US" dirty="0"/>
        </a:p>
      </dgm:t>
    </dgm:pt>
    <dgm:pt modelId="{4F8711D0-FEDC-4B63-B568-160676874A96}" type="parTrans" cxnId="{897C6CFE-3963-4DFA-8D01-4E2D05554662}">
      <dgm:prSet/>
      <dgm:spPr/>
      <dgm:t>
        <a:bodyPr/>
        <a:lstStyle/>
        <a:p>
          <a:endParaRPr lang="zh-TW" altLang="en-US"/>
        </a:p>
      </dgm:t>
    </dgm:pt>
    <dgm:pt modelId="{F4B3E600-DF43-42CA-9881-C2E29F47F39F}" type="sibTrans" cxnId="{897C6CFE-3963-4DFA-8D01-4E2D05554662}">
      <dgm:prSet/>
      <dgm:spPr/>
      <dgm:t>
        <a:bodyPr/>
        <a:lstStyle/>
        <a:p>
          <a:endParaRPr lang="zh-TW" altLang="en-US"/>
        </a:p>
      </dgm:t>
    </dgm:pt>
    <dgm:pt modelId="{FE19250B-A15A-416F-A47D-5FB3F20270CF}">
      <dgm:prSet phldrT="[文字]" custT="1"/>
      <dgm:spPr/>
      <dgm:t>
        <a:bodyPr/>
        <a:lstStyle/>
        <a:p>
          <a:pPr>
            <a:lnSpc>
              <a:spcPts val="2200"/>
            </a:lnSpc>
          </a:pPr>
          <a:r>
            <a:rPr lang="zh-TW" altLang="en-US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5360</a:t>
          </a: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5362</a:t>
          </a:r>
          <a:endParaRPr lang="zh-TW" altLang="en-US" sz="2600" dirty="0"/>
        </a:p>
      </dgm:t>
    </dgm:pt>
    <dgm:pt modelId="{54A71ACF-24B2-4941-9198-2407C891B85E}" type="parTrans" cxnId="{9E9C025D-5346-4468-B919-B507AEF41E64}">
      <dgm:prSet/>
      <dgm:spPr/>
      <dgm:t>
        <a:bodyPr/>
        <a:lstStyle/>
        <a:p>
          <a:endParaRPr lang="zh-TW" altLang="en-US"/>
        </a:p>
      </dgm:t>
    </dgm:pt>
    <dgm:pt modelId="{15B9B12C-74F9-4258-A001-57AB83F51473}" type="sibTrans" cxnId="{9E9C025D-5346-4468-B919-B507AEF41E64}">
      <dgm:prSet/>
      <dgm:spPr/>
      <dgm:t>
        <a:bodyPr/>
        <a:lstStyle/>
        <a:p>
          <a:endParaRPr lang="zh-TW" altLang="en-US"/>
        </a:p>
      </dgm:t>
    </dgm:pt>
    <dgm:pt modelId="{38C39E8F-8A45-4F89-88B6-A1C6F1547872}">
      <dgm:prSet phldrT="[文字]"/>
      <dgm:spPr/>
      <dgm:t>
        <a:bodyPr/>
        <a:lstStyle/>
        <a:p>
          <a:r>
            <a: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系統</a:t>
          </a:r>
          <a:endParaRPr lang="zh-TW" altLang="en-US" dirty="0"/>
        </a:p>
      </dgm:t>
    </dgm:pt>
    <dgm:pt modelId="{ED5E5C5D-FF08-4B02-A7FD-DAB35CD1EBEF}" type="parTrans" cxnId="{74BA0597-1EBB-4B47-9A87-EB990ABDB3C0}">
      <dgm:prSet/>
      <dgm:spPr/>
      <dgm:t>
        <a:bodyPr/>
        <a:lstStyle/>
        <a:p>
          <a:endParaRPr lang="zh-TW" altLang="en-US"/>
        </a:p>
      </dgm:t>
    </dgm:pt>
    <dgm:pt modelId="{B6424172-945E-44FB-A19C-FBB3D55AA063}" type="sibTrans" cxnId="{74BA0597-1EBB-4B47-9A87-EB990ABDB3C0}">
      <dgm:prSet/>
      <dgm:spPr/>
      <dgm:t>
        <a:bodyPr/>
        <a:lstStyle/>
        <a:p>
          <a:endParaRPr lang="zh-TW" altLang="en-US"/>
        </a:p>
      </dgm:t>
    </dgm:pt>
    <dgm:pt modelId="{B7D63836-1406-4C2C-9CEC-B3929C382305}">
      <dgm:prSet phldrT="[文字]" custT="1"/>
      <dgm:spPr/>
      <dgm:t>
        <a:bodyPr/>
        <a:lstStyle/>
        <a:p>
          <a:pPr>
            <a:lnSpc>
              <a:spcPts val="2200"/>
            </a:lnSpc>
          </a:pPr>
          <a:r>
            <a:rPr lang="zh-TW" altLang="en-US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5361</a:t>
          </a:r>
        </a:p>
        <a:p>
          <a:pPr>
            <a:lnSpc>
              <a:spcPts val="2200"/>
            </a:lnSpc>
          </a:pPr>
          <a:r>
            <a:rPr lang="en-US" altLang="zh-TW" sz="2600" b="1" dirty="0">
              <a:latin typeface="微軟正黑體" panose="020B0604030504040204" pitchFamily="34" charset="-120"/>
              <a:ea typeface="微軟正黑體" panose="020B0604030504040204" pitchFamily="34" charset="-120"/>
            </a:rPr>
            <a:t>5363</a:t>
          </a:r>
          <a:endParaRPr lang="zh-TW" altLang="en-US" sz="2600" dirty="0"/>
        </a:p>
      </dgm:t>
    </dgm:pt>
    <dgm:pt modelId="{A6869562-6E6F-438D-9C96-F1ECD0BD77D1}" type="parTrans" cxnId="{5110E587-2EB1-4FC6-B08A-51F3A5DB6A0A}">
      <dgm:prSet/>
      <dgm:spPr/>
      <dgm:t>
        <a:bodyPr/>
        <a:lstStyle/>
        <a:p>
          <a:endParaRPr lang="zh-TW" altLang="en-US"/>
        </a:p>
      </dgm:t>
    </dgm:pt>
    <dgm:pt modelId="{14D1292C-961C-4740-8AAA-DF9C2C22FDA1}" type="sibTrans" cxnId="{5110E587-2EB1-4FC6-B08A-51F3A5DB6A0A}">
      <dgm:prSet/>
      <dgm:spPr/>
      <dgm:t>
        <a:bodyPr/>
        <a:lstStyle/>
        <a:p>
          <a:endParaRPr lang="zh-TW" altLang="en-US"/>
        </a:p>
      </dgm:t>
    </dgm:pt>
    <dgm:pt modelId="{E8AA9E5C-2018-477D-8ABC-C0B7599D2EE8}" type="pres">
      <dgm:prSet presAssocID="{8BDCA4B7-556B-4580-A686-ADCD35111D6F}" presName="list" presStyleCnt="0">
        <dgm:presLayoutVars>
          <dgm:dir/>
          <dgm:animLvl val="lvl"/>
        </dgm:presLayoutVars>
      </dgm:prSet>
      <dgm:spPr/>
    </dgm:pt>
    <dgm:pt modelId="{85D0857F-4B78-4EFF-B5CD-095DF4B4AFD3}" type="pres">
      <dgm:prSet presAssocID="{19986843-5D64-48AD-88C9-DB756AF46AED}" presName="posSpace" presStyleCnt="0"/>
      <dgm:spPr/>
    </dgm:pt>
    <dgm:pt modelId="{F49D1672-DAE6-411C-9004-3B957AFFE07D}" type="pres">
      <dgm:prSet presAssocID="{19986843-5D64-48AD-88C9-DB756AF46AED}" presName="vertFlow" presStyleCnt="0"/>
      <dgm:spPr/>
    </dgm:pt>
    <dgm:pt modelId="{E3030332-D45C-40D4-AF2E-21BACE04AC28}" type="pres">
      <dgm:prSet presAssocID="{19986843-5D64-48AD-88C9-DB756AF46AED}" presName="topSpace" presStyleCnt="0"/>
      <dgm:spPr/>
    </dgm:pt>
    <dgm:pt modelId="{392C974A-71F7-4F04-AC77-8E2890B28994}" type="pres">
      <dgm:prSet presAssocID="{19986843-5D64-48AD-88C9-DB756AF46AED}" presName="firstComp" presStyleCnt="0"/>
      <dgm:spPr/>
    </dgm:pt>
    <dgm:pt modelId="{876D27CF-9866-4F90-BC8B-B8D913939D74}" type="pres">
      <dgm:prSet presAssocID="{19986843-5D64-48AD-88C9-DB756AF46AED}" presName="firstChild" presStyleLbl="bgAccFollowNode1" presStyleIdx="0" presStyleCnt="2" custScaleY="104889" custLinFactNeighborX="4944" custLinFactNeighborY="10105"/>
      <dgm:spPr/>
    </dgm:pt>
    <dgm:pt modelId="{980A0D82-1A2B-4C63-B551-C1D5A2441058}" type="pres">
      <dgm:prSet presAssocID="{19986843-5D64-48AD-88C9-DB756AF46AED}" presName="firstChildTx" presStyleLbl="bgAccFollowNode1" presStyleIdx="0" presStyleCnt="2">
        <dgm:presLayoutVars>
          <dgm:bulletEnabled val="1"/>
        </dgm:presLayoutVars>
      </dgm:prSet>
      <dgm:spPr/>
    </dgm:pt>
    <dgm:pt modelId="{42C4A210-4084-4A16-BB24-D397887CB771}" type="pres">
      <dgm:prSet presAssocID="{19986843-5D64-48AD-88C9-DB756AF46AED}" presName="negSpace" presStyleCnt="0"/>
      <dgm:spPr/>
    </dgm:pt>
    <dgm:pt modelId="{370FDB31-593F-4EFE-B45C-E23BD12BBB10}" type="pres">
      <dgm:prSet presAssocID="{19986843-5D64-48AD-88C9-DB756AF46AED}" presName="circle" presStyleLbl="node1" presStyleIdx="0" presStyleCnt="2"/>
      <dgm:spPr/>
    </dgm:pt>
    <dgm:pt modelId="{024D9C5F-183C-40E8-9F99-6C1FC6335217}" type="pres">
      <dgm:prSet presAssocID="{F4B3E600-DF43-42CA-9881-C2E29F47F39F}" presName="transSpace" presStyleCnt="0"/>
      <dgm:spPr/>
    </dgm:pt>
    <dgm:pt modelId="{5E43638C-5C7F-4ED9-ABA5-8328F53414FD}" type="pres">
      <dgm:prSet presAssocID="{38C39E8F-8A45-4F89-88B6-A1C6F1547872}" presName="posSpace" presStyleCnt="0"/>
      <dgm:spPr/>
    </dgm:pt>
    <dgm:pt modelId="{DC33E081-150E-46B4-A041-BEAD4ED183A7}" type="pres">
      <dgm:prSet presAssocID="{38C39E8F-8A45-4F89-88B6-A1C6F1547872}" presName="vertFlow" presStyleCnt="0"/>
      <dgm:spPr/>
    </dgm:pt>
    <dgm:pt modelId="{553A1131-FA90-45E6-A793-07DED13EB213}" type="pres">
      <dgm:prSet presAssocID="{38C39E8F-8A45-4F89-88B6-A1C6F1547872}" presName="topSpace" presStyleCnt="0"/>
      <dgm:spPr/>
    </dgm:pt>
    <dgm:pt modelId="{D72D3958-F5EF-4850-B0A1-EB9CD9DA71C6}" type="pres">
      <dgm:prSet presAssocID="{38C39E8F-8A45-4F89-88B6-A1C6F1547872}" presName="firstComp" presStyleCnt="0"/>
      <dgm:spPr/>
    </dgm:pt>
    <dgm:pt modelId="{D18D2105-BB5E-4E79-8F80-129498A32D29}" type="pres">
      <dgm:prSet presAssocID="{38C39E8F-8A45-4F89-88B6-A1C6F1547872}" presName="firstChild" presStyleLbl="bgAccFollowNode1" presStyleIdx="1" presStyleCnt="2" custScaleY="106237" custLinFactNeighborX="2059" custLinFactNeighborY="4717"/>
      <dgm:spPr/>
    </dgm:pt>
    <dgm:pt modelId="{D60F5D93-74A9-4051-8AA1-308857A3323F}" type="pres">
      <dgm:prSet presAssocID="{38C39E8F-8A45-4F89-88B6-A1C6F1547872}" presName="firstChildTx" presStyleLbl="bgAccFollowNode1" presStyleIdx="1" presStyleCnt="2">
        <dgm:presLayoutVars>
          <dgm:bulletEnabled val="1"/>
        </dgm:presLayoutVars>
      </dgm:prSet>
      <dgm:spPr/>
    </dgm:pt>
    <dgm:pt modelId="{075C16C9-B602-4C72-8CF7-7B6F69100C75}" type="pres">
      <dgm:prSet presAssocID="{38C39E8F-8A45-4F89-88B6-A1C6F1547872}" presName="negSpace" presStyleCnt="0"/>
      <dgm:spPr/>
    </dgm:pt>
    <dgm:pt modelId="{CD0132C7-07F4-4AF5-BCC5-8CDF93EE011E}" type="pres">
      <dgm:prSet presAssocID="{38C39E8F-8A45-4F89-88B6-A1C6F1547872}" presName="circle" presStyleLbl="node1" presStyleIdx="1" presStyleCnt="2"/>
      <dgm:spPr/>
    </dgm:pt>
  </dgm:ptLst>
  <dgm:cxnLst>
    <dgm:cxn modelId="{5066FD23-55EC-4CE7-AFCF-277739449834}" type="presOf" srcId="{19986843-5D64-48AD-88C9-DB756AF46AED}" destId="{370FDB31-593F-4EFE-B45C-E23BD12BBB10}" srcOrd="0" destOrd="0" presId="urn:microsoft.com/office/officeart/2005/8/layout/hList9"/>
    <dgm:cxn modelId="{9E9C025D-5346-4468-B919-B507AEF41E64}" srcId="{19986843-5D64-48AD-88C9-DB756AF46AED}" destId="{FE19250B-A15A-416F-A47D-5FB3F20270CF}" srcOrd="0" destOrd="0" parTransId="{54A71ACF-24B2-4941-9198-2407C891B85E}" sibTransId="{15B9B12C-74F9-4258-A001-57AB83F51473}"/>
    <dgm:cxn modelId="{86FC3D42-5C62-4C72-BE53-E596E22C7FB0}" type="presOf" srcId="{38C39E8F-8A45-4F89-88B6-A1C6F1547872}" destId="{CD0132C7-07F4-4AF5-BCC5-8CDF93EE011E}" srcOrd="0" destOrd="0" presId="urn:microsoft.com/office/officeart/2005/8/layout/hList9"/>
    <dgm:cxn modelId="{5110E587-2EB1-4FC6-B08A-51F3A5DB6A0A}" srcId="{38C39E8F-8A45-4F89-88B6-A1C6F1547872}" destId="{B7D63836-1406-4C2C-9CEC-B3929C382305}" srcOrd="0" destOrd="0" parTransId="{A6869562-6E6F-438D-9C96-F1ECD0BD77D1}" sibTransId="{14D1292C-961C-4740-8AAA-DF9C2C22FDA1}"/>
    <dgm:cxn modelId="{74BA0597-1EBB-4B47-9A87-EB990ABDB3C0}" srcId="{8BDCA4B7-556B-4580-A686-ADCD35111D6F}" destId="{38C39E8F-8A45-4F89-88B6-A1C6F1547872}" srcOrd="1" destOrd="0" parTransId="{ED5E5C5D-FF08-4B02-A7FD-DAB35CD1EBEF}" sibTransId="{B6424172-945E-44FB-A19C-FBB3D55AA063}"/>
    <dgm:cxn modelId="{34CE96AA-DE11-440E-8451-13C6A61271B0}" type="presOf" srcId="{B7D63836-1406-4C2C-9CEC-B3929C382305}" destId="{D18D2105-BB5E-4E79-8F80-129498A32D29}" srcOrd="0" destOrd="0" presId="urn:microsoft.com/office/officeart/2005/8/layout/hList9"/>
    <dgm:cxn modelId="{A57F82BD-5341-48AE-B1B1-F50D514F1F9C}" type="presOf" srcId="{8BDCA4B7-556B-4580-A686-ADCD35111D6F}" destId="{E8AA9E5C-2018-477D-8ABC-C0B7599D2EE8}" srcOrd="0" destOrd="0" presId="urn:microsoft.com/office/officeart/2005/8/layout/hList9"/>
    <dgm:cxn modelId="{C4151ABE-9EA3-42E2-9EDC-2855222E3D3D}" type="presOf" srcId="{FE19250B-A15A-416F-A47D-5FB3F20270CF}" destId="{876D27CF-9866-4F90-BC8B-B8D913939D74}" srcOrd="0" destOrd="0" presId="urn:microsoft.com/office/officeart/2005/8/layout/hList9"/>
    <dgm:cxn modelId="{1973E7C4-F804-41AA-A21B-459CD734D55B}" type="presOf" srcId="{B7D63836-1406-4C2C-9CEC-B3929C382305}" destId="{D60F5D93-74A9-4051-8AA1-308857A3323F}" srcOrd="1" destOrd="0" presId="urn:microsoft.com/office/officeart/2005/8/layout/hList9"/>
    <dgm:cxn modelId="{0D1C20D4-C658-4076-BF5C-E695A3CD7A6D}" type="presOf" srcId="{FE19250B-A15A-416F-A47D-5FB3F20270CF}" destId="{980A0D82-1A2B-4C63-B551-C1D5A2441058}" srcOrd="1" destOrd="0" presId="urn:microsoft.com/office/officeart/2005/8/layout/hList9"/>
    <dgm:cxn modelId="{897C6CFE-3963-4DFA-8D01-4E2D05554662}" srcId="{8BDCA4B7-556B-4580-A686-ADCD35111D6F}" destId="{19986843-5D64-48AD-88C9-DB756AF46AED}" srcOrd="0" destOrd="0" parTransId="{4F8711D0-FEDC-4B63-B568-160676874A96}" sibTransId="{F4B3E600-DF43-42CA-9881-C2E29F47F39F}"/>
    <dgm:cxn modelId="{9B71F87C-37AB-482E-A7A6-20D645E1B220}" type="presParOf" srcId="{E8AA9E5C-2018-477D-8ABC-C0B7599D2EE8}" destId="{85D0857F-4B78-4EFF-B5CD-095DF4B4AFD3}" srcOrd="0" destOrd="0" presId="urn:microsoft.com/office/officeart/2005/8/layout/hList9"/>
    <dgm:cxn modelId="{692A7806-D516-4CEF-A35B-A5136C202A79}" type="presParOf" srcId="{E8AA9E5C-2018-477D-8ABC-C0B7599D2EE8}" destId="{F49D1672-DAE6-411C-9004-3B957AFFE07D}" srcOrd="1" destOrd="0" presId="urn:microsoft.com/office/officeart/2005/8/layout/hList9"/>
    <dgm:cxn modelId="{6323873A-AE96-440B-AF9A-0D3127720ECA}" type="presParOf" srcId="{F49D1672-DAE6-411C-9004-3B957AFFE07D}" destId="{E3030332-D45C-40D4-AF2E-21BACE04AC28}" srcOrd="0" destOrd="0" presId="urn:microsoft.com/office/officeart/2005/8/layout/hList9"/>
    <dgm:cxn modelId="{2FE156A2-98F1-4577-8466-AAC85B7C9262}" type="presParOf" srcId="{F49D1672-DAE6-411C-9004-3B957AFFE07D}" destId="{392C974A-71F7-4F04-AC77-8E2890B28994}" srcOrd="1" destOrd="0" presId="urn:microsoft.com/office/officeart/2005/8/layout/hList9"/>
    <dgm:cxn modelId="{66B94C9D-17B4-406A-B099-56F27FA972DF}" type="presParOf" srcId="{392C974A-71F7-4F04-AC77-8E2890B28994}" destId="{876D27CF-9866-4F90-BC8B-B8D913939D74}" srcOrd="0" destOrd="0" presId="urn:microsoft.com/office/officeart/2005/8/layout/hList9"/>
    <dgm:cxn modelId="{268B9392-AE84-47DA-8D08-F0D782F57588}" type="presParOf" srcId="{392C974A-71F7-4F04-AC77-8E2890B28994}" destId="{980A0D82-1A2B-4C63-B551-C1D5A2441058}" srcOrd="1" destOrd="0" presId="urn:microsoft.com/office/officeart/2005/8/layout/hList9"/>
    <dgm:cxn modelId="{DAEFF8A8-0C31-4E6F-9C1B-C5C1D50E9497}" type="presParOf" srcId="{E8AA9E5C-2018-477D-8ABC-C0B7599D2EE8}" destId="{42C4A210-4084-4A16-BB24-D397887CB771}" srcOrd="2" destOrd="0" presId="urn:microsoft.com/office/officeart/2005/8/layout/hList9"/>
    <dgm:cxn modelId="{EF4EC43A-CB97-4213-8EA8-02F1BF0FA0CB}" type="presParOf" srcId="{E8AA9E5C-2018-477D-8ABC-C0B7599D2EE8}" destId="{370FDB31-593F-4EFE-B45C-E23BD12BBB10}" srcOrd="3" destOrd="0" presId="urn:microsoft.com/office/officeart/2005/8/layout/hList9"/>
    <dgm:cxn modelId="{12122C74-B6B9-4A91-9869-6E617BB6E4FA}" type="presParOf" srcId="{E8AA9E5C-2018-477D-8ABC-C0B7599D2EE8}" destId="{024D9C5F-183C-40E8-9F99-6C1FC6335217}" srcOrd="4" destOrd="0" presId="urn:microsoft.com/office/officeart/2005/8/layout/hList9"/>
    <dgm:cxn modelId="{D0EC05E2-F940-47BC-9581-AB946F303A33}" type="presParOf" srcId="{E8AA9E5C-2018-477D-8ABC-C0B7599D2EE8}" destId="{5E43638C-5C7F-4ED9-ABA5-8328F53414FD}" srcOrd="5" destOrd="0" presId="urn:microsoft.com/office/officeart/2005/8/layout/hList9"/>
    <dgm:cxn modelId="{267A85A1-49E3-444A-806B-C2E6711BDA73}" type="presParOf" srcId="{E8AA9E5C-2018-477D-8ABC-C0B7599D2EE8}" destId="{DC33E081-150E-46B4-A041-BEAD4ED183A7}" srcOrd="6" destOrd="0" presId="urn:microsoft.com/office/officeart/2005/8/layout/hList9"/>
    <dgm:cxn modelId="{FF97AE2C-7CA0-4375-BBD3-F627201F8F1A}" type="presParOf" srcId="{DC33E081-150E-46B4-A041-BEAD4ED183A7}" destId="{553A1131-FA90-45E6-A793-07DED13EB213}" srcOrd="0" destOrd="0" presId="urn:microsoft.com/office/officeart/2005/8/layout/hList9"/>
    <dgm:cxn modelId="{402FEB6B-535E-414C-B14C-B8A76529E684}" type="presParOf" srcId="{DC33E081-150E-46B4-A041-BEAD4ED183A7}" destId="{D72D3958-F5EF-4850-B0A1-EB9CD9DA71C6}" srcOrd="1" destOrd="0" presId="urn:microsoft.com/office/officeart/2005/8/layout/hList9"/>
    <dgm:cxn modelId="{6ED08215-53AB-456B-BB42-B25C45DA9DBC}" type="presParOf" srcId="{D72D3958-F5EF-4850-B0A1-EB9CD9DA71C6}" destId="{D18D2105-BB5E-4E79-8F80-129498A32D29}" srcOrd="0" destOrd="0" presId="urn:microsoft.com/office/officeart/2005/8/layout/hList9"/>
    <dgm:cxn modelId="{54481B2C-F62B-4EDF-91EC-F0AC86FCE700}" type="presParOf" srcId="{D72D3958-F5EF-4850-B0A1-EB9CD9DA71C6}" destId="{D60F5D93-74A9-4051-8AA1-308857A3323F}" srcOrd="1" destOrd="0" presId="urn:microsoft.com/office/officeart/2005/8/layout/hList9"/>
    <dgm:cxn modelId="{069EE1B0-78A6-4F8C-A87F-C6CBFEFEA62A}" type="presParOf" srcId="{E8AA9E5C-2018-477D-8ABC-C0B7599D2EE8}" destId="{075C16C9-B602-4C72-8CF7-7B6F69100C75}" srcOrd="7" destOrd="0" presId="urn:microsoft.com/office/officeart/2005/8/layout/hList9"/>
    <dgm:cxn modelId="{2B7047BF-E693-45AD-91C2-DCE72FEA54A9}" type="presParOf" srcId="{E8AA9E5C-2018-477D-8ABC-C0B7599D2EE8}" destId="{CD0132C7-07F4-4AF5-BCC5-8CDF93EE011E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FB8CDAC-87EE-4840-A3E7-8EA4C94C6121}" type="doc">
      <dgm:prSet loTypeId="urn:microsoft.com/office/officeart/2008/layout/VerticalCircle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TW" altLang="en-US"/>
        </a:p>
      </dgm:t>
    </dgm:pt>
    <dgm:pt modelId="{71B9D4BA-2358-41A5-966B-2A64A30A77CF}">
      <dgm:prSet phldrT="[文字]" custT="1"/>
      <dgm:spPr/>
      <dgm:t>
        <a:bodyPr/>
        <a:lstStyle/>
        <a:p>
          <a:r>
            <a:rPr lang="zh-TW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表冊  </a:t>
          </a:r>
          <a:r>
            <a:rPr kumimoji="0" lang="en-US" altLang="zh-TW" sz="3200" b="1" u="sng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tvedb@yuntech.edu.tw</a:t>
          </a:r>
          <a:endParaRPr lang="zh-TW" altLang="en-US" sz="3200" u="sng" dirty="0"/>
        </a:p>
      </dgm:t>
    </dgm:pt>
    <dgm:pt modelId="{ECDBBCFE-CC83-41EB-8800-9A90C62E2FEB}" type="parTrans" cxnId="{1D699FD1-3009-4B02-852D-6316D7809669}">
      <dgm:prSet/>
      <dgm:spPr/>
      <dgm:t>
        <a:bodyPr/>
        <a:lstStyle/>
        <a:p>
          <a:endParaRPr lang="zh-TW" altLang="en-US"/>
        </a:p>
      </dgm:t>
    </dgm:pt>
    <dgm:pt modelId="{5B896464-1412-4ECC-843D-28BD78B916F4}" type="sibTrans" cxnId="{1D699FD1-3009-4B02-852D-6316D7809669}">
      <dgm:prSet/>
      <dgm:spPr/>
      <dgm:t>
        <a:bodyPr/>
        <a:lstStyle/>
        <a:p>
          <a:endParaRPr lang="zh-TW" altLang="en-US"/>
        </a:p>
      </dgm:t>
    </dgm:pt>
    <dgm:pt modelId="{6E24384F-01FB-4B7F-8768-502BA79AA0A9}">
      <dgm:prSet phldrT="[文字]" custT="1"/>
      <dgm:spPr/>
      <dgm:t>
        <a:bodyPr/>
        <a:lstStyle/>
        <a:p>
          <a:r>
            <a:rPr lang="zh-TW" altLang="en-US" sz="4000" b="1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系統   </a:t>
          </a:r>
          <a:r>
            <a:rPr kumimoji="0" lang="en-US" altLang="zh-TW" sz="3200" b="1" u="sng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tvedb3@yuntech.edu.tw</a:t>
          </a:r>
          <a:endParaRPr lang="zh-TW" altLang="en-US" sz="3200" u="sng" dirty="0"/>
        </a:p>
      </dgm:t>
    </dgm:pt>
    <dgm:pt modelId="{50766DE9-377F-4F37-B3CE-5F13B35E8ADE}" type="parTrans" cxnId="{F9E78717-0141-4894-A9A7-B01F44722692}">
      <dgm:prSet/>
      <dgm:spPr/>
      <dgm:t>
        <a:bodyPr/>
        <a:lstStyle/>
        <a:p>
          <a:endParaRPr lang="zh-TW" altLang="en-US"/>
        </a:p>
      </dgm:t>
    </dgm:pt>
    <dgm:pt modelId="{5FD3853F-FE46-4D56-A8E8-7B236B1FFB13}" type="sibTrans" cxnId="{F9E78717-0141-4894-A9A7-B01F44722692}">
      <dgm:prSet/>
      <dgm:spPr/>
      <dgm:t>
        <a:bodyPr/>
        <a:lstStyle/>
        <a:p>
          <a:endParaRPr lang="zh-TW" altLang="en-US"/>
        </a:p>
      </dgm:t>
    </dgm:pt>
    <dgm:pt modelId="{8D8747F6-05B5-4B7C-ACAB-80AAE675F231}" type="pres">
      <dgm:prSet presAssocID="{5FB8CDAC-87EE-4840-A3E7-8EA4C94C6121}" presName="Name0" presStyleCnt="0">
        <dgm:presLayoutVars>
          <dgm:dir/>
        </dgm:presLayoutVars>
      </dgm:prSet>
      <dgm:spPr/>
    </dgm:pt>
    <dgm:pt modelId="{F8241D77-23E0-48E9-B703-6F1F8756EC53}" type="pres">
      <dgm:prSet presAssocID="{71B9D4BA-2358-41A5-966B-2A64A30A77CF}" presName="noChildren" presStyleCnt="0"/>
      <dgm:spPr/>
    </dgm:pt>
    <dgm:pt modelId="{535F3CC0-64CD-4C4F-BF2E-DEB0738F2A56}" type="pres">
      <dgm:prSet presAssocID="{71B9D4BA-2358-41A5-966B-2A64A30A77CF}" presName="gap" presStyleCnt="0"/>
      <dgm:spPr/>
    </dgm:pt>
    <dgm:pt modelId="{4B1FDA1C-A850-4A89-854F-325C64A83831}" type="pres">
      <dgm:prSet presAssocID="{71B9D4BA-2358-41A5-966B-2A64A30A77CF}" presName="medCircle2" presStyleLbl="vennNode1" presStyleIdx="0" presStyleCnt="2" custLinFactNeighborX="14628" custLinFactNeighborY="233"/>
      <dgm:spPr>
        <a:solidFill>
          <a:schemeClr val="accent6">
            <a:lumMod val="75000"/>
          </a:schemeClr>
        </a:solidFill>
      </dgm:spPr>
    </dgm:pt>
    <dgm:pt modelId="{A3439832-7850-4A45-BF70-63E0655E876C}" type="pres">
      <dgm:prSet presAssocID="{71B9D4BA-2358-41A5-966B-2A64A30A77CF}" presName="txLvlOnly1" presStyleLbl="revTx" presStyleIdx="0" presStyleCnt="2" custLinFactNeighborX="-3943" custLinFactNeighborY="0"/>
      <dgm:spPr/>
    </dgm:pt>
    <dgm:pt modelId="{72E223EE-5B41-4F7E-A522-89AF7231848F}" type="pres">
      <dgm:prSet presAssocID="{6E24384F-01FB-4B7F-8768-502BA79AA0A9}" presName="noChildren" presStyleCnt="0"/>
      <dgm:spPr/>
    </dgm:pt>
    <dgm:pt modelId="{596A0702-AF6F-4DB2-A230-93FB1908B865}" type="pres">
      <dgm:prSet presAssocID="{6E24384F-01FB-4B7F-8768-502BA79AA0A9}" presName="gap" presStyleCnt="0"/>
      <dgm:spPr/>
    </dgm:pt>
    <dgm:pt modelId="{65A83A2C-4FFF-4CDA-A8AB-D1583C620187}" type="pres">
      <dgm:prSet presAssocID="{6E24384F-01FB-4B7F-8768-502BA79AA0A9}" presName="medCircle2" presStyleLbl="vennNode1" presStyleIdx="1" presStyleCnt="2" custLinFactNeighborX="13165" custLinFactNeighborY="233"/>
      <dgm:spPr>
        <a:solidFill>
          <a:schemeClr val="accent6">
            <a:lumMod val="75000"/>
          </a:schemeClr>
        </a:solidFill>
      </dgm:spPr>
    </dgm:pt>
    <dgm:pt modelId="{DF1A6A35-CF29-4BA7-8C3F-10C48D197480}" type="pres">
      <dgm:prSet presAssocID="{6E24384F-01FB-4B7F-8768-502BA79AA0A9}" presName="txLvlOnly1" presStyleLbl="revTx" presStyleIdx="1" presStyleCnt="2" custLinFactNeighborX="-5314" custLinFactNeighborY="0"/>
      <dgm:spPr/>
    </dgm:pt>
  </dgm:ptLst>
  <dgm:cxnLst>
    <dgm:cxn modelId="{F9E78717-0141-4894-A9A7-B01F44722692}" srcId="{5FB8CDAC-87EE-4840-A3E7-8EA4C94C6121}" destId="{6E24384F-01FB-4B7F-8768-502BA79AA0A9}" srcOrd="1" destOrd="0" parTransId="{50766DE9-377F-4F37-B3CE-5F13B35E8ADE}" sibTransId="{5FD3853F-FE46-4D56-A8E8-7B236B1FFB13}"/>
    <dgm:cxn modelId="{057F86A4-F2AD-46BB-AF34-7B14BD1B6198}" type="presOf" srcId="{71B9D4BA-2358-41A5-966B-2A64A30A77CF}" destId="{A3439832-7850-4A45-BF70-63E0655E876C}" srcOrd="0" destOrd="0" presId="urn:microsoft.com/office/officeart/2008/layout/VerticalCircleList"/>
    <dgm:cxn modelId="{1D699FD1-3009-4B02-852D-6316D7809669}" srcId="{5FB8CDAC-87EE-4840-A3E7-8EA4C94C6121}" destId="{71B9D4BA-2358-41A5-966B-2A64A30A77CF}" srcOrd="0" destOrd="0" parTransId="{ECDBBCFE-CC83-41EB-8800-9A90C62E2FEB}" sibTransId="{5B896464-1412-4ECC-843D-28BD78B916F4}"/>
    <dgm:cxn modelId="{CB1AF6E0-D235-49D5-B1E6-22589A59E77E}" type="presOf" srcId="{5FB8CDAC-87EE-4840-A3E7-8EA4C94C6121}" destId="{8D8747F6-05B5-4B7C-ACAB-80AAE675F231}" srcOrd="0" destOrd="0" presId="urn:microsoft.com/office/officeart/2008/layout/VerticalCircleList"/>
    <dgm:cxn modelId="{4AE29CFA-74AE-4FE2-B84A-E5E9D90A6CB3}" type="presOf" srcId="{6E24384F-01FB-4B7F-8768-502BA79AA0A9}" destId="{DF1A6A35-CF29-4BA7-8C3F-10C48D197480}" srcOrd="0" destOrd="0" presId="urn:microsoft.com/office/officeart/2008/layout/VerticalCircleList"/>
    <dgm:cxn modelId="{EF9533FA-95B9-4834-951D-E127E3BBF1EF}" type="presParOf" srcId="{8D8747F6-05B5-4B7C-ACAB-80AAE675F231}" destId="{F8241D77-23E0-48E9-B703-6F1F8756EC53}" srcOrd="0" destOrd="0" presId="urn:microsoft.com/office/officeart/2008/layout/VerticalCircleList"/>
    <dgm:cxn modelId="{3F40B079-8F61-4A72-B047-F21753540080}" type="presParOf" srcId="{F8241D77-23E0-48E9-B703-6F1F8756EC53}" destId="{535F3CC0-64CD-4C4F-BF2E-DEB0738F2A56}" srcOrd="0" destOrd="0" presId="urn:microsoft.com/office/officeart/2008/layout/VerticalCircleList"/>
    <dgm:cxn modelId="{8D39D3C1-E34E-4F9C-8A2B-C0B3961178E0}" type="presParOf" srcId="{F8241D77-23E0-48E9-B703-6F1F8756EC53}" destId="{4B1FDA1C-A850-4A89-854F-325C64A83831}" srcOrd="1" destOrd="0" presId="urn:microsoft.com/office/officeart/2008/layout/VerticalCircleList"/>
    <dgm:cxn modelId="{6EF3CC53-444A-48FA-913C-D0AD4FA72FBC}" type="presParOf" srcId="{F8241D77-23E0-48E9-B703-6F1F8756EC53}" destId="{A3439832-7850-4A45-BF70-63E0655E876C}" srcOrd="2" destOrd="0" presId="urn:microsoft.com/office/officeart/2008/layout/VerticalCircleList"/>
    <dgm:cxn modelId="{A6BD9F45-C6A6-4FEE-B8D4-73CA4747E91B}" type="presParOf" srcId="{8D8747F6-05B5-4B7C-ACAB-80AAE675F231}" destId="{72E223EE-5B41-4F7E-A522-89AF7231848F}" srcOrd="1" destOrd="0" presId="urn:microsoft.com/office/officeart/2008/layout/VerticalCircleList"/>
    <dgm:cxn modelId="{545D0CDB-04D2-4D64-8E21-0E96BC460810}" type="presParOf" srcId="{72E223EE-5B41-4F7E-A522-89AF7231848F}" destId="{596A0702-AF6F-4DB2-A230-93FB1908B865}" srcOrd="0" destOrd="0" presId="urn:microsoft.com/office/officeart/2008/layout/VerticalCircleList"/>
    <dgm:cxn modelId="{DD6ECBA6-AFDE-4B82-BA60-413CE3F933D8}" type="presParOf" srcId="{72E223EE-5B41-4F7E-A522-89AF7231848F}" destId="{65A83A2C-4FFF-4CDA-A8AB-D1583C620187}" srcOrd="1" destOrd="0" presId="urn:microsoft.com/office/officeart/2008/layout/VerticalCircleList"/>
    <dgm:cxn modelId="{27443D4E-7B24-43D0-9451-70D68C081193}" type="presParOf" srcId="{72E223EE-5B41-4F7E-A522-89AF7231848F}" destId="{DF1A6A35-CF29-4BA7-8C3F-10C48D197480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5C494-085B-4AA2-BCB5-48623A978767}">
      <dsp:nvSpPr>
        <dsp:cNvPr id="0" name=""/>
        <dsp:cNvSpPr/>
      </dsp:nvSpPr>
      <dsp:spPr>
        <a:xfrm>
          <a:off x="71741" y="694471"/>
          <a:ext cx="3472200" cy="21245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160020" numCol="1" spcCol="1270" anchor="t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200" b="1" kern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教師基本資料</a:t>
          </a:r>
        </a:p>
      </dsp:txBody>
      <dsp:txXfrm>
        <a:off x="71741" y="694471"/>
        <a:ext cx="3472200" cy="1416358"/>
      </dsp:txXfrm>
    </dsp:sp>
    <dsp:sp modelId="{AA920D28-2453-4A91-84BA-DDBC90BF0E88}">
      <dsp:nvSpPr>
        <dsp:cNvPr id="0" name=""/>
        <dsp:cNvSpPr/>
      </dsp:nvSpPr>
      <dsp:spPr>
        <a:xfrm>
          <a:off x="314539" y="2461877"/>
          <a:ext cx="3057321" cy="30600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u"/>
          </a:pPr>
          <a:r>
            <a:rPr lang="zh-TW" altLang="en-US" sz="2800" b="1" u="none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新增變更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u"/>
          </a:pPr>
          <a:r>
            <a:rPr lang="zh-TW" altLang="en-US" sz="2800" b="1" u="none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更正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u"/>
          </a:pPr>
          <a:r>
            <a:rPr lang="zh-TW" altLang="en-US" sz="2800" b="1" u="none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匯入</a:t>
          </a:r>
        </a:p>
      </dsp:txBody>
      <dsp:txXfrm>
        <a:off x="404085" y="2551423"/>
        <a:ext cx="2878229" cy="2880914"/>
      </dsp:txXfrm>
    </dsp:sp>
    <dsp:sp modelId="{410137ED-EE63-42E2-8C63-7FB5741BC703}">
      <dsp:nvSpPr>
        <dsp:cNvPr id="0" name=""/>
        <dsp:cNvSpPr/>
      </dsp:nvSpPr>
      <dsp:spPr>
        <a:xfrm rot="16609">
          <a:off x="3965101" y="972824"/>
          <a:ext cx="892880" cy="8848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3800" kern="1200"/>
        </a:p>
      </dsp:txBody>
      <dsp:txXfrm>
        <a:off x="3965103" y="1149145"/>
        <a:ext cx="627437" cy="530886"/>
      </dsp:txXfrm>
    </dsp:sp>
    <dsp:sp modelId="{62A0D806-D310-499A-92AF-08CF6AACFBF3}">
      <dsp:nvSpPr>
        <dsp:cNvPr id="0" name=""/>
        <dsp:cNvSpPr/>
      </dsp:nvSpPr>
      <dsp:spPr>
        <a:xfrm>
          <a:off x="5228601" y="719515"/>
          <a:ext cx="3472875" cy="21241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160020" numCol="1" spcCol="1270" anchor="ctr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200" b="1" kern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表</a:t>
          </a:r>
          <a:r>
            <a:rPr lang="en-US" altLang="zh-TW" sz="4200" b="1" kern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1-1</a:t>
          </a:r>
          <a:endParaRPr lang="zh-TW" altLang="en-US" sz="4200" b="1" kern="1200" dirty="0">
            <a:solidFill>
              <a:schemeClr val="bg1"/>
            </a:solidFill>
            <a:latin typeface="微軟正黑體" panose="020B0604030504040204" pitchFamily="34" charset="-120"/>
            <a:ea typeface="微軟正黑體" panose="020B0604030504040204" pitchFamily="34" charset="-120"/>
          </a:endParaRPr>
        </a:p>
      </dsp:txBody>
      <dsp:txXfrm>
        <a:off x="5228601" y="719515"/>
        <a:ext cx="3472875" cy="1416102"/>
      </dsp:txXfrm>
    </dsp:sp>
    <dsp:sp modelId="{CE9D8EA0-C158-434B-9C35-15C0D1DA45C5}">
      <dsp:nvSpPr>
        <dsp:cNvPr id="0" name=""/>
        <dsp:cNvSpPr/>
      </dsp:nvSpPr>
      <dsp:spPr>
        <a:xfrm>
          <a:off x="5404178" y="2424236"/>
          <a:ext cx="3055971" cy="30600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u"/>
          </a:pPr>
          <a:r>
            <a:rPr lang="zh-TW" altLang="en-US" sz="2800" b="1" kern="1200" dirty="0"/>
            <a:t>新增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u"/>
          </a:pPr>
          <a:r>
            <a:rPr lang="zh-TW" altLang="en-US" sz="2800" b="1" kern="1200" dirty="0"/>
            <a:t>修改刪除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u"/>
          </a:pPr>
          <a:r>
            <a:rPr lang="zh-TW" altLang="en-US" sz="2800" b="1" kern="1200" dirty="0"/>
            <a:t>匯入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arenR"/>
          </a:pPr>
          <a:r>
            <a:rPr lang="zh-TW" altLang="en-US" sz="2800" b="1" kern="1200" dirty="0">
              <a:solidFill>
                <a:schemeClr val="tx1"/>
              </a:solidFill>
            </a:rPr>
            <a:t>版本一</a:t>
          </a:r>
          <a:r>
            <a:rPr lang="en-US" altLang="zh-TW" sz="2800" b="1" kern="1200" dirty="0">
              <a:solidFill>
                <a:schemeClr val="tx1"/>
              </a:solidFill>
            </a:rPr>
            <a:t>(</a:t>
          </a:r>
          <a:r>
            <a:rPr lang="zh-TW" altLang="en-US" sz="2800" b="1" kern="1200" dirty="0">
              <a:solidFill>
                <a:schemeClr val="tx1"/>
              </a:solidFill>
            </a:rPr>
            <a:t>原</a:t>
          </a:r>
          <a:r>
            <a:rPr lang="en-US" altLang="zh-TW" sz="2800" b="1" kern="1200" dirty="0">
              <a:solidFill>
                <a:schemeClr val="tx1"/>
              </a:solidFill>
            </a:rPr>
            <a:t>)</a:t>
          </a:r>
          <a:endParaRPr lang="zh-TW" altLang="en-US" sz="2800" b="1" kern="1200" dirty="0">
            <a:solidFill>
              <a:schemeClr val="tx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arenR"/>
          </a:pPr>
          <a:r>
            <a:rPr lang="zh-TW" altLang="en-US" sz="2800" b="1" kern="1200" dirty="0">
              <a:solidFill>
                <a:schemeClr val="tx1"/>
              </a:solidFill>
            </a:rPr>
            <a:t>版本二</a:t>
          </a:r>
          <a:r>
            <a:rPr lang="en-US" altLang="zh-TW" sz="2800" b="1" kern="1200" dirty="0">
              <a:solidFill>
                <a:schemeClr val="tx1"/>
              </a:solidFill>
            </a:rPr>
            <a:t>(</a:t>
          </a:r>
          <a:r>
            <a:rPr lang="zh-TW" altLang="en-US" sz="2800" b="1" kern="1200" dirty="0">
              <a:solidFill>
                <a:schemeClr val="tx1"/>
              </a:solidFill>
            </a:rPr>
            <a:t>新</a:t>
          </a:r>
          <a:r>
            <a:rPr lang="en-US" altLang="zh-TW" sz="2800" b="1" kern="1200" dirty="0">
              <a:solidFill>
                <a:schemeClr val="tx1"/>
              </a:solidFill>
            </a:rPr>
            <a:t>)</a:t>
          </a:r>
          <a:endParaRPr lang="zh-TW" altLang="en-US" sz="2800" b="1" kern="1200" dirty="0">
            <a:solidFill>
              <a:schemeClr val="tx1"/>
            </a:solidFill>
          </a:endParaRPr>
        </a:p>
      </dsp:txBody>
      <dsp:txXfrm>
        <a:off x="5493684" y="2513742"/>
        <a:ext cx="2876959" cy="28809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024E1E-CC7E-4253-9DA5-0349EC4D6ECA}">
      <dsp:nvSpPr>
        <dsp:cNvPr id="0" name=""/>
        <dsp:cNvSpPr/>
      </dsp:nvSpPr>
      <dsp:spPr>
        <a:xfrm>
          <a:off x="0" y="113396"/>
          <a:ext cx="81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800" b="1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教師編號</a:t>
          </a:r>
        </a:p>
      </dsp:txBody>
      <dsp:txXfrm>
        <a:off x="59399" y="172795"/>
        <a:ext cx="8009202" cy="1098002"/>
      </dsp:txXfrm>
    </dsp:sp>
    <dsp:sp modelId="{590EAA07-616A-414C-9ECF-3CB13C1B6B35}">
      <dsp:nvSpPr>
        <dsp:cNvPr id="0" name=""/>
        <dsp:cNvSpPr/>
      </dsp:nvSpPr>
      <dsp:spPr>
        <a:xfrm>
          <a:off x="0" y="1330196"/>
          <a:ext cx="8128000" cy="13791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+mj-lt"/>
            <a:buAutoNum type="arabicParenR"/>
          </a:pP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第一碼為</a:t>
          </a:r>
          <a:r>
            <a:rPr lang="en-US" altLang="zh-TW" sz="2800" b="1" kern="12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rPr>
            <a:t>『N』</a:t>
          </a:r>
          <a:endParaRPr lang="zh-TW" altLang="en-US" sz="2800" b="1" kern="1200" dirty="0">
            <a:solidFill>
              <a:srgbClr val="FF0000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+mj-lt"/>
            <a:buAutoNum type="arabicParenR"/>
          </a:pP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僅表</a:t>
          </a:r>
          <a:r>
            <a:rPr lang="en-US" altLang="zh-TW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1-1</a:t>
          </a: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使用，表</a:t>
          </a:r>
          <a:r>
            <a:rPr lang="en-US" altLang="zh-TW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1-1</a:t>
          </a: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匯入檔案版本二第一欄位</a:t>
          </a:r>
        </a:p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+mj-lt"/>
            <a:buAutoNum type="arabicParenR"/>
          </a:pP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相同教師不同身分識別號，</a:t>
          </a:r>
          <a:r>
            <a:rPr lang="en-US" altLang="zh-TW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【</a:t>
          </a: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教師編號</a:t>
          </a:r>
          <a:r>
            <a:rPr lang="en-US" altLang="zh-TW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】</a:t>
          </a:r>
          <a:r>
            <a:rPr lang="zh-TW" altLang="en-US" sz="2800" b="0" kern="12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相同</a:t>
          </a:r>
        </a:p>
      </dsp:txBody>
      <dsp:txXfrm>
        <a:off x="0" y="1330196"/>
        <a:ext cx="8128000" cy="1379137"/>
      </dsp:txXfrm>
    </dsp:sp>
    <dsp:sp modelId="{E11DC64D-6121-44AC-8C95-05AFEE99CD35}">
      <dsp:nvSpPr>
        <dsp:cNvPr id="0" name=""/>
        <dsp:cNvSpPr/>
      </dsp:nvSpPr>
      <dsp:spPr>
        <a:xfrm>
          <a:off x="0" y="2709333"/>
          <a:ext cx="81280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3800" b="1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身分編碼</a:t>
          </a:r>
        </a:p>
      </dsp:txBody>
      <dsp:txXfrm>
        <a:off x="59399" y="2768732"/>
        <a:ext cx="8009202" cy="1098002"/>
      </dsp:txXfrm>
    </dsp:sp>
    <dsp:sp modelId="{4C45FBC8-F524-461A-BE64-097B900C6B41}">
      <dsp:nvSpPr>
        <dsp:cNvPr id="0" name=""/>
        <dsp:cNvSpPr/>
      </dsp:nvSpPr>
      <dsp:spPr>
        <a:xfrm>
          <a:off x="0" y="3926133"/>
          <a:ext cx="8128000" cy="13791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064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Calibri Light" panose="020F0302020204030204"/>
            <a:buAutoNum type="arabicParenR"/>
          </a:pP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第一碼為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『T』</a:t>
          </a:r>
          <a:endParaRPr lang="zh-TW" altLang="en-US" sz="2800" b="0" kern="1200" dirty="0">
            <a:solidFill>
              <a:prstClr val="black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Calibri Light" panose="020F0302020204030204"/>
            <a:buAutoNum type="arabicParenR"/>
          </a:pP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除表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1-1</a:t>
          </a: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之外的師資表冊使用</a:t>
          </a:r>
        </a:p>
        <a:p>
          <a:pPr marL="285750" lvl="1" indent="-285750" algn="l" defTabSz="1244600">
            <a:lnSpc>
              <a:spcPts val="3300"/>
            </a:lnSpc>
            <a:spcBef>
              <a:spcPct val="0"/>
            </a:spcBef>
            <a:spcAft>
              <a:spcPts val="0"/>
            </a:spcAft>
            <a:buFont typeface="Calibri Light" panose="020F0302020204030204"/>
            <a:buAutoNum type="arabicParenR"/>
          </a:pP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同一身分識別號，僅有一個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【</a:t>
          </a:r>
          <a:r>
            <a:rPr lang="zh-TW" altLang="en-US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身分編碼</a:t>
          </a:r>
          <a:r>
            <a:rPr lang="en-US" altLang="zh-TW" sz="2800" b="0" kern="12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rPr>
            <a:t>】</a:t>
          </a:r>
          <a:endParaRPr lang="zh-TW" altLang="en-US" sz="2800" b="0" kern="1200" dirty="0">
            <a:solidFill>
              <a:prstClr val="black"/>
            </a:solidFill>
            <a:latin typeface="微軟正黑體" panose="020B0604030504040204" pitchFamily="34" charset="-120"/>
            <a:ea typeface="微軟正黑體" panose="020B0604030504040204" pitchFamily="34" charset="-120"/>
            <a:cs typeface="+mn-cs"/>
          </a:endParaRPr>
        </a:p>
      </dsp:txBody>
      <dsp:txXfrm>
        <a:off x="0" y="3926133"/>
        <a:ext cx="8128000" cy="13791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6D27CF-9866-4F90-BC8B-B8D913939D74}">
      <dsp:nvSpPr>
        <dsp:cNvPr id="0" name=""/>
        <dsp:cNvSpPr/>
      </dsp:nvSpPr>
      <dsp:spPr>
        <a:xfrm>
          <a:off x="1259354" y="1466441"/>
          <a:ext cx="2158652" cy="1510213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5360</a:t>
          </a: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5362</a:t>
          </a:r>
          <a:endParaRPr lang="zh-TW" altLang="en-US" sz="2600" kern="1200" dirty="0"/>
        </a:p>
      </dsp:txBody>
      <dsp:txXfrm>
        <a:off x="1604739" y="1466441"/>
        <a:ext cx="1813268" cy="1510213"/>
      </dsp:txXfrm>
    </dsp:sp>
    <dsp:sp modelId="{370FDB31-593F-4EFE-B45C-E23BD12BBB10}">
      <dsp:nvSpPr>
        <dsp:cNvPr id="0" name=""/>
        <dsp:cNvSpPr/>
      </dsp:nvSpPr>
      <dsp:spPr>
        <a:xfrm>
          <a:off x="1349" y="745306"/>
          <a:ext cx="1439101" cy="143910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表冊</a:t>
          </a:r>
          <a:endParaRPr lang="zh-TW" altLang="en-US" sz="4000" kern="1200" dirty="0"/>
        </a:p>
      </dsp:txBody>
      <dsp:txXfrm>
        <a:off x="212100" y="956057"/>
        <a:ext cx="1017599" cy="1017599"/>
      </dsp:txXfrm>
    </dsp:sp>
    <dsp:sp modelId="{D18D2105-BB5E-4E79-8F80-129498A32D29}">
      <dsp:nvSpPr>
        <dsp:cNvPr id="0" name=""/>
        <dsp:cNvSpPr/>
      </dsp:nvSpPr>
      <dsp:spPr>
        <a:xfrm>
          <a:off x="4751734" y="1388863"/>
          <a:ext cx="2158652" cy="152962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84912" rIns="184912" bIns="184912" numCol="1" spcCol="1270" anchor="ctr" anchorCtr="0">
          <a:noAutofit/>
        </a:bodyPr>
        <a:lstStyle/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分  機</a:t>
          </a:r>
          <a:endParaRPr lang="en-US" altLang="zh-TW" sz="2600" b="1" kern="1200" dirty="0">
            <a:latin typeface="微軟正黑體" panose="020B0604030504040204" pitchFamily="34" charset="-120"/>
            <a:ea typeface="微軟正黑體" panose="020B0604030504040204" pitchFamily="34" charset="-120"/>
          </a:endParaRP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5361</a:t>
          </a:r>
        </a:p>
        <a:p>
          <a:pPr marL="0" lvl="0" indent="0" algn="l" defTabSz="1155700">
            <a:lnSpc>
              <a:spcPts val="22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2600" b="1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5363</a:t>
          </a:r>
          <a:endParaRPr lang="zh-TW" altLang="en-US" sz="2600" kern="1200" dirty="0"/>
        </a:p>
      </dsp:txBody>
      <dsp:txXfrm>
        <a:off x="5097118" y="1388863"/>
        <a:ext cx="1813268" cy="1529622"/>
      </dsp:txXfrm>
    </dsp:sp>
    <dsp:sp modelId="{CD0132C7-07F4-4AF5-BCC5-8CDF93EE011E}">
      <dsp:nvSpPr>
        <dsp:cNvPr id="0" name=""/>
        <dsp:cNvSpPr/>
      </dsp:nvSpPr>
      <dsp:spPr>
        <a:xfrm>
          <a:off x="3599103" y="745306"/>
          <a:ext cx="1439101" cy="143910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rPr>
            <a:t>系統</a:t>
          </a:r>
          <a:endParaRPr lang="zh-TW" altLang="en-US" sz="4000" kern="1200" dirty="0"/>
        </a:p>
      </dsp:txBody>
      <dsp:txXfrm>
        <a:off x="3809854" y="956057"/>
        <a:ext cx="1017599" cy="101759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1FDA1C-A850-4A89-854F-325C64A83831}">
      <dsp:nvSpPr>
        <dsp:cNvPr id="0" name=""/>
        <dsp:cNvSpPr/>
      </dsp:nvSpPr>
      <dsp:spPr>
        <a:xfrm>
          <a:off x="531945" y="1576650"/>
          <a:ext cx="1302270" cy="1302270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3439832-7850-4A45-BF70-63E0655E876C}">
      <dsp:nvSpPr>
        <dsp:cNvPr id="0" name=""/>
        <dsp:cNvSpPr/>
      </dsp:nvSpPr>
      <dsp:spPr>
        <a:xfrm>
          <a:off x="718621" y="1573616"/>
          <a:ext cx="6948090" cy="1302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表冊  </a:t>
          </a:r>
          <a:r>
            <a:rPr kumimoji="0" lang="en-US" altLang="zh-TW" sz="3200" b="1" u="sng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tvedb@yuntech.edu.tw</a:t>
          </a:r>
          <a:endParaRPr lang="zh-TW" altLang="en-US" sz="3200" u="sng" kern="1200" dirty="0"/>
        </a:p>
      </dsp:txBody>
      <dsp:txXfrm>
        <a:off x="718621" y="1573616"/>
        <a:ext cx="6948090" cy="1302270"/>
      </dsp:txXfrm>
    </dsp:sp>
    <dsp:sp modelId="{65A83A2C-4FFF-4CDA-A8AB-D1583C620187}">
      <dsp:nvSpPr>
        <dsp:cNvPr id="0" name=""/>
        <dsp:cNvSpPr/>
      </dsp:nvSpPr>
      <dsp:spPr>
        <a:xfrm>
          <a:off x="512892" y="2878921"/>
          <a:ext cx="1302270" cy="1302270"/>
        </a:xfrm>
        <a:prstGeom prst="ellipse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F1A6A35-CF29-4BA7-8C3F-10C48D197480}">
      <dsp:nvSpPr>
        <dsp:cNvPr id="0" name=""/>
        <dsp:cNvSpPr/>
      </dsp:nvSpPr>
      <dsp:spPr>
        <a:xfrm>
          <a:off x="623362" y="2875887"/>
          <a:ext cx="6948090" cy="1302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50800" rIns="0" bIns="508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4000" b="1" kern="1200" dirty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rPr>
            <a:t>系統   </a:t>
          </a:r>
          <a:r>
            <a:rPr kumimoji="0" lang="en-US" altLang="zh-TW" sz="3200" b="1" u="sng" kern="1200" dirty="0">
              <a:latin typeface="微軟正黑體" panose="020B0604030504040204" pitchFamily="34" charset="-120"/>
              <a:ea typeface="微軟正黑體" panose="020B0604030504040204" pitchFamily="34" charset="-120"/>
            </a:rPr>
            <a:t>tvedb3@yuntech.edu.tw</a:t>
          </a:r>
          <a:endParaRPr lang="zh-TW" altLang="en-US" sz="3200" u="sng" kern="1200" dirty="0"/>
        </a:p>
      </dsp:txBody>
      <dsp:txXfrm>
        <a:off x="623362" y="2875887"/>
        <a:ext cx="6948090" cy="1302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E34A5-CF70-4F86-8FA0-8A3DFC02B0CE}" type="datetimeFigureOut">
              <a:rPr lang="zh-TW" altLang="en-US" smtClean="0"/>
              <a:t>2024/8/29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E73D6-643D-4852-8AAD-1922BF6B077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69040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8EDB8-12C0-4A9A-8892-40B8B61F8961}" type="datetimeFigureOut">
              <a:rPr lang="zh-TW" altLang="en-US" smtClean="0"/>
              <a:t>2024/8/29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338A6-07A8-4952-ADAB-0F074435604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9150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836373" y="806781"/>
            <a:ext cx="7392395" cy="3048644"/>
          </a:xfrm>
        </p:spPr>
        <p:txBody>
          <a:bodyPr anchor="ctr" anchorCtr="0">
            <a:normAutofit/>
          </a:bodyPr>
          <a:lstStyle>
            <a:lvl1pPr algn="ctr">
              <a:defRPr sz="55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3836372" y="4211795"/>
            <a:ext cx="7360309" cy="1655762"/>
          </a:xfrm>
        </p:spPr>
        <p:txBody>
          <a:bodyPr/>
          <a:lstStyle>
            <a:lvl1pPr marL="0" indent="0" algn="ctr">
              <a:buNone/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grpSp>
        <p:nvGrpSpPr>
          <p:cNvPr id="515" name="组合 36"/>
          <p:cNvGrpSpPr/>
          <p:nvPr/>
        </p:nvGrpSpPr>
        <p:grpSpPr>
          <a:xfrm>
            <a:off x="977725" y="1380055"/>
            <a:ext cx="2316083" cy="3120476"/>
            <a:chOff x="996950" y="2262188"/>
            <a:chExt cx="434975" cy="696913"/>
          </a:xfrm>
        </p:grpSpPr>
        <p:sp>
          <p:nvSpPr>
            <p:cNvPr id="961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2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3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4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5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6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7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8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9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0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1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2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3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4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5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6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7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8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6" name="组合 37"/>
          <p:cNvGrpSpPr/>
          <p:nvPr/>
        </p:nvGrpSpPr>
        <p:grpSpPr>
          <a:xfrm>
            <a:off x="320842" y="289528"/>
            <a:ext cx="3515530" cy="3741865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524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923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4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5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6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7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8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9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0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1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2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3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4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5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6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7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8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9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0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1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2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3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4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5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6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7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8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9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0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1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2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3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4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5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6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7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8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9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0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5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850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1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2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3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4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5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6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7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8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9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0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1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2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3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4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5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6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7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8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9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0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1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2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3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4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5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6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7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8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9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0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1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2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3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4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5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6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7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8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9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0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1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2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3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4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5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6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7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8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9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0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1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2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3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4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5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6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7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8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9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0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1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2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3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4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5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6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7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8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9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0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1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2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26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527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650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1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2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3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4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5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6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7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8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9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0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1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2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3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4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5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6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7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8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9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0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1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2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3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4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5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6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7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8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9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0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1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2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3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4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5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6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7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8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9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0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1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2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3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4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5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6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7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8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9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0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1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2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3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4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5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6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7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8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9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0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1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2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3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4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5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6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7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8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9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0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1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2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3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4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5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6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7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8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9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0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1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2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3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4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5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6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7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8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9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0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1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2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3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4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5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6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7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8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9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0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1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2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3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4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5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6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7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8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9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0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1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2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3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4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5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6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7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8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9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0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1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2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3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4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5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6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7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8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9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0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1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2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3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4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5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6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7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8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9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0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1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2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3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4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5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6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7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8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9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0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1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2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3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4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5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6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7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8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9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0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1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2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3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4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5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6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7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8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9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0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1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2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3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4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5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6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7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8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9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0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1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2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3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4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5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6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7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8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9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0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1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2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3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4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5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6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7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8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9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8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529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1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2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3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5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6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7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8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9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0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1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2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3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4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5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6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7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8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9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0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1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2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3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4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5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2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3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4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5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6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7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8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9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0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1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2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3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1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2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3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4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5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6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7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8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4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0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1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2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3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4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5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6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7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8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9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0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1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2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3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4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5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6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7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8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9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0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1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2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3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4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5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6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7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8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9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0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1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2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3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4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5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6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7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8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9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0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1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2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3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4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5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6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7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8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9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17" name="组合 38"/>
          <p:cNvGrpSpPr/>
          <p:nvPr/>
        </p:nvGrpSpPr>
        <p:grpSpPr>
          <a:xfrm>
            <a:off x="2113128" y="4479725"/>
            <a:ext cx="9332667" cy="1272156"/>
            <a:chOff x="1216025" y="2955926"/>
            <a:chExt cx="1971675" cy="215900"/>
          </a:xfrm>
        </p:grpSpPr>
        <p:sp>
          <p:nvSpPr>
            <p:cNvPr id="522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5715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57150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8" name="组合 39"/>
          <p:cNvGrpSpPr/>
          <p:nvPr/>
        </p:nvGrpSpPr>
        <p:grpSpPr>
          <a:xfrm>
            <a:off x="11094656" y="5308651"/>
            <a:ext cx="702278" cy="850319"/>
            <a:chOff x="3141663" y="3136901"/>
            <a:chExt cx="90488" cy="141288"/>
          </a:xfrm>
        </p:grpSpPr>
        <p:sp>
          <p:nvSpPr>
            <p:cNvPr id="519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761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090126" y="215684"/>
            <a:ext cx="7886700" cy="66677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buNone/>
              <a:defRPr sz="2800" b="1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7" name="圆角矩形 20"/>
          <p:cNvSpPr/>
          <p:nvPr userDrawn="1"/>
        </p:nvSpPr>
        <p:spPr>
          <a:xfrm>
            <a:off x="338162" y="215687"/>
            <a:ext cx="665729" cy="666776"/>
          </a:xfrm>
          <a:prstGeom prst="roundRect">
            <a:avLst>
              <a:gd name="adj" fmla="val 12258"/>
            </a:avLst>
          </a:prstGeom>
          <a:solidFill>
            <a:schemeClr val="bg2">
              <a:lumMod val="1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3"/>
          <p:cNvSpPr txBox="1"/>
          <p:nvPr userDrawn="1"/>
        </p:nvSpPr>
        <p:spPr>
          <a:xfrm>
            <a:off x="251927" y="333630"/>
            <a:ext cx="83820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zh-CN" altLang="en-US" sz="2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Line 502"/>
          <p:cNvSpPr>
            <a:spLocks noChangeShapeType="1"/>
          </p:cNvSpPr>
          <p:nvPr/>
        </p:nvSpPr>
        <p:spPr bwMode="auto">
          <a:xfrm>
            <a:off x="11905861" y="1064731"/>
            <a:ext cx="0" cy="148249"/>
          </a:xfrm>
          <a:prstGeom prst="line">
            <a:avLst/>
          </a:prstGeom>
          <a:noFill/>
          <a:ln w="5715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03"/>
          <p:cNvSpPr/>
          <p:nvPr/>
        </p:nvSpPr>
        <p:spPr bwMode="auto">
          <a:xfrm>
            <a:off x="671026" y="882460"/>
            <a:ext cx="11234835" cy="182273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5715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06"/>
          <p:cNvSpPr/>
          <p:nvPr/>
        </p:nvSpPr>
        <p:spPr bwMode="auto">
          <a:xfrm>
            <a:off x="11878566" y="1343201"/>
            <a:ext cx="54583" cy="115580"/>
          </a:xfrm>
          <a:custGeom>
            <a:avLst/>
            <a:gdLst>
              <a:gd name="T0" fmla="*/ 10 w 10"/>
              <a:gd name="T1" fmla="*/ 7 h 28"/>
              <a:gd name="T2" fmla="*/ 10 w 10"/>
              <a:gd name="T3" fmla="*/ 21 h 28"/>
              <a:gd name="T4" fmla="*/ 0 w 10"/>
              <a:gd name="T5" fmla="*/ 21 h 28"/>
              <a:gd name="T6" fmla="*/ 0 w 10"/>
              <a:gd name="T7" fmla="*/ 7 h 28"/>
              <a:gd name="T8" fmla="*/ 10 w 10"/>
              <a:gd name="T9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8">
                <a:moveTo>
                  <a:pt x="10" y="7"/>
                </a:moveTo>
                <a:cubicBezTo>
                  <a:pt x="10" y="12"/>
                  <a:pt x="10" y="16"/>
                  <a:pt x="10" y="21"/>
                </a:cubicBezTo>
                <a:cubicBezTo>
                  <a:pt x="10" y="28"/>
                  <a:pt x="0" y="28"/>
                  <a:pt x="0" y="21"/>
                </a:cubicBezTo>
                <a:cubicBezTo>
                  <a:pt x="0" y="16"/>
                  <a:pt x="0" y="12"/>
                  <a:pt x="0" y="7"/>
                </a:cubicBezTo>
                <a:cubicBezTo>
                  <a:pt x="0" y="0"/>
                  <a:pt x="10" y="0"/>
                  <a:pt x="1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32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6ACD9-F410-4E0C-AA39-2C3CA9F8E6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7345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6ACD9-F410-4E0C-AA39-2C3CA9F8E6F8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8273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91327" y="1689097"/>
            <a:ext cx="9176084" cy="3048644"/>
          </a:xfrm>
        </p:spPr>
        <p:txBody>
          <a:bodyPr>
            <a:normAutofit/>
          </a:bodyPr>
          <a:lstStyle/>
          <a:p>
            <a:r>
              <a:rPr lang="zh-TW" altLang="en-US" sz="5400" b="1" dirty="0"/>
              <a:t>技專校院校務資料庫</a:t>
            </a:r>
            <a:br>
              <a:rPr lang="zh-TW" altLang="en-US" sz="5400" b="1" dirty="0"/>
            </a:br>
            <a:r>
              <a:rPr lang="en-US" altLang="zh-TW" sz="5400" b="1" dirty="0"/>
              <a:t>113</a:t>
            </a:r>
            <a:r>
              <a:rPr lang="zh-TW" altLang="en-US" sz="5400" b="1" dirty="0"/>
              <a:t>年</a:t>
            </a:r>
            <a:r>
              <a:rPr lang="en-US" altLang="zh-TW" sz="5400" b="1" dirty="0"/>
              <a:t>10</a:t>
            </a:r>
            <a:r>
              <a:rPr lang="zh-TW" altLang="en-US" sz="5400" b="1" dirty="0"/>
              <a:t>月份系統操作簡報</a:t>
            </a:r>
          </a:p>
        </p:txBody>
      </p:sp>
    </p:spTree>
    <p:extLst>
      <p:ext uri="{BB962C8B-B14F-4D97-AF65-F5344CB8AC3E}">
        <p14:creationId xmlns:p14="http://schemas.microsoft.com/office/powerpoint/2010/main" val="3703824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10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029894"/>
            <a:ext cx="12192000" cy="283845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0" y="4029894"/>
            <a:ext cx="12191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請先下載下方三個按鍵資料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空白檔案下載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系所學制代碼下載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國家代碼下載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                                                    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1199088"/>
            <a:ext cx="4667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47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11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029894"/>
            <a:ext cx="12192000" cy="283845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0" y="4029894"/>
            <a:ext cx="12191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參考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系所學制代碼下載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輸入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系所類別、科系所代碼、學制代碼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因為系所代碼一欄，全部為數字，若有左圖情形。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點選左上角有綠色角的欄位，會出現右圖。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點選黃色菱形符號，出現下拉選單。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選擇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轉換成數字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檔案匯入後就不會顯示系所代碼錯誤或期間設定問題等。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                                             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06" y="1094843"/>
            <a:ext cx="5424920" cy="2830806"/>
          </a:xfrm>
          <a:prstGeom prst="rect">
            <a:avLst/>
          </a:prstGeom>
        </p:spPr>
      </p:pic>
      <p:pic>
        <p:nvPicPr>
          <p:cNvPr id="11" name="圖片 10"/>
          <p:cNvPicPr/>
          <p:nvPr/>
        </p:nvPicPr>
        <p:blipFill rotWithShape="1">
          <a:blip r:embed="rId3"/>
          <a:srcRect r="77065" b="47346"/>
          <a:stretch/>
        </p:blipFill>
        <p:spPr bwMode="auto">
          <a:xfrm>
            <a:off x="6530253" y="1094843"/>
            <a:ext cx="4500736" cy="28308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1138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12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309608"/>
            <a:ext cx="12192000" cy="2558736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457025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空白表單內含參考代碼表，請依照相對應的代碼填寫匯入檔，並</a:t>
            </a:r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於匯入前刪除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992" y="1229081"/>
            <a:ext cx="75533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903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匯入功能說明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—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4-7-4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13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4029894"/>
            <a:ext cx="12192000" cy="283845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0" y="4029894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因為統一編號格式不一，全為數字、數字包含符號、數字包含文字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因此匯入時，請先將統一編號前，第一個字都加入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統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若匯入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筆資料，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筆皆須輸入。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              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06" y="1199088"/>
            <a:ext cx="4667250" cy="2771775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831273" y="2726575"/>
            <a:ext cx="4089862" cy="490451"/>
          </a:xfrm>
          <a:prstGeom prst="round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772" y="1070593"/>
            <a:ext cx="5871729" cy="290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33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資料檢核</a:t>
            </a:r>
          </a:p>
        </p:txBody>
      </p:sp>
    </p:spTree>
    <p:extLst>
      <p:ext uri="{BB962C8B-B14F-4D97-AF65-F5344CB8AC3E}">
        <p14:creationId xmlns:p14="http://schemas.microsoft.com/office/powerpoint/2010/main" val="1830260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8457814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資料檢核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E5826494-18CE-4C71-8FDC-989431F6288D}"/>
              </a:ext>
            </a:extLst>
          </p:cNvPr>
          <p:cNvGrpSpPr/>
          <p:nvPr/>
        </p:nvGrpSpPr>
        <p:grpSpPr>
          <a:xfrm>
            <a:off x="1357498" y="990599"/>
            <a:ext cx="9477004" cy="4816219"/>
            <a:chOff x="1357498" y="977182"/>
            <a:chExt cx="9477004" cy="4106779"/>
          </a:xfrm>
        </p:grpSpPr>
        <p:sp>
          <p:nvSpPr>
            <p:cNvPr id="8" name="手繪多邊形: 圖案 7">
              <a:extLst>
                <a:ext uri="{FF2B5EF4-FFF2-40B4-BE49-F238E27FC236}">
                  <a16:creationId xmlns:a16="http://schemas.microsoft.com/office/drawing/2014/main" id="{FE0B98DD-580B-469E-BDB8-A8EC14CFC337}"/>
                </a:ext>
              </a:extLst>
            </p:cNvPr>
            <p:cNvSpPr/>
            <p:nvPr/>
          </p:nvSpPr>
          <p:spPr>
            <a:xfrm>
              <a:off x="1357498" y="977182"/>
              <a:ext cx="9477004" cy="667540"/>
            </a:xfrm>
            <a:custGeom>
              <a:avLst/>
              <a:gdLst>
                <a:gd name="connsiteX0" fmla="*/ 0 w 9477004"/>
                <a:gd name="connsiteY0" fmla="*/ 134358 h 806129"/>
                <a:gd name="connsiteX1" fmla="*/ 134358 w 9477004"/>
                <a:gd name="connsiteY1" fmla="*/ 0 h 806129"/>
                <a:gd name="connsiteX2" fmla="*/ 9342646 w 9477004"/>
                <a:gd name="connsiteY2" fmla="*/ 0 h 806129"/>
                <a:gd name="connsiteX3" fmla="*/ 9477004 w 9477004"/>
                <a:gd name="connsiteY3" fmla="*/ 134358 h 806129"/>
                <a:gd name="connsiteX4" fmla="*/ 9477004 w 9477004"/>
                <a:gd name="connsiteY4" fmla="*/ 671771 h 806129"/>
                <a:gd name="connsiteX5" fmla="*/ 9342646 w 9477004"/>
                <a:gd name="connsiteY5" fmla="*/ 806129 h 806129"/>
                <a:gd name="connsiteX6" fmla="*/ 134358 w 9477004"/>
                <a:gd name="connsiteY6" fmla="*/ 806129 h 806129"/>
                <a:gd name="connsiteX7" fmla="*/ 0 w 9477004"/>
                <a:gd name="connsiteY7" fmla="*/ 671771 h 806129"/>
                <a:gd name="connsiteX8" fmla="*/ 0 w 9477004"/>
                <a:gd name="connsiteY8" fmla="*/ 134358 h 8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7004" h="806129">
                  <a:moveTo>
                    <a:pt x="0" y="134358"/>
                  </a:moveTo>
                  <a:cubicBezTo>
                    <a:pt x="0" y="60154"/>
                    <a:pt x="60154" y="0"/>
                    <a:pt x="134358" y="0"/>
                  </a:cubicBezTo>
                  <a:lnTo>
                    <a:pt x="9342646" y="0"/>
                  </a:lnTo>
                  <a:cubicBezTo>
                    <a:pt x="9416850" y="0"/>
                    <a:pt x="9477004" y="60154"/>
                    <a:pt x="9477004" y="134358"/>
                  </a:cubicBezTo>
                  <a:lnTo>
                    <a:pt x="9477004" y="671771"/>
                  </a:lnTo>
                  <a:cubicBezTo>
                    <a:pt x="9477004" y="745975"/>
                    <a:pt x="9416850" y="806129"/>
                    <a:pt x="9342646" y="806129"/>
                  </a:cubicBezTo>
                  <a:lnTo>
                    <a:pt x="134358" y="806129"/>
                  </a:lnTo>
                  <a:cubicBezTo>
                    <a:pt x="60154" y="806129"/>
                    <a:pt x="0" y="745975"/>
                    <a:pt x="0" y="671771"/>
                  </a:cubicBezTo>
                  <a:lnTo>
                    <a:pt x="0" y="13435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412" tIns="138412" rIns="138412" bIns="138412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600" b="1" kern="1200" baseline="0" dirty="0">
                  <a:latin typeface="微軟正黑體" panose="020B0604030504040204" pitchFamily="34" charset="-120"/>
                </a:rPr>
                <a:t>【</a:t>
              </a:r>
              <a:r>
                <a:rPr lang="zh-TW" sz="2600" b="1" kern="1200" baseline="0" dirty="0">
                  <a:latin typeface="微軟正黑體" panose="020B0604030504040204" pitchFamily="34" charset="-120"/>
                </a:rPr>
                <a:t>資料檢核</a:t>
              </a:r>
              <a:r>
                <a:rPr lang="en-US" sz="2600" b="1" kern="1200" baseline="0" dirty="0">
                  <a:latin typeface="微軟正黑體" panose="020B0604030504040204" pitchFamily="34" charset="-120"/>
                </a:rPr>
                <a:t>】</a:t>
              </a:r>
              <a:r>
                <a:rPr lang="zh-TW" sz="2600" b="1" kern="1200" baseline="0" dirty="0">
                  <a:latin typeface="微軟正黑體" panose="020B0604030504040204" pitchFamily="34" charset="-120"/>
                </a:rPr>
                <a:t>功能全年為開放狀態</a:t>
              </a:r>
              <a:endParaRPr lang="zh-TW" sz="2600" kern="1200" baseline="0" dirty="0">
                <a:latin typeface="微軟正黑體" panose="020B0604030504040204" pitchFamily="34" charset="-120"/>
              </a:endParaRPr>
            </a:p>
          </p:txBody>
        </p:sp>
        <p:sp>
          <p:nvSpPr>
            <p:cNvPr id="9" name="手繪多邊形: 圖案 8">
              <a:extLst>
                <a:ext uri="{FF2B5EF4-FFF2-40B4-BE49-F238E27FC236}">
                  <a16:creationId xmlns:a16="http://schemas.microsoft.com/office/drawing/2014/main" id="{C8F59BC5-895E-4F11-9A87-7514776A5316}"/>
                </a:ext>
              </a:extLst>
            </p:cNvPr>
            <p:cNvSpPr/>
            <p:nvPr/>
          </p:nvSpPr>
          <p:spPr>
            <a:xfrm>
              <a:off x="1357498" y="1722121"/>
              <a:ext cx="9477004" cy="667540"/>
            </a:xfrm>
            <a:custGeom>
              <a:avLst/>
              <a:gdLst>
                <a:gd name="connsiteX0" fmla="*/ 0 w 9477004"/>
                <a:gd name="connsiteY0" fmla="*/ 134358 h 806129"/>
                <a:gd name="connsiteX1" fmla="*/ 134358 w 9477004"/>
                <a:gd name="connsiteY1" fmla="*/ 0 h 806129"/>
                <a:gd name="connsiteX2" fmla="*/ 9342646 w 9477004"/>
                <a:gd name="connsiteY2" fmla="*/ 0 h 806129"/>
                <a:gd name="connsiteX3" fmla="*/ 9477004 w 9477004"/>
                <a:gd name="connsiteY3" fmla="*/ 134358 h 806129"/>
                <a:gd name="connsiteX4" fmla="*/ 9477004 w 9477004"/>
                <a:gd name="connsiteY4" fmla="*/ 671771 h 806129"/>
                <a:gd name="connsiteX5" fmla="*/ 9342646 w 9477004"/>
                <a:gd name="connsiteY5" fmla="*/ 806129 h 806129"/>
                <a:gd name="connsiteX6" fmla="*/ 134358 w 9477004"/>
                <a:gd name="connsiteY6" fmla="*/ 806129 h 806129"/>
                <a:gd name="connsiteX7" fmla="*/ 0 w 9477004"/>
                <a:gd name="connsiteY7" fmla="*/ 671771 h 806129"/>
                <a:gd name="connsiteX8" fmla="*/ 0 w 9477004"/>
                <a:gd name="connsiteY8" fmla="*/ 134358 h 8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7004" h="806129">
                  <a:moveTo>
                    <a:pt x="0" y="134358"/>
                  </a:moveTo>
                  <a:cubicBezTo>
                    <a:pt x="0" y="60154"/>
                    <a:pt x="60154" y="0"/>
                    <a:pt x="134358" y="0"/>
                  </a:cubicBezTo>
                  <a:lnTo>
                    <a:pt x="9342646" y="0"/>
                  </a:lnTo>
                  <a:cubicBezTo>
                    <a:pt x="9416850" y="0"/>
                    <a:pt x="9477004" y="60154"/>
                    <a:pt x="9477004" y="134358"/>
                  </a:cubicBezTo>
                  <a:lnTo>
                    <a:pt x="9477004" y="671771"/>
                  </a:lnTo>
                  <a:cubicBezTo>
                    <a:pt x="9477004" y="745975"/>
                    <a:pt x="9416850" y="806129"/>
                    <a:pt x="9342646" y="806129"/>
                  </a:cubicBezTo>
                  <a:lnTo>
                    <a:pt x="134358" y="806129"/>
                  </a:lnTo>
                  <a:cubicBezTo>
                    <a:pt x="60154" y="806129"/>
                    <a:pt x="0" y="745975"/>
                    <a:pt x="0" y="671771"/>
                  </a:cubicBezTo>
                  <a:lnTo>
                    <a:pt x="0" y="13435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412" tIns="138412" rIns="138412" bIns="138412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TW" sz="2600" b="1" kern="1200" dirty="0"/>
                <a:t>填表期</a:t>
              </a:r>
              <a:r>
                <a:rPr lang="zh-TW" altLang="en-US" sz="2600" b="1" kern="1200" dirty="0"/>
                <a:t>間，煩請</a:t>
              </a:r>
              <a:r>
                <a:rPr lang="zh-TW" sz="2600" b="1" kern="1200" dirty="0"/>
                <a:t>同步進行</a:t>
              </a:r>
              <a:r>
                <a:rPr lang="en-US" sz="2600" b="1" kern="1200" dirty="0"/>
                <a:t>【</a:t>
              </a:r>
              <a:r>
                <a:rPr lang="zh-TW" sz="2600" b="1" kern="1200" dirty="0"/>
                <a:t>資料檢核</a:t>
              </a:r>
              <a:r>
                <a:rPr lang="en-US" sz="2600" b="1" kern="1200" dirty="0"/>
                <a:t>】</a:t>
              </a:r>
              <a:endParaRPr lang="zh-TW" sz="2600" kern="1200" dirty="0"/>
            </a:p>
          </p:txBody>
        </p:sp>
        <p:sp>
          <p:nvSpPr>
            <p:cNvPr id="10" name="手繪多邊形: 圖案 9">
              <a:extLst>
                <a:ext uri="{FF2B5EF4-FFF2-40B4-BE49-F238E27FC236}">
                  <a16:creationId xmlns:a16="http://schemas.microsoft.com/office/drawing/2014/main" id="{5F866526-C739-44CF-AE6A-793D6B3E9DC5}"/>
                </a:ext>
              </a:extLst>
            </p:cNvPr>
            <p:cNvSpPr/>
            <p:nvPr/>
          </p:nvSpPr>
          <p:spPr>
            <a:xfrm>
              <a:off x="1357498" y="2456759"/>
              <a:ext cx="9477004" cy="615441"/>
            </a:xfrm>
            <a:custGeom>
              <a:avLst/>
              <a:gdLst>
                <a:gd name="connsiteX0" fmla="*/ 0 w 9477004"/>
                <a:gd name="connsiteY0" fmla="*/ 134358 h 806129"/>
                <a:gd name="connsiteX1" fmla="*/ 134358 w 9477004"/>
                <a:gd name="connsiteY1" fmla="*/ 0 h 806129"/>
                <a:gd name="connsiteX2" fmla="*/ 9342646 w 9477004"/>
                <a:gd name="connsiteY2" fmla="*/ 0 h 806129"/>
                <a:gd name="connsiteX3" fmla="*/ 9477004 w 9477004"/>
                <a:gd name="connsiteY3" fmla="*/ 134358 h 806129"/>
                <a:gd name="connsiteX4" fmla="*/ 9477004 w 9477004"/>
                <a:gd name="connsiteY4" fmla="*/ 671771 h 806129"/>
                <a:gd name="connsiteX5" fmla="*/ 9342646 w 9477004"/>
                <a:gd name="connsiteY5" fmla="*/ 806129 h 806129"/>
                <a:gd name="connsiteX6" fmla="*/ 134358 w 9477004"/>
                <a:gd name="connsiteY6" fmla="*/ 806129 h 806129"/>
                <a:gd name="connsiteX7" fmla="*/ 0 w 9477004"/>
                <a:gd name="connsiteY7" fmla="*/ 671771 h 806129"/>
                <a:gd name="connsiteX8" fmla="*/ 0 w 9477004"/>
                <a:gd name="connsiteY8" fmla="*/ 134358 h 8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7004" h="806129">
                  <a:moveTo>
                    <a:pt x="0" y="134358"/>
                  </a:moveTo>
                  <a:cubicBezTo>
                    <a:pt x="0" y="60154"/>
                    <a:pt x="60154" y="0"/>
                    <a:pt x="134358" y="0"/>
                  </a:cubicBezTo>
                  <a:lnTo>
                    <a:pt x="9342646" y="0"/>
                  </a:lnTo>
                  <a:cubicBezTo>
                    <a:pt x="9416850" y="0"/>
                    <a:pt x="9477004" y="60154"/>
                    <a:pt x="9477004" y="134358"/>
                  </a:cubicBezTo>
                  <a:lnTo>
                    <a:pt x="9477004" y="671771"/>
                  </a:lnTo>
                  <a:cubicBezTo>
                    <a:pt x="9477004" y="745975"/>
                    <a:pt x="9416850" y="806129"/>
                    <a:pt x="9342646" y="806129"/>
                  </a:cubicBezTo>
                  <a:lnTo>
                    <a:pt x="134358" y="806129"/>
                  </a:lnTo>
                  <a:cubicBezTo>
                    <a:pt x="60154" y="806129"/>
                    <a:pt x="0" y="745975"/>
                    <a:pt x="0" y="671771"/>
                  </a:cubicBezTo>
                  <a:lnTo>
                    <a:pt x="0" y="13435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412" tIns="138412" rIns="138412" bIns="138412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TW" sz="2600" b="1" kern="1200" dirty="0"/>
                <a:t>表冊交叉檢核明細</a:t>
              </a:r>
              <a:endParaRPr lang="zh-TW" sz="2600" kern="1200" dirty="0"/>
            </a:p>
          </p:txBody>
        </p:sp>
        <p:sp>
          <p:nvSpPr>
            <p:cNvPr id="11" name="手繪多邊形: 圖案 10">
              <a:extLst>
                <a:ext uri="{FF2B5EF4-FFF2-40B4-BE49-F238E27FC236}">
                  <a16:creationId xmlns:a16="http://schemas.microsoft.com/office/drawing/2014/main" id="{F6BA606A-92F4-4E6B-B7D8-A60481B1121D}"/>
                </a:ext>
              </a:extLst>
            </p:cNvPr>
            <p:cNvSpPr/>
            <p:nvPr/>
          </p:nvSpPr>
          <p:spPr>
            <a:xfrm>
              <a:off x="1357498" y="3423444"/>
              <a:ext cx="9477004" cy="430560"/>
            </a:xfrm>
            <a:custGeom>
              <a:avLst/>
              <a:gdLst>
                <a:gd name="connsiteX0" fmla="*/ 0 w 9477004"/>
                <a:gd name="connsiteY0" fmla="*/ 0 h 430560"/>
                <a:gd name="connsiteX1" fmla="*/ 9477004 w 9477004"/>
                <a:gd name="connsiteY1" fmla="*/ 0 h 430560"/>
                <a:gd name="connsiteX2" fmla="*/ 9477004 w 9477004"/>
                <a:gd name="connsiteY2" fmla="*/ 430560 h 430560"/>
                <a:gd name="connsiteX3" fmla="*/ 0 w 9477004"/>
                <a:gd name="connsiteY3" fmla="*/ 430560 h 430560"/>
                <a:gd name="connsiteX4" fmla="*/ 0 w 9477004"/>
                <a:gd name="connsiteY4" fmla="*/ 0 h 43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7004" h="430560">
                  <a:moveTo>
                    <a:pt x="0" y="0"/>
                  </a:moveTo>
                  <a:lnTo>
                    <a:pt x="9477004" y="0"/>
                  </a:lnTo>
                  <a:lnTo>
                    <a:pt x="9477004" y="430560"/>
                  </a:lnTo>
                  <a:lnTo>
                    <a:pt x="0" y="43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0895" tIns="33020" rIns="184912" bIns="33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TW" altLang="en-US" sz="2000" b="1" kern="1200" dirty="0"/>
                <a:t>新增：</a:t>
              </a:r>
              <a:r>
                <a:rPr lang="zh-TW" sz="2000" b="1" kern="1200" dirty="0"/>
                <a:t>表</a:t>
              </a:r>
              <a:r>
                <a:rPr lang="en-US" sz="2000" b="1" kern="1200" dirty="0"/>
                <a:t>13-9VS</a:t>
              </a:r>
              <a:r>
                <a:rPr lang="zh-TW" sz="2000" b="1" kern="1200" dirty="0"/>
                <a:t>表</a:t>
              </a:r>
              <a:r>
                <a:rPr lang="en-US" sz="2000" b="1" kern="1200" dirty="0"/>
                <a:t>1-1 </a:t>
              </a:r>
              <a:r>
                <a:rPr lang="zh-TW" sz="2000" b="1" kern="1200" dirty="0"/>
                <a:t>交叉檢核</a:t>
              </a:r>
              <a:endParaRPr lang="zh-TW" sz="2000" kern="1200" dirty="0"/>
            </a:p>
          </p:txBody>
        </p:sp>
        <p:sp>
          <p:nvSpPr>
            <p:cNvPr id="12" name="手繪多邊形: 圖案 11">
              <a:extLst>
                <a:ext uri="{FF2B5EF4-FFF2-40B4-BE49-F238E27FC236}">
                  <a16:creationId xmlns:a16="http://schemas.microsoft.com/office/drawing/2014/main" id="{F7ADE7F9-1465-4AF1-B201-3C6DCE8A6EB6}"/>
                </a:ext>
              </a:extLst>
            </p:cNvPr>
            <p:cNvSpPr/>
            <p:nvPr/>
          </p:nvSpPr>
          <p:spPr>
            <a:xfrm>
              <a:off x="1357498" y="4027816"/>
              <a:ext cx="9477004" cy="569114"/>
            </a:xfrm>
            <a:custGeom>
              <a:avLst/>
              <a:gdLst>
                <a:gd name="connsiteX0" fmla="*/ 0 w 9477004"/>
                <a:gd name="connsiteY0" fmla="*/ 134358 h 806129"/>
                <a:gd name="connsiteX1" fmla="*/ 134358 w 9477004"/>
                <a:gd name="connsiteY1" fmla="*/ 0 h 806129"/>
                <a:gd name="connsiteX2" fmla="*/ 9342646 w 9477004"/>
                <a:gd name="connsiteY2" fmla="*/ 0 h 806129"/>
                <a:gd name="connsiteX3" fmla="*/ 9477004 w 9477004"/>
                <a:gd name="connsiteY3" fmla="*/ 134358 h 806129"/>
                <a:gd name="connsiteX4" fmla="*/ 9477004 w 9477004"/>
                <a:gd name="connsiteY4" fmla="*/ 671771 h 806129"/>
                <a:gd name="connsiteX5" fmla="*/ 9342646 w 9477004"/>
                <a:gd name="connsiteY5" fmla="*/ 806129 h 806129"/>
                <a:gd name="connsiteX6" fmla="*/ 134358 w 9477004"/>
                <a:gd name="connsiteY6" fmla="*/ 806129 h 806129"/>
                <a:gd name="connsiteX7" fmla="*/ 0 w 9477004"/>
                <a:gd name="connsiteY7" fmla="*/ 671771 h 806129"/>
                <a:gd name="connsiteX8" fmla="*/ 0 w 9477004"/>
                <a:gd name="connsiteY8" fmla="*/ 134358 h 80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77004" h="806129">
                  <a:moveTo>
                    <a:pt x="0" y="134358"/>
                  </a:moveTo>
                  <a:cubicBezTo>
                    <a:pt x="0" y="60154"/>
                    <a:pt x="60154" y="0"/>
                    <a:pt x="134358" y="0"/>
                  </a:cubicBezTo>
                  <a:lnTo>
                    <a:pt x="9342646" y="0"/>
                  </a:lnTo>
                  <a:cubicBezTo>
                    <a:pt x="9416850" y="0"/>
                    <a:pt x="9477004" y="60154"/>
                    <a:pt x="9477004" y="134358"/>
                  </a:cubicBezTo>
                  <a:lnTo>
                    <a:pt x="9477004" y="671771"/>
                  </a:lnTo>
                  <a:cubicBezTo>
                    <a:pt x="9477004" y="745975"/>
                    <a:pt x="9416850" y="806129"/>
                    <a:pt x="9342646" y="806129"/>
                  </a:cubicBezTo>
                  <a:lnTo>
                    <a:pt x="134358" y="806129"/>
                  </a:lnTo>
                  <a:cubicBezTo>
                    <a:pt x="60154" y="806129"/>
                    <a:pt x="0" y="745975"/>
                    <a:pt x="0" y="671771"/>
                  </a:cubicBezTo>
                  <a:lnTo>
                    <a:pt x="0" y="134358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412" tIns="138412" rIns="138412" bIns="138412" numCol="1" spcCol="1270" anchor="ctr" anchorCtr="0">
              <a:noAutofit/>
            </a:bodyPr>
            <a:lstStyle/>
            <a:p>
              <a:pPr marL="0" lvl="0" indent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TW" sz="2600" b="1" kern="1200" dirty="0"/>
                <a:t>表冊其他檢核明細</a:t>
              </a:r>
              <a:endParaRPr lang="zh-TW" sz="2600" kern="1200" dirty="0"/>
            </a:p>
          </p:txBody>
        </p:sp>
        <p:sp>
          <p:nvSpPr>
            <p:cNvPr id="13" name="手繪多邊形: 圖案 12">
              <a:extLst>
                <a:ext uri="{FF2B5EF4-FFF2-40B4-BE49-F238E27FC236}">
                  <a16:creationId xmlns:a16="http://schemas.microsoft.com/office/drawing/2014/main" id="{744D9397-8246-4FFE-B5F2-1BAA039E6BD3}"/>
                </a:ext>
              </a:extLst>
            </p:cNvPr>
            <p:cNvSpPr/>
            <p:nvPr/>
          </p:nvSpPr>
          <p:spPr>
            <a:xfrm>
              <a:off x="1357498" y="4653401"/>
              <a:ext cx="9477004" cy="430560"/>
            </a:xfrm>
            <a:custGeom>
              <a:avLst/>
              <a:gdLst>
                <a:gd name="connsiteX0" fmla="*/ 0 w 9477004"/>
                <a:gd name="connsiteY0" fmla="*/ 0 h 430560"/>
                <a:gd name="connsiteX1" fmla="*/ 9477004 w 9477004"/>
                <a:gd name="connsiteY1" fmla="*/ 0 h 430560"/>
                <a:gd name="connsiteX2" fmla="*/ 9477004 w 9477004"/>
                <a:gd name="connsiteY2" fmla="*/ 430560 h 430560"/>
                <a:gd name="connsiteX3" fmla="*/ 0 w 9477004"/>
                <a:gd name="connsiteY3" fmla="*/ 430560 h 430560"/>
                <a:gd name="connsiteX4" fmla="*/ 0 w 9477004"/>
                <a:gd name="connsiteY4" fmla="*/ 0 h 43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7004" h="430560">
                  <a:moveTo>
                    <a:pt x="0" y="0"/>
                  </a:moveTo>
                  <a:lnTo>
                    <a:pt x="9477004" y="0"/>
                  </a:lnTo>
                  <a:lnTo>
                    <a:pt x="9477004" y="430560"/>
                  </a:lnTo>
                  <a:lnTo>
                    <a:pt x="0" y="430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0895" tIns="33020" rIns="184912" bIns="33020" numCol="1" spcCol="1270" anchor="t" anchorCtr="0">
              <a:noAutofit/>
            </a:bodyPr>
            <a:lstStyle/>
            <a:p>
              <a:pPr marL="228600" lvl="1" indent="-228600" algn="l" defTabSz="8890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"/>
              </a:pPr>
              <a:r>
                <a:rPr lang="zh-TW" altLang="en-US" sz="2000" b="1" kern="1200" dirty="0"/>
                <a:t>新增：</a:t>
              </a:r>
              <a:r>
                <a:rPr lang="zh-TW" sz="2000" b="1" kern="1200" dirty="0"/>
                <a:t>表 </a:t>
              </a:r>
              <a:r>
                <a:rPr lang="en-US" sz="2000" b="1" kern="1200" dirty="0"/>
                <a:t>4-15 </a:t>
              </a:r>
              <a:r>
                <a:rPr lang="zh-TW" sz="2000" b="1" kern="1200" dirty="0"/>
                <a:t>日間學制年齡別學生人數檢核</a:t>
              </a:r>
              <a:endParaRPr lang="zh-TW" sz="2000" kern="1200" dirty="0"/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15</a:t>
            </a:fld>
            <a:endParaRPr lang="zh-TW" altLang="en-US" dirty="0"/>
          </a:p>
        </p:txBody>
      </p:sp>
      <p:sp>
        <p:nvSpPr>
          <p:cNvPr id="14" name="手繪多邊形: 圖案 13">
            <a:extLst>
              <a:ext uri="{FF2B5EF4-FFF2-40B4-BE49-F238E27FC236}">
                <a16:creationId xmlns:a16="http://schemas.microsoft.com/office/drawing/2014/main" id="{835F0FD9-181B-4CC3-B0DA-5A458B8D3F28}"/>
              </a:ext>
            </a:extLst>
          </p:cNvPr>
          <p:cNvSpPr/>
          <p:nvPr/>
        </p:nvSpPr>
        <p:spPr>
          <a:xfrm>
            <a:off x="1357498" y="3516139"/>
            <a:ext cx="9477004" cy="430560"/>
          </a:xfrm>
          <a:custGeom>
            <a:avLst/>
            <a:gdLst>
              <a:gd name="connsiteX0" fmla="*/ 0 w 9477004"/>
              <a:gd name="connsiteY0" fmla="*/ 0 h 430560"/>
              <a:gd name="connsiteX1" fmla="*/ 9477004 w 9477004"/>
              <a:gd name="connsiteY1" fmla="*/ 0 h 430560"/>
              <a:gd name="connsiteX2" fmla="*/ 9477004 w 9477004"/>
              <a:gd name="connsiteY2" fmla="*/ 430560 h 430560"/>
              <a:gd name="connsiteX3" fmla="*/ 0 w 9477004"/>
              <a:gd name="connsiteY3" fmla="*/ 430560 h 430560"/>
              <a:gd name="connsiteX4" fmla="*/ 0 w 9477004"/>
              <a:gd name="connsiteY4" fmla="*/ 0 h 43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7004" h="430560">
                <a:moveTo>
                  <a:pt x="0" y="0"/>
                </a:moveTo>
                <a:lnTo>
                  <a:pt x="9477004" y="0"/>
                </a:lnTo>
                <a:lnTo>
                  <a:pt x="9477004" y="430560"/>
                </a:lnTo>
                <a:lnTo>
                  <a:pt x="0" y="4305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0895" tIns="33020" rIns="184912" bIns="3302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"/>
            </a:pPr>
            <a:r>
              <a:rPr lang="zh-TW" altLang="en-US" sz="2000" b="1" kern="1200" dirty="0"/>
              <a:t>新增：表</a:t>
            </a:r>
            <a:r>
              <a:rPr lang="en-US" altLang="zh-TW" sz="2000" b="1" kern="1200" dirty="0"/>
              <a:t>1-1VS</a:t>
            </a:r>
            <a:r>
              <a:rPr lang="zh-TW" altLang="en-US" sz="2000" b="1" kern="1200" dirty="0"/>
              <a:t>表</a:t>
            </a:r>
            <a:r>
              <a:rPr lang="en-US" altLang="zh-TW" sz="2000" b="1" kern="1200" dirty="0"/>
              <a:t>3-5-2</a:t>
            </a:r>
            <a:r>
              <a:rPr lang="zh-TW" altLang="en-US" sz="2000" b="1" kern="1200" dirty="0"/>
              <a:t>、表</a:t>
            </a:r>
            <a:r>
              <a:rPr lang="en-US" altLang="zh-TW" sz="2000" b="1" kern="1200" dirty="0"/>
              <a:t>3-5-3 </a:t>
            </a:r>
            <a:r>
              <a:rPr lang="zh-TW" altLang="en-US" sz="2000" b="1" kern="1200" dirty="0"/>
              <a:t>交叉檢核</a:t>
            </a:r>
            <a:endParaRPr lang="zh-TW" sz="2000" kern="1200" dirty="0"/>
          </a:p>
        </p:txBody>
      </p:sp>
      <p:sp>
        <p:nvSpPr>
          <p:cNvPr id="15" name="手繪多邊形: 圖案 14">
            <a:extLst>
              <a:ext uri="{FF2B5EF4-FFF2-40B4-BE49-F238E27FC236}">
                <a16:creationId xmlns:a16="http://schemas.microsoft.com/office/drawing/2014/main" id="{7BBFC595-1411-4295-86C8-ED80CDEEE1D8}"/>
              </a:ext>
            </a:extLst>
          </p:cNvPr>
          <p:cNvSpPr/>
          <p:nvPr/>
        </p:nvSpPr>
        <p:spPr>
          <a:xfrm>
            <a:off x="1357498" y="4183107"/>
            <a:ext cx="9477004" cy="504939"/>
          </a:xfrm>
          <a:custGeom>
            <a:avLst/>
            <a:gdLst>
              <a:gd name="connsiteX0" fmla="*/ 0 w 9477004"/>
              <a:gd name="connsiteY0" fmla="*/ 0 h 430560"/>
              <a:gd name="connsiteX1" fmla="*/ 9477004 w 9477004"/>
              <a:gd name="connsiteY1" fmla="*/ 0 h 430560"/>
              <a:gd name="connsiteX2" fmla="*/ 9477004 w 9477004"/>
              <a:gd name="connsiteY2" fmla="*/ 430560 h 430560"/>
              <a:gd name="connsiteX3" fmla="*/ 0 w 9477004"/>
              <a:gd name="connsiteY3" fmla="*/ 430560 h 430560"/>
              <a:gd name="connsiteX4" fmla="*/ 0 w 9477004"/>
              <a:gd name="connsiteY4" fmla="*/ 0 h 43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7004" h="430560">
                <a:moveTo>
                  <a:pt x="0" y="0"/>
                </a:moveTo>
                <a:lnTo>
                  <a:pt x="9477004" y="0"/>
                </a:lnTo>
                <a:lnTo>
                  <a:pt x="9477004" y="430560"/>
                </a:lnTo>
                <a:lnTo>
                  <a:pt x="0" y="4305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0895" tIns="33020" rIns="184912" bIns="3302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"/>
            </a:pPr>
            <a:r>
              <a:rPr lang="zh-TW" altLang="en-US" sz="2000" b="1" kern="1200" dirty="0"/>
              <a:t>取消：表</a:t>
            </a:r>
            <a:r>
              <a:rPr lang="en-US" altLang="zh-TW" sz="2000" b="1" kern="1200" dirty="0"/>
              <a:t>3-5-2VS</a:t>
            </a:r>
            <a:r>
              <a:rPr lang="zh-TW" altLang="en-US" sz="2000" b="1" kern="1200" dirty="0"/>
              <a:t>表</a:t>
            </a:r>
            <a:r>
              <a:rPr lang="en-US" altLang="zh-TW" sz="2000" b="1" kern="1200" dirty="0"/>
              <a:t>3-5-3 </a:t>
            </a:r>
            <a:r>
              <a:rPr lang="zh-TW" altLang="en-US" sz="2000" b="1" kern="1200" dirty="0"/>
              <a:t>交叉檢核</a:t>
            </a:r>
            <a:endParaRPr lang="zh-TW" sz="2000" kern="1200" dirty="0"/>
          </a:p>
        </p:txBody>
      </p:sp>
      <p:sp>
        <p:nvSpPr>
          <p:cNvPr id="16" name="手繪多邊形: 圖案 15">
            <a:extLst>
              <a:ext uri="{FF2B5EF4-FFF2-40B4-BE49-F238E27FC236}">
                <a16:creationId xmlns:a16="http://schemas.microsoft.com/office/drawing/2014/main" id="{4872CD3E-5A8B-40A0-84E5-5E2E8AD0643C}"/>
              </a:ext>
            </a:extLst>
          </p:cNvPr>
          <p:cNvSpPr/>
          <p:nvPr/>
        </p:nvSpPr>
        <p:spPr>
          <a:xfrm>
            <a:off x="1357498" y="5686191"/>
            <a:ext cx="9477004" cy="504939"/>
          </a:xfrm>
          <a:custGeom>
            <a:avLst/>
            <a:gdLst>
              <a:gd name="connsiteX0" fmla="*/ 0 w 9477004"/>
              <a:gd name="connsiteY0" fmla="*/ 0 h 430560"/>
              <a:gd name="connsiteX1" fmla="*/ 9477004 w 9477004"/>
              <a:gd name="connsiteY1" fmla="*/ 0 h 430560"/>
              <a:gd name="connsiteX2" fmla="*/ 9477004 w 9477004"/>
              <a:gd name="connsiteY2" fmla="*/ 430560 h 430560"/>
              <a:gd name="connsiteX3" fmla="*/ 0 w 9477004"/>
              <a:gd name="connsiteY3" fmla="*/ 430560 h 430560"/>
              <a:gd name="connsiteX4" fmla="*/ 0 w 9477004"/>
              <a:gd name="connsiteY4" fmla="*/ 0 h 43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77004" h="430560">
                <a:moveTo>
                  <a:pt x="0" y="0"/>
                </a:moveTo>
                <a:lnTo>
                  <a:pt x="9477004" y="0"/>
                </a:lnTo>
                <a:lnTo>
                  <a:pt x="9477004" y="430560"/>
                </a:lnTo>
                <a:lnTo>
                  <a:pt x="0" y="4305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00895" tIns="33020" rIns="184912" bIns="3302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"/>
            </a:pPr>
            <a:r>
              <a:rPr lang="zh-TW" altLang="en-US" sz="2000" b="1" kern="1200" dirty="0"/>
              <a:t>取消：表 </a:t>
            </a:r>
            <a:r>
              <a:rPr lang="en-US" altLang="zh-TW" sz="2000" b="1" kern="1200" dirty="0"/>
              <a:t>3-5-2【</a:t>
            </a:r>
            <a:r>
              <a:rPr lang="zh-TW" altLang="en-US" sz="2000" b="1" kern="1200" dirty="0"/>
              <a:t>專任教師實際授課時數大於規定職級之基本授課時數調查表</a:t>
            </a:r>
            <a:r>
              <a:rPr lang="en-US" altLang="zh-TW" sz="2000" b="1" kern="1200" dirty="0"/>
              <a:t>】  </a:t>
            </a:r>
          </a:p>
          <a:p>
            <a:pPr marL="0" lvl="1" algn="l" defTabSz="8890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US" altLang="zh-TW" sz="2000" b="1" kern="1200" dirty="0"/>
              <a:t>                 </a:t>
            </a:r>
            <a:r>
              <a:rPr lang="zh-TW" altLang="en-US" sz="2000" b="1" kern="1200" dirty="0"/>
              <a:t>尚未填報教師清單</a:t>
            </a:r>
            <a:endParaRPr lang="zh-TW" sz="2000" kern="1200" dirty="0"/>
          </a:p>
        </p:txBody>
      </p:sp>
    </p:spTree>
    <p:extLst>
      <p:ext uri="{BB962C8B-B14F-4D97-AF65-F5344CB8AC3E}">
        <p14:creationId xmlns:p14="http://schemas.microsoft.com/office/powerpoint/2010/main" val="3696524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填報說明</a:t>
            </a:r>
          </a:p>
        </p:txBody>
      </p:sp>
    </p:spTree>
    <p:extLst>
      <p:ext uri="{BB962C8B-B14F-4D97-AF65-F5344CB8AC3E}">
        <p14:creationId xmlns:p14="http://schemas.microsoft.com/office/powerpoint/2010/main" val="3562471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17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167618"/>
            <a:ext cx="12192000" cy="1700726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填報順序：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教師基本資料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確認當期教師資料，新增新任教師資料。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填報當期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其他欄位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：主聘系所、專兼任、任職狀態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endParaRPr lang="zh-TW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16689368-9A4D-418A-A7FD-7509CFA6BF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941"/>
          <a:stretch/>
        </p:blipFill>
        <p:spPr>
          <a:xfrm>
            <a:off x="774496" y="1199088"/>
            <a:ext cx="10458450" cy="39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18</a:t>
            </a:fld>
            <a:endParaRPr lang="zh-TW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資料庫圖表 4">
            <a:extLst>
              <a:ext uri="{FF2B5EF4-FFF2-40B4-BE49-F238E27FC236}">
                <a16:creationId xmlns:a16="http://schemas.microsoft.com/office/drawing/2014/main" id="{7EB73958-8302-4308-AC81-9B2D647783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2216204"/>
              </p:ext>
            </p:extLst>
          </p:nvPr>
        </p:nvGraphicFramePr>
        <p:xfrm>
          <a:off x="1386514" y="719666"/>
          <a:ext cx="9418972" cy="5697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2773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19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4141970"/>
            <a:ext cx="12192000" cy="2726374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填報順序：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先確認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教師基本資料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endParaRPr lang="zh-TW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6FA5DEA-AC80-4995-AAB7-A4D3C1B9D0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789" b="27951"/>
          <a:stretch/>
        </p:blipFill>
        <p:spPr>
          <a:xfrm>
            <a:off x="0" y="1350627"/>
            <a:ext cx="12192000" cy="310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48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配合宣導事項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9294211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●教育部及技專資料庫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無認可任何證照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技專資料庫已無收集學生證照列表且該清單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無任何認證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認可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效力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若學校延續此清單自行收集學生證照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請務必明示該證照列表僅為學校自行使用</a:t>
            </a:r>
          </a:p>
          <a:p>
            <a:pPr latinLnBrk="1">
              <a:defRPr/>
            </a:pPr>
            <a:endParaRPr lang="zh-TW" altLang="en-US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請各校自行至各搜尋引擎，搜尋：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○「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校名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教育部認可證照列表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○「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校名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雲科證照列表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○「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校名</a:t>
            </a:r>
            <a:r>
              <a:rPr lang="en-US" altLang="zh-TW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技專資料庫認可證照列表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」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vl="1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等相關關鍵字，若有相關連結者請學校盡速撤除</a:t>
            </a: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2284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教師基本資料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20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647850"/>
            <a:ext cx="12192000" cy="1220493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更名、身分識別號變更、國家變更上述情形再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新增變更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</a:p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endParaRPr lang="zh-TW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40E9938-8B49-4DA6-8C9E-055D1D29A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" y="1346514"/>
            <a:ext cx="12077700" cy="150495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50A58AB6-0A52-4027-AF4B-7C730092BF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988"/>
          <a:stretch/>
        </p:blipFill>
        <p:spPr>
          <a:xfrm>
            <a:off x="-1" y="3103925"/>
            <a:ext cx="12192000" cy="229786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014F18C8-150E-435A-AD8C-D6A243CED0D6}"/>
              </a:ext>
            </a:extLst>
          </p:cNvPr>
          <p:cNvSpPr/>
          <p:nvPr/>
        </p:nvSpPr>
        <p:spPr>
          <a:xfrm>
            <a:off x="10960428" y="5016617"/>
            <a:ext cx="792548" cy="38517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60965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教師基本資料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21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647850"/>
            <a:ext cx="12192000" cy="1220493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要更新哪個欄位資訊，請先勾選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更新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endParaRPr lang="zh-TW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50442F-68FC-4E1F-A4FF-AF9CC8C10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22639"/>
            <a:ext cx="12192000" cy="361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87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教師基本資料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22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647850"/>
            <a:ext cx="12192000" cy="1220493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國籍請先輸入關鍵字後，就會顯示相關國家的選單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更新資料後，請選擇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確定儲存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endParaRPr lang="zh-TW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3F49AA8F-D4DA-4975-AEB6-4F4B817A8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0721"/>
            <a:ext cx="12192000" cy="405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87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教師基本資料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23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647850"/>
            <a:ext cx="12192000" cy="1220493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輸入關鍵字後，點選國籍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點選國籍後，會變更呈現國籍名稱</a:t>
            </a:r>
            <a:endParaRPr lang="zh-TW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69A9D62-F5EE-4950-B0ED-414B3920E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758" y="4241635"/>
            <a:ext cx="7560000" cy="593959"/>
          </a:xfrm>
          <a:prstGeom prst="rect">
            <a:avLst/>
          </a:prstGeom>
        </p:spPr>
      </p:pic>
      <p:pic>
        <p:nvPicPr>
          <p:cNvPr id="14" name="圖片 13" descr="輸入關鍵字後，點選國籍">
            <a:extLst>
              <a:ext uri="{FF2B5EF4-FFF2-40B4-BE49-F238E27FC236}">
                <a16:creationId xmlns:a16="http://schemas.microsoft.com/office/drawing/2014/main" id="{F918D1D3-CE6C-42F2-9DAE-DB754FB865D3}"/>
              </a:ext>
            </a:extLst>
          </p:cNvPr>
          <p:cNvPicPr/>
          <p:nvPr/>
        </p:nvPicPr>
        <p:blipFill rotWithShape="1">
          <a:blip r:embed="rId3"/>
          <a:srcRect l="16561" t="37064" r="16125" b="26393"/>
          <a:stretch/>
        </p:blipFill>
        <p:spPr bwMode="auto">
          <a:xfrm>
            <a:off x="2165758" y="1396283"/>
            <a:ext cx="7560000" cy="20097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箭號: 向下 3">
            <a:extLst>
              <a:ext uri="{FF2B5EF4-FFF2-40B4-BE49-F238E27FC236}">
                <a16:creationId xmlns:a16="http://schemas.microsoft.com/office/drawing/2014/main" id="{8E0C188F-D782-4F17-AD80-BB1CFDADF4A3}"/>
              </a:ext>
            </a:extLst>
          </p:cNvPr>
          <p:cNvSpPr/>
          <p:nvPr/>
        </p:nvSpPr>
        <p:spPr>
          <a:xfrm>
            <a:off x="5572448" y="3492429"/>
            <a:ext cx="746620" cy="5939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96500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教師基本資料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24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377344"/>
            <a:ext cx="12192000" cy="1491000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基本資料誤植再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更正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endParaRPr lang="zh-TW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F0B6505F-F7B4-413A-A93E-E67D901B45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988"/>
          <a:stretch/>
        </p:blipFill>
        <p:spPr>
          <a:xfrm>
            <a:off x="0" y="2039141"/>
            <a:ext cx="12192000" cy="229786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ECD750B9-610C-4EA6-8A6C-0B3DC3870AD2}"/>
              </a:ext>
            </a:extLst>
          </p:cNvPr>
          <p:cNvSpPr/>
          <p:nvPr/>
        </p:nvSpPr>
        <p:spPr>
          <a:xfrm>
            <a:off x="11669086" y="3908595"/>
            <a:ext cx="522913" cy="42841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41ED28-11D3-4267-8E1F-EE42BEE872AF}"/>
              </a:ext>
            </a:extLst>
          </p:cNvPr>
          <p:cNvSpPr/>
          <p:nvPr/>
        </p:nvSpPr>
        <p:spPr>
          <a:xfrm>
            <a:off x="1437655" y="3908595"/>
            <a:ext cx="802206" cy="42841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07503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教師基本資料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25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6231158"/>
            <a:ext cx="12192000" cy="637186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基本資料誤植再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更正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endParaRPr lang="zh-TW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BEB8745-D46C-4D1D-94DF-21600AC01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13"/>
            <a:ext cx="12192000" cy="503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1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新增教師匯入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26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083728"/>
            <a:ext cx="12192000" cy="178461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教師基本資料匯入功能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僅能新增尚未填報過的教師資料。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已填報過的教師，請至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新增變更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更正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維護教師資料。</a:t>
            </a:r>
            <a:endParaRPr lang="zh-TW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7C370126-5AA5-47A4-A0A7-CFE79A823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2414587"/>
            <a:ext cx="83153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980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新增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27</a:t>
            </a:fld>
            <a:endParaRPr lang="zh-TW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5150840"/>
            <a:ext cx="12192000" cy="1717503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arenR"/>
            </a:pP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教師選單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請選擇要填報的教師。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表格顯示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要填報的教師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的基本資料。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請確認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要填報的教師的基本資料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後，再開始填報下方表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後須欄位資料。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C75D3AA7-8910-444F-AB3D-069744EB8E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6188"/>
          <a:stretch/>
        </p:blipFill>
        <p:spPr>
          <a:xfrm>
            <a:off x="1609725" y="1199088"/>
            <a:ext cx="8972550" cy="380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95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匯入版本一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28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4001549"/>
            <a:ext cx="12192000" cy="286679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匯入版本一</a:t>
            </a:r>
            <a:endParaRPr lang="en-US" altLang="zh-TW" sz="28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匯入功能與原本匯入相同，可新增教師，也可修改教師資料。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匯入欄位與原本匯入檔案大致相同，包含教師基本資料，匯入時會比對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教師基本資料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，若有任何異動，請先至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『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教師基本資料</a:t>
            </a: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』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更新資料。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不包含電子郵件、學術專長及研究、實務經驗專職二年以上或兼職四年以上。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115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學年度上學期起停止提供此版本。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5D69985-3B82-4D05-8F1D-88AB4BA2AA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84"/>
          <a:stretch/>
        </p:blipFill>
        <p:spPr>
          <a:xfrm>
            <a:off x="0" y="1680053"/>
            <a:ext cx="12192000" cy="178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9622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03">
            <a:extLst>
              <a:ext uri="{FF2B5EF4-FFF2-40B4-BE49-F238E27FC236}">
                <a16:creationId xmlns:a16="http://schemas.microsoft.com/office/drawing/2014/main" id="{8AD057D5-F4A1-42F8-ABE3-F50540E87845}"/>
              </a:ext>
            </a:extLst>
          </p:cNvPr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9E30F872-B3C8-4377-B08A-0C44AEACD852}"/>
              </a:ext>
            </a:extLst>
          </p:cNvPr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 填報功能變更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1-1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匯入版本二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160350C9-F891-4CF3-8E88-242E77F0FC52}"/>
              </a:ext>
            </a:extLst>
          </p:cNvPr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文本框 13">
            <a:extLst>
              <a:ext uri="{FF2B5EF4-FFF2-40B4-BE49-F238E27FC236}">
                <a16:creationId xmlns:a16="http://schemas.microsoft.com/office/drawing/2014/main" id="{C27B8551-EE61-4407-8E3C-29833C272BCD}"/>
              </a:ext>
            </a:extLst>
          </p:cNvPr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投影片編號版面配置區 12">
            <a:extLst>
              <a:ext uri="{FF2B5EF4-FFF2-40B4-BE49-F238E27FC236}">
                <a16:creationId xmlns:a16="http://schemas.microsoft.com/office/drawing/2014/main" id="{F9AB5E3D-C5D9-42DA-98AC-659E69AF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BA36ACD9-F410-4E0C-AA39-2C3CA9F8E6F8}" type="slidenum">
              <a:rPr lang="zh-TW" altLang="en-US" smtClean="0"/>
              <a:t>29</a:t>
            </a:fld>
            <a:endParaRPr lang="zh-TW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DB2AFA-4F71-4BD5-8BE4-E7E90860D7B6}"/>
              </a:ext>
            </a:extLst>
          </p:cNvPr>
          <p:cNvSpPr/>
          <p:nvPr/>
        </p:nvSpPr>
        <p:spPr>
          <a:xfrm>
            <a:off x="-1" y="4721048"/>
            <a:ext cx="12192000" cy="2136952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  <a:r>
              <a:rPr lang="zh-TW" altLang="en-US" sz="28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匯入版本二</a:t>
            </a:r>
            <a:endParaRPr lang="en-US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第一欄增加</a:t>
            </a:r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教師編號：</a:t>
            </a:r>
            <a:r>
              <a:rPr lang="en-US" altLang="zh-TW" sz="24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N000000000000*** </a:t>
            </a: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4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匯入欄位不包含教師基本資料。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arenR"/>
            </a:pPr>
            <a:r>
              <a:rPr lang="zh-TW" altLang="en-US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可新增教師，也可修改教師資料。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396AB53-D6D2-4620-B2BF-72F78D721CD6}"/>
              </a:ext>
            </a:extLst>
          </p:cNvPr>
          <p:cNvSpPr/>
          <p:nvPr/>
        </p:nvSpPr>
        <p:spPr>
          <a:xfrm>
            <a:off x="420022" y="1547144"/>
            <a:ext cx="1072770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TW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2478E534-4D02-4651-A22B-1CD78B9DD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2691"/>
            <a:ext cx="12192000" cy="239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08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其他注意事項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11131252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教師基本資料表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是否為技術及職業教育法第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26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條適用對象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b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　系統依前期填報此欄位為基準，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曾填「是」者鎖定此欄位，不得修改</a:t>
            </a:r>
          </a:p>
          <a:p>
            <a:pPr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　若要修改，請來信說明，需經教育部承辦同意後，方可修改。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zh-TW" altLang="en-US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1-17-1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教師推動半年產業研習或研究資料表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「適用起始年月日」：與前期資料一致，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鎖定此欄位，不得修改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「推動輪次」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=1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，則「適用起始年月日」與「當輪次採計起始年月日」相同。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3.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「當輪次採計終止年月日」：不可早於填報基準日。</a:t>
            </a:r>
          </a:p>
          <a:p>
            <a:pPr latinLnBrk="1">
              <a:defRPr/>
            </a:pP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4.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「推動輪次」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=2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，則「適用起始年月日」與「前輪次採計起始年月日」相同。</a:t>
            </a:r>
            <a:b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</a:br>
            <a:endParaRPr lang="en-US" altLang="zh-TW" sz="28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0893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師資表冊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系列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資料填報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endParaRPr lang="zh-CN" altLang="en-US" sz="3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30</a:t>
            </a:fld>
            <a:endParaRPr lang="zh-TW" altLang="en-US" dirty="0"/>
          </a:p>
        </p:txBody>
      </p:sp>
      <p:graphicFrame>
        <p:nvGraphicFramePr>
          <p:cNvPr id="4" name="資料庫圖表 3">
            <a:extLst>
              <a:ext uri="{FF2B5EF4-FFF2-40B4-BE49-F238E27FC236}">
                <a16:creationId xmlns:a16="http://schemas.microsoft.com/office/drawing/2014/main" id="{CDB48CF1-5F3E-4ED1-A7EC-678389C4EE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6523063"/>
              </p:ext>
            </p:extLst>
          </p:nvPr>
        </p:nvGraphicFramePr>
        <p:xfrm>
          <a:off x="2032000" y="111947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90779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8396" y="4631998"/>
            <a:ext cx="25580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學校問題</a:t>
            </a:r>
          </a:p>
        </p:txBody>
      </p:sp>
    </p:spTree>
    <p:extLst>
      <p:ext uri="{BB962C8B-B14F-4D97-AF65-F5344CB8AC3E}">
        <p14:creationId xmlns:p14="http://schemas.microsoft.com/office/powerpoint/2010/main" val="11319592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38396" y="4631998"/>
            <a:ext cx="25580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聯絡資訊</a:t>
            </a:r>
          </a:p>
        </p:txBody>
      </p:sp>
    </p:spTree>
    <p:extLst>
      <p:ext uri="{BB962C8B-B14F-4D97-AF65-F5344CB8AC3E}">
        <p14:creationId xmlns:p14="http://schemas.microsoft.com/office/powerpoint/2010/main" val="33940499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聯絡資料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電話號碼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제목 44"/>
          <p:cNvSpPr txBox="1">
            <a:spLocks/>
          </p:cNvSpPr>
          <p:nvPr/>
        </p:nvSpPr>
        <p:spPr bwMode="auto">
          <a:xfrm>
            <a:off x="2416175" y="1443038"/>
            <a:ext cx="73596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9600" b="1" kern="0" dirty="0"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rPr>
              <a:t>05-5342601</a:t>
            </a:r>
            <a:endParaRPr kumimoji="0" lang="en-US" altLang="ko-KR" sz="9600" b="1" kern="0" dirty="0"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  <p:sp>
        <p:nvSpPr>
          <p:cNvPr id="6" name="矩形 16"/>
          <p:cNvSpPr>
            <a:spLocks noChangeArrowheads="1"/>
          </p:cNvSpPr>
          <p:nvPr/>
        </p:nvSpPr>
        <p:spPr bwMode="auto">
          <a:xfrm>
            <a:off x="2416175" y="5588000"/>
            <a:ext cx="91376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2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0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lnSpc>
                <a:spcPts val="65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煩請確實依</a:t>
            </a:r>
            <a:r>
              <a:rPr kumimoji="0" lang="zh-TW" altLang="en-US" sz="3200" b="1" u="sng" dirty="0">
                <a:solidFill>
                  <a:srgbClr val="FF0000"/>
                </a:solidFill>
                <a:latin typeface="微軟正黑體" panose="020B0604030504040204" pitchFamily="34" charset="-120"/>
                <a:cs typeface="HY얕은샘물M"/>
              </a:rPr>
              <a:t>分機功能</a:t>
            </a:r>
            <a:r>
              <a:rPr kumimoji="0"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來電洽詢，可節省等待時間</a:t>
            </a:r>
            <a:r>
              <a:rPr kumimoji="0" lang="en-US" altLang="zh-TW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 </a:t>
            </a:r>
            <a:endParaRPr kumimoji="0" lang="zh-TW" altLang="en-US" sz="3200" b="1" dirty="0">
              <a:solidFill>
                <a:schemeClr val="tx1"/>
              </a:solidFill>
              <a:latin typeface="微軟正黑體" panose="020B0604030504040204" pitchFamily="34" charset="-120"/>
              <a:cs typeface="HY얕은샘물M"/>
            </a:endParaRPr>
          </a:p>
        </p:txBody>
      </p:sp>
      <p:graphicFrame>
        <p:nvGraphicFramePr>
          <p:cNvPr id="7" name="資料庫圖表 6"/>
          <p:cNvGraphicFramePr/>
          <p:nvPr>
            <p:extLst>
              <p:ext uri="{D42A27DB-BD31-4B8C-83A1-F6EECF244321}">
                <p14:modId xmlns:p14="http://schemas.microsoft.com/office/powerpoint/2010/main" val="3626271368"/>
              </p:ext>
            </p:extLst>
          </p:nvPr>
        </p:nvGraphicFramePr>
        <p:xfrm>
          <a:off x="2586037" y="2312893"/>
          <a:ext cx="6910387" cy="3595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33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69322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聯絡資料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信箱功能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92983" y="207741"/>
            <a:ext cx="66664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16"/>
          <p:cNvSpPr>
            <a:spLocks noChangeArrowheads="1"/>
          </p:cNvSpPr>
          <p:nvPr/>
        </p:nvSpPr>
        <p:spPr bwMode="auto">
          <a:xfrm>
            <a:off x="2124075" y="5357813"/>
            <a:ext cx="1006792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2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20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anose="020B0503020204020204" pitchFamily="34" charset="0"/>
              <a:buChar char="•"/>
              <a:defRPr sz="1600">
                <a:solidFill>
                  <a:schemeClr val="accent1"/>
                </a:solidFill>
                <a:latin typeface="Calibri" panose="020F0502020204030204" pitchFamily="34" charset="0"/>
                <a:ea typeface="微軟正黑體" panose="020B0604030504040204" pitchFamily="34" charset="-120"/>
              </a:defRPr>
            </a:lvl9pPr>
          </a:lstStyle>
          <a:p>
            <a:pPr eaLnBrk="1" hangingPunct="1">
              <a:lnSpc>
                <a:spcPts val="65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煩請確實依</a:t>
            </a:r>
            <a:r>
              <a:rPr lang="zh-TW" altLang="en-US" sz="3200" b="1" u="sng" dirty="0">
                <a:solidFill>
                  <a:srgbClr val="FF0000"/>
                </a:solidFill>
                <a:latin typeface="微軟正黑體" panose="020B0604030504040204" pitchFamily="34" charset="-120"/>
                <a:cs typeface="HY얕은샘물M"/>
              </a:rPr>
              <a:t>信箱功能</a:t>
            </a:r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分類</a:t>
            </a:r>
            <a:r>
              <a:rPr lang="en-US" altLang="zh-TW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Mail</a:t>
            </a:r>
            <a:r>
              <a:rPr lang="zh-TW" altLang="en-US" sz="3200" b="1" dirty="0">
                <a:solidFill>
                  <a:schemeClr val="tx1"/>
                </a:solidFill>
                <a:latin typeface="微軟正黑體" panose="020B0604030504040204" pitchFamily="34" charset="-120"/>
                <a:cs typeface="HY얕은샘물M"/>
              </a:rPr>
              <a:t>問題，可節省轉信時間</a:t>
            </a:r>
            <a:endParaRPr lang="en-US" altLang="zh-TW" sz="3200" b="1" dirty="0">
              <a:solidFill>
                <a:schemeClr val="tx1"/>
              </a:solidFill>
              <a:latin typeface="微軟正黑體" panose="020B0604030504040204" pitchFamily="34" charset="-120"/>
              <a:cs typeface="HY얕은샘물M"/>
            </a:endParaRPr>
          </a:p>
          <a:p>
            <a:pPr eaLnBrk="1" hangingPunct="1">
              <a:lnSpc>
                <a:spcPts val="65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TW" sz="1800" b="1" dirty="0">
                <a:solidFill>
                  <a:schemeClr val="tx1"/>
                </a:solidFill>
                <a:latin typeface="微軟正黑體" panose="020B0604030504040204" pitchFamily="34" charset="-120"/>
                <a:ea typeface="HY얕은샘물M"/>
                <a:cs typeface="HY얕은샘물M"/>
              </a:rPr>
              <a:t> </a:t>
            </a:r>
            <a:endParaRPr kumimoji="0" lang="zh-TW" altLang="en-US" sz="1800" b="1" dirty="0">
              <a:solidFill>
                <a:schemeClr val="tx1"/>
              </a:solidFill>
              <a:latin typeface="微軟正黑體" panose="020B0604030504040204" pitchFamily="34" charset="-120"/>
              <a:ea typeface="HY얕은샘물M"/>
              <a:cs typeface="HY얕은샘물M"/>
            </a:endParaRPr>
          </a:p>
        </p:txBody>
      </p:sp>
      <p:graphicFrame>
        <p:nvGraphicFramePr>
          <p:cNvPr id="9" name="資料庫圖表 8"/>
          <p:cNvGraphicFramePr/>
          <p:nvPr>
            <p:extLst>
              <p:ext uri="{D42A27DB-BD31-4B8C-83A1-F6EECF244321}">
                <p14:modId xmlns:p14="http://schemas.microsoft.com/office/powerpoint/2010/main" val="2135730513"/>
              </p:ext>
            </p:extLst>
          </p:nvPr>
        </p:nvGraphicFramePr>
        <p:xfrm>
          <a:off x="1498735" y="403094"/>
          <a:ext cx="7940675" cy="5751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34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378347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2960371" y="2598203"/>
            <a:ext cx="78105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9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敬祝填表順利</a:t>
            </a:r>
          </a:p>
        </p:txBody>
      </p:sp>
      <p:sp>
        <p:nvSpPr>
          <p:cNvPr id="3" name="矩形 2"/>
          <p:cNvSpPr/>
          <p:nvPr/>
        </p:nvSpPr>
        <p:spPr>
          <a:xfrm>
            <a:off x="6488113" y="4058637"/>
            <a:ext cx="39370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200" b="1" spc="50" dirty="0">
                <a:ln w="11430">
                  <a:noFill/>
                </a:ln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校務資料庫維運小組</a:t>
            </a:r>
          </a:p>
        </p:txBody>
      </p:sp>
      <p:grpSp>
        <p:nvGrpSpPr>
          <p:cNvPr id="4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6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6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9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6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9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7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组合 38"/>
          <p:cNvGrpSpPr/>
          <p:nvPr/>
        </p:nvGrpSpPr>
        <p:grpSpPr>
          <a:xfrm>
            <a:off x="1696072" y="3560233"/>
            <a:ext cx="9286253" cy="1037669"/>
            <a:chOff x="1216025" y="2955926"/>
            <a:chExt cx="1971675" cy="215900"/>
          </a:xfrm>
        </p:grpSpPr>
        <p:sp>
          <p:nvSpPr>
            <p:cNvPr id="50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6" name="组合 39"/>
          <p:cNvGrpSpPr/>
          <p:nvPr/>
        </p:nvGrpSpPr>
        <p:grpSpPr>
          <a:xfrm>
            <a:off x="10840464" y="4568995"/>
            <a:ext cx="283722" cy="443004"/>
            <a:chOff x="3141663" y="3136901"/>
            <a:chExt cx="90488" cy="141288"/>
          </a:xfrm>
        </p:grpSpPr>
        <p:sp>
          <p:nvSpPr>
            <p:cNvPr id="507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03283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/>
          </p:cNvSpPr>
          <p:nvPr/>
        </p:nvSpPr>
        <p:spPr>
          <a:xfrm>
            <a:off x="2821740" y="2513399"/>
            <a:ext cx="7810500" cy="23876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TW" altLang="en-US" sz="10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感謝蒞臨</a:t>
            </a:r>
            <a:br>
              <a:rPr lang="zh-TW" altLang="en-US" sz="10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0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後會有期！</a:t>
            </a:r>
          </a:p>
        </p:txBody>
      </p:sp>
      <p:sp>
        <p:nvSpPr>
          <p:cNvPr id="3" name="矩形 2"/>
          <p:cNvSpPr/>
          <p:nvPr/>
        </p:nvSpPr>
        <p:spPr>
          <a:xfrm>
            <a:off x="7506855" y="5954712"/>
            <a:ext cx="39370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3200" b="1" spc="50" dirty="0">
                <a:ln w="11430">
                  <a:noFill/>
                </a:ln>
                <a:latin typeface="微軟正黑體" panose="020B0604030504040204" pitchFamily="34" charset="-120"/>
                <a:ea typeface="微軟正黑體" panose="020B0604030504040204" pitchFamily="34" charset="-120"/>
              </a:rPr>
              <a:t>校務資料庫維運小組</a:t>
            </a:r>
          </a:p>
        </p:txBody>
      </p:sp>
      <p:grpSp>
        <p:nvGrpSpPr>
          <p:cNvPr id="4" name="组合 36"/>
          <p:cNvGrpSpPr/>
          <p:nvPr/>
        </p:nvGrpSpPr>
        <p:grpSpPr>
          <a:xfrm>
            <a:off x="1009171" y="1435353"/>
            <a:ext cx="1363850" cy="2185147"/>
            <a:chOff x="996950" y="2262188"/>
            <a:chExt cx="434975" cy="696913"/>
          </a:xfrm>
        </p:grpSpPr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219200" y="2300288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7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5 h 91"/>
                <a:gd name="T68" fmla="*/ 56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8 w 87"/>
                <a:gd name="T75" fmla="*/ 77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7 w 87"/>
                <a:gd name="T87" fmla="*/ 50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4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7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2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5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7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0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3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5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2" y="32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0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5"/>
                    <a:pt x="1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7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62"/>
                    <a:pt x="4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10" y="64"/>
                    <a:pt x="10" y="64"/>
                    <a:pt x="11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7" y="70"/>
                    <a:pt x="7" y="71"/>
                    <a:pt x="8" y="7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3" y="70"/>
                    <a:pt x="14" y="70"/>
                    <a:pt x="14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5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7" y="91"/>
                    <a:pt x="48" y="91"/>
                    <a:pt x="49" y="91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1" y="85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90"/>
                    <a:pt x="55" y="89"/>
                    <a:pt x="56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2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0"/>
                    <a:pt x="63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8" y="76"/>
                    <a:pt x="69" y="75"/>
                    <a:pt x="69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4" y="70"/>
                    <a:pt x="74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1"/>
                    <a:pt x="80" y="70"/>
                    <a:pt x="81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5"/>
                    <a:pt x="77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6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81" y="51"/>
                    <a:pt x="82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6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3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2"/>
                    <a:pt x="29" y="34"/>
                    <a:pt x="28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20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3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3" y="61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8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4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1123950" y="2479676"/>
              <a:ext cx="92075" cy="96838"/>
            </a:xfrm>
            <a:custGeom>
              <a:avLst/>
              <a:gdLst>
                <a:gd name="T0" fmla="*/ 81 w 87"/>
                <a:gd name="T1" fmla="*/ 23 h 91"/>
                <a:gd name="T2" fmla="*/ 79 w 87"/>
                <a:gd name="T3" fmla="*/ 19 h 91"/>
                <a:gd name="T4" fmla="*/ 71 w 87"/>
                <a:gd name="T5" fmla="*/ 17 h 91"/>
                <a:gd name="T6" fmla="*/ 67 w 87"/>
                <a:gd name="T7" fmla="*/ 14 h 91"/>
                <a:gd name="T8" fmla="*/ 65 w 87"/>
                <a:gd name="T9" fmla="*/ 6 h 91"/>
                <a:gd name="T10" fmla="*/ 61 w 87"/>
                <a:gd name="T11" fmla="*/ 4 h 91"/>
                <a:gd name="T12" fmla="*/ 53 w 87"/>
                <a:gd name="T13" fmla="*/ 7 h 91"/>
                <a:gd name="T14" fmla="*/ 49 w 87"/>
                <a:gd name="T15" fmla="*/ 6 h 91"/>
                <a:gd name="T16" fmla="*/ 42 w 87"/>
                <a:gd name="T17" fmla="*/ 0 h 91"/>
                <a:gd name="T18" fmla="*/ 38 w 87"/>
                <a:gd name="T19" fmla="*/ 0 h 91"/>
                <a:gd name="T20" fmla="*/ 33 w 87"/>
                <a:gd name="T21" fmla="*/ 7 h 91"/>
                <a:gd name="T22" fmla="*/ 29 w 87"/>
                <a:gd name="T23" fmla="*/ 9 h 91"/>
                <a:gd name="T24" fmla="*/ 23 w 87"/>
                <a:gd name="T25" fmla="*/ 5 h 91"/>
                <a:gd name="T26" fmla="*/ 21 w 87"/>
                <a:gd name="T27" fmla="*/ 14 h 91"/>
                <a:gd name="T28" fmla="*/ 17 w 87"/>
                <a:gd name="T29" fmla="*/ 17 h 91"/>
                <a:gd name="T30" fmla="*/ 9 w 87"/>
                <a:gd name="T31" fmla="*/ 18 h 91"/>
                <a:gd name="T32" fmla="*/ 7 w 87"/>
                <a:gd name="T33" fmla="*/ 22 h 91"/>
                <a:gd name="T34" fmla="*/ 9 w 87"/>
                <a:gd name="T35" fmla="*/ 31 h 91"/>
                <a:gd name="T36" fmla="*/ 7 w 87"/>
                <a:gd name="T37" fmla="*/ 35 h 91"/>
                <a:gd name="T38" fmla="*/ 1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7 w 87"/>
                <a:gd name="T45" fmla="*/ 56 h 91"/>
                <a:gd name="T46" fmla="*/ 4 w 87"/>
                <a:gd name="T47" fmla="*/ 64 h 91"/>
                <a:gd name="T48" fmla="*/ 6 w 87"/>
                <a:gd name="T49" fmla="*/ 68 h 91"/>
                <a:gd name="T50" fmla="*/ 15 w 87"/>
                <a:gd name="T51" fmla="*/ 71 h 91"/>
                <a:gd name="T52" fmla="*/ 18 w 87"/>
                <a:gd name="T53" fmla="*/ 74 h 91"/>
                <a:gd name="T54" fmla="*/ 19 w 87"/>
                <a:gd name="T55" fmla="*/ 83 h 91"/>
                <a:gd name="T56" fmla="*/ 23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6 w 87"/>
                <a:gd name="T65" fmla="*/ 91 h 91"/>
                <a:gd name="T66" fmla="*/ 52 w 87"/>
                <a:gd name="T67" fmla="*/ 84 h 91"/>
                <a:gd name="T68" fmla="*/ 56 w 87"/>
                <a:gd name="T69" fmla="*/ 83 h 91"/>
                <a:gd name="T70" fmla="*/ 63 w 87"/>
                <a:gd name="T71" fmla="*/ 86 h 91"/>
                <a:gd name="T72" fmla="*/ 64 w 87"/>
                <a:gd name="T73" fmla="*/ 79 h 91"/>
                <a:gd name="T74" fmla="*/ 68 w 87"/>
                <a:gd name="T75" fmla="*/ 76 h 91"/>
                <a:gd name="T76" fmla="*/ 76 w 87"/>
                <a:gd name="T77" fmla="*/ 76 h 91"/>
                <a:gd name="T78" fmla="*/ 79 w 87"/>
                <a:gd name="T79" fmla="*/ 72 h 91"/>
                <a:gd name="T80" fmla="*/ 78 w 87"/>
                <a:gd name="T81" fmla="*/ 63 h 91"/>
                <a:gd name="T82" fmla="*/ 80 w 87"/>
                <a:gd name="T83" fmla="*/ 59 h 91"/>
                <a:gd name="T84" fmla="*/ 87 w 87"/>
                <a:gd name="T85" fmla="*/ 54 h 91"/>
                <a:gd name="T86" fmla="*/ 87 w 87"/>
                <a:gd name="T87" fmla="*/ 49 h 91"/>
                <a:gd name="T88" fmla="*/ 82 w 87"/>
                <a:gd name="T89" fmla="*/ 43 h 91"/>
                <a:gd name="T90" fmla="*/ 81 w 87"/>
                <a:gd name="T91" fmla="*/ 38 h 91"/>
                <a:gd name="T92" fmla="*/ 85 w 87"/>
                <a:gd name="T93" fmla="*/ 30 h 91"/>
                <a:gd name="T94" fmla="*/ 75 w 87"/>
                <a:gd name="T95" fmla="*/ 28 h 91"/>
                <a:gd name="T96" fmla="*/ 57 w 87"/>
                <a:gd name="T97" fmla="*/ 12 h 91"/>
                <a:gd name="T98" fmla="*/ 35 w 87"/>
                <a:gd name="T99" fmla="*/ 50 h 91"/>
                <a:gd name="T100" fmla="*/ 48 w 87"/>
                <a:gd name="T101" fmla="*/ 55 h 91"/>
                <a:gd name="T102" fmla="*/ 38 w 87"/>
                <a:gd name="T103" fmla="*/ 28 h 91"/>
                <a:gd name="T104" fmla="*/ 27 w 87"/>
                <a:gd name="T105" fmla="*/ 13 h 91"/>
                <a:gd name="T106" fmla="*/ 12 w 87"/>
                <a:gd name="T107" fmla="*/ 31 h 91"/>
                <a:gd name="T108" fmla="*/ 27 w 87"/>
                <a:gd name="T109" fmla="*/ 41 h 91"/>
                <a:gd name="T110" fmla="*/ 11 w 87"/>
                <a:gd name="T111" fmla="*/ 34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3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3" y="26"/>
                    <a:pt x="83" y="26"/>
                    <a:pt x="83" y="26"/>
                  </a:cubicBezTo>
                  <a:cubicBezTo>
                    <a:pt x="83" y="25"/>
                    <a:pt x="82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18"/>
                    <a:pt x="78" y="17"/>
                    <a:pt x="77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71" y="18"/>
                    <a:pt x="71" y="17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3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6" y="13"/>
                    <a:pt x="65" y="13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7" y="7"/>
                    <a:pt x="66" y="6"/>
                    <a:pt x="65" y="6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0" y="9"/>
                    <a:pt x="59" y="9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3"/>
                    <a:pt x="59" y="3"/>
                    <a:pt x="58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2" y="0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1" y="6"/>
                    <a:pt x="40" y="6"/>
                    <a:pt x="39" y="6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6" y="1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3" y="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9"/>
                    <a:pt x="27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5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6" y="18"/>
                    <a:pt x="16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1"/>
                    <a:pt x="2" y="33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7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9"/>
                    <a:pt x="1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1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4"/>
                    <a:pt x="2" y="56"/>
                    <a:pt x="2" y="57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7"/>
                    <a:pt x="8" y="58"/>
                    <a:pt x="8" y="59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3"/>
                    <a:pt x="4" y="64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4"/>
                    <a:pt x="1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70"/>
                    <a:pt x="8" y="70"/>
                    <a:pt x="8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70"/>
                    <a:pt x="14" y="70"/>
                    <a:pt x="15" y="71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2" y="76"/>
                    <a:pt x="13" y="77"/>
                    <a:pt x="13" y="78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1"/>
                    <a:pt x="18" y="82"/>
                    <a:pt x="19" y="83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80"/>
                    <a:pt x="25" y="8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5" y="86"/>
                    <a:pt x="26" y="87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30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89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7" y="85"/>
                    <a:pt x="38" y="8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39" y="91"/>
                    <a:pt x="40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4" y="85"/>
                    <a:pt x="45" y="85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8" y="91"/>
                    <a:pt x="49" y="90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5"/>
                    <a:pt x="51" y="85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6" y="89"/>
                    <a:pt x="57" y="89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7" y="83"/>
                    <a:pt x="57" y="83"/>
                    <a:pt x="58" y="8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1" y="87"/>
                    <a:pt x="62" y="87"/>
                    <a:pt x="63" y="86"/>
                  </a:cubicBezTo>
                  <a:cubicBezTo>
                    <a:pt x="63" y="86"/>
                    <a:pt x="63" y="86"/>
                    <a:pt x="64" y="86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3" y="80"/>
                    <a:pt x="64" y="80"/>
                    <a:pt x="64" y="7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9" y="83"/>
                    <a:pt x="70" y="82"/>
                    <a:pt x="70" y="81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6"/>
                    <a:pt x="69" y="75"/>
                    <a:pt x="70" y="75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5" y="77"/>
                    <a:pt x="75" y="77"/>
                    <a:pt x="76" y="76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4" y="70"/>
                    <a:pt x="74" y="69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80" y="71"/>
                    <a:pt x="80" y="70"/>
                    <a:pt x="81" y="69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8" y="64"/>
                    <a:pt x="78" y="63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4"/>
                    <a:pt x="84" y="63"/>
                    <a:pt x="84" y="62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8"/>
                    <a:pt x="80" y="58"/>
                    <a:pt x="80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6"/>
                    <a:pt x="86" y="55"/>
                    <a:pt x="87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2" y="51"/>
                    <a:pt x="82" y="51"/>
                    <a:pt x="82" y="50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3"/>
                    <a:pt x="82" y="43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0"/>
                    <a:pt x="87" y="39"/>
                    <a:pt x="87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1" y="36"/>
                    <a:pt x="81" y="35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85" y="32"/>
                    <a:pt x="85" y="31"/>
                    <a:pt x="85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30"/>
                    <a:pt x="78" y="29"/>
                  </a:cubicBezTo>
                  <a:close/>
                  <a:moveTo>
                    <a:pt x="75" y="28"/>
                  </a:moveTo>
                  <a:cubicBezTo>
                    <a:pt x="59" y="36"/>
                    <a:pt x="59" y="36"/>
                    <a:pt x="59" y="36"/>
                  </a:cubicBezTo>
                  <a:cubicBezTo>
                    <a:pt x="57" y="32"/>
                    <a:pt x="54" y="30"/>
                    <a:pt x="51" y="29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64" y="15"/>
                    <a:pt x="71" y="20"/>
                    <a:pt x="75" y="28"/>
                  </a:cubicBezTo>
                  <a:close/>
                  <a:moveTo>
                    <a:pt x="48" y="55"/>
                  </a:moveTo>
                  <a:cubicBezTo>
                    <a:pt x="43" y="57"/>
                    <a:pt x="37" y="55"/>
                    <a:pt x="35" y="50"/>
                  </a:cubicBezTo>
                  <a:cubicBezTo>
                    <a:pt x="33" y="45"/>
                    <a:pt x="35" y="39"/>
                    <a:pt x="40" y="36"/>
                  </a:cubicBezTo>
                  <a:cubicBezTo>
                    <a:pt x="45" y="34"/>
                    <a:pt x="50" y="36"/>
                    <a:pt x="53" y="41"/>
                  </a:cubicBezTo>
                  <a:cubicBezTo>
                    <a:pt x="55" y="46"/>
                    <a:pt x="53" y="52"/>
                    <a:pt x="48" y="55"/>
                  </a:cubicBezTo>
                  <a:close/>
                  <a:moveTo>
                    <a:pt x="54" y="10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5" y="27"/>
                    <a:pt x="41" y="27"/>
                    <a:pt x="38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8" y="8"/>
                    <a:pt x="46" y="8"/>
                    <a:pt x="54" y="10"/>
                  </a:cubicBezTo>
                  <a:close/>
                  <a:moveTo>
                    <a:pt x="27" y="13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2" y="31"/>
                    <a:pt x="29" y="34"/>
                    <a:pt x="28" y="37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5" y="24"/>
                    <a:pt x="20" y="17"/>
                    <a:pt x="27" y="13"/>
                  </a:cubicBezTo>
                  <a:close/>
                  <a:moveTo>
                    <a:pt x="11" y="34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6" y="44"/>
                    <a:pt x="26" y="48"/>
                    <a:pt x="27" y="5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8" y="51"/>
                    <a:pt x="8" y="42"/>
                    <a:pt x="11" y="34"/>
                  </a:cubicBezTo>
                  <a:close/>
                  <a:moveTo>
                    <a:pt x="13" y="62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30" y="58"/>
                    <a:pt x="33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3" y="76"/>
                    <a:pt x="17" y="70"/>
                    <a:pt x="13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3" y="64"/>
                    <a:pt x="46" y="64"/>
                    <a:pt x="50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1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6" y="59"/>
                    <a:pt x="59" y="56"/>
                    <a:pt x="60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8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62" y="46"/>
                    <a:pt x="62" y="42"/>
                    <a:pt x="60" y="39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9" y="39"/>
                    <a:pt x="80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1171575" y="2608263"/>
              <a:ext cx="93663" cy="96838"/>
            </a:xfrm>
            <a:custGeom>
              <a:avLst/>
              <a:gdLst>
                <a:gd name="T0" fmla="*/ 81 w 87"/>
                <a:gd name="T1" fmla="*/ 23 h 91"/>
                <a:gd name="T2" fmla="*/ 78 w 87"/>
                <a:gd name="T3" fmla="*/ 19 h 91"/>
                <a:gd name="T4" fmla="*/ 70 w 87"/>
                <a:gd name="T5" fmla="*/ 17 h 91"/>
                <a:gd name="T6" fmla="*/ 67 w 87"/>
                <a:gd name="T7" fmla="*/ 14 h 91"/>
                <a:gd name="T8" fmla="*/ 64 w 87"/>
                <a:gd name="T9" fmla="*/ 6 h 91"/>
                <a:gd name="T10" fmla="*/ 60 w 87"/>
                <a:gd name="T11" fmla="*/ 4 h 91"/>
                <a:gd name="T12" fmla="*/ 52 w 87"/>
                <a:gd name="T13" fmla="*/ 7 h 91"/>
                <a:gd name="T14" fmla="*/ 48 w 87"/>
                <a:gd name="T15" fmla="*/ 6 h 91"/>
                <a:gd name="T16" fmla="*/ 42 w 87"/>
                <a:gd name="T17" fmla="*/ 0 h 91"/>
                <a:gd name="T18" fmla="*/ 37 w 87"/>
                <a:gd name="T19" fmla="*/ 0 h 91"/>
                <a:gd name="T20" fmla="*/ 32 w 87"/>
                <a:gd name="T21" fmla="*/ 7 h 91"/>
                <a:gd name="T22" fmla="*/ 28 w 87"/>
                <a:gd name="T23" fmla="*/ 9 h 91"/>
                <a:gd name="T24" fmla="*/ 23 w 87"/>
                <a:gd name="T25" fmla="*/ 5 h 91"/>
                <a:gd name="T26" fmla="*/ 20 w 87"/>
                <a:gd name="T27" fmla="*/ 14 h 91"/>
                <a:gd name="T28" fmla="*/ 17 w 87"/>
                <a:gd name="T29" fmla="*/ 17 h 91"/>
                <a:gd name="T30" fmla="*/ 8 w 87"/>
                <a:gd name="T31" fmla="*/ 18 h 91"/>
                <a:gd name="T32" fmla="*/ 6 w 87"/>
                <a:gd name="T33" fmla="*/ 22 h 91"/>
                <a:gd name="T34" fmla="*/ 8 w 87"/>
                <a:gd name="T35" fmla="*/ 31 h 91"/>
                <a:gd name="T36" fmla="*/ 6 w 87"/>
                <a:gd name="T37" fmla="*/ 35 h 91"/>
                <a:gd name="T38" fmla="*/ 0 w 87"/>
                <a:gd name="T39" fmla="*/ 41 h 91"/>
                <a:gd name="T40" fmla="*/ 0 w 87"/>
                <a:gd name="T41" fmla="*/ 45 h 91"/>
                <a:gd name="T42" fmla="*/ 6 w 87"/>
                <a:gd name="T43" fmla="*/ 52 h 91"/>
                <a:gd name="T44" fmla="*/ 6 w 87"/>
                <a:gd name="T45" fmla="*/ 56 h 91"/>
                <a:gd name="T46" fmla="*/ 4 w 87"/>
                <a:gd name="T47" fmla="*/ 64 h 91"/>
                <a:gd name="T48" fmla="*/ 6 w 87"/>
                <a:gd name="T49" fmla="*/ 69 h 91"/>
                <a:gd name="T50" fmla="*/ 14 w 87"/>
                <a:gd name="T51" fmla="*/ 71 h 91"/>
                <a:gd name="T52" fmla="*/ 17 w 87"/>
                <a:gd name="T53" fmla="*/ 74 h 91"/>
                <a:gd name="T54" fmla="*/ 19 w 87"/>
                <a:gd name="T55" fmla="*/ 83 h 91"/>
                <a:gd name="T56" fmla="*/ 22 w 87"/>
                <a:gd name="T57" fmla="*/ 85 h 91"/>
                <a:gd name="T58" fmla="*/ 31 w 87"/>
                <a:gd name="T59" fmla="*/ 83 h 91"/>
                <a:gd name="T60" fmla="*/ 35 w 87"/>
                <a:gd name="T61" fmla="*/ 84 h 91"/>
                <a:gd name="T62" fmla="*/ 41 w 87"/>
                <a:gd name="T63" fmla="*/ 91 h 91"/>
                <a:gd name="T64" fmla="*/ 45 w 87"/>
                <a:gd name="T65" fmla="*/ 91 h 91"/>
                <a:gd name="T66" fmla="*/ 51 w 87"/>
                <a:gd name="T67" fmla="*/ 84 h 91"/>
                <a:gd name="T68" fmla="*/ 55 w 87"/>
                <a:gd name="T69" fmla="*/ 83 h 91"/>
                <a:gd name="T70" fmla="*/ 62 w 87"/>
                <a:gd name="T71" fmla="*/ 86 h 91"/>
                <a:gd name="T72" fmla="*/ 64 w 87"/>
                <a:gd name="T73" fmla="*/ 79 h 91"/>
                <a:gd name="T74" fmla="*/ 67 w 87"/>
                <a:gd name="T75" fmla="*/ 76 h 91"/>
                <a:gd name="T76" fmla="*/ 76 w 87"/>
                <a:gd name="T77" fmla="*/ 76 h 91"/>
                <a:gd name="T78" fmla="*/ 78 w 87"/>
                <a:gd name="T79" fmla="*/ 72 h 91"/>
                <a:gd name="T80" fmla="*/ 77 w 87"/>
                <a:gd name="T81" fmla="*/ 63 h 91"/>
                <a:gd name="T82" fmla="*/ 79 w 87"/>
                <a:gd name="T83" fmla="*/ 59 h 91"/>
                <a:gd name="T84" fmla="*/ 86 w 87"/>
                <a:gd name="T85" fmla="*/ 54 h 91"/>
                <a:gd name="T86" fmla="*/ 86 w 87"/>
                <a:gd name="T87" fmla="*/ 49 h 91"/>
                <a:gd name="T88" fmla="*/ 81 w 87"/>
                <a:gd name="T89" fmla="*/ 43 h 91"/>
                <a:gd name="T90" fmla="*/ 81 w 87"/>
                <a:gd name="T91" fmla="*/ 38 h 91"/>
                <a:gd name="T92" fmla="*/ 84 w 87"/>
                <a:gd name="T93" fmla="*/ 30 h 91"/>
                <a:gd name="T94" fmla="*/ 74 w 87"/>
                <a:gd name="T95" fmla="*/ 28 h 91"/>
                <a:gd name="T96" fmla="*/ 56 w 87"/>
                <a:gd name="T97" fmla="*/ 12 h 91"/>
                <a:gd name="T98" fmla="*/ 34 w 87"/>
                <a:gd name="T99" fmla="*/ 50 h 91"/>
                <a:gd name="T100" fmla="*/ 47 w 87"/>
                <a:gd name="T101" fmla="*/ 55 h 91"/>
                <a:gd name="T102" fmla="*/ 37 w 87"/>
                <a:gd name="T103" fmla="*/ 28 h 91"/>
                <a:gd name="T104" fmla="*/ 27 w 87"/>
                <a:gd name="T105" fmla="*/ 13 h 91"/>
                <a:gd name="T106" fmla="*/ 11 w 87"/>
                <a:gd name="T107" fmla="*/ 31 h 91"/>
                <a:gd name="T108" fmla="*/ 26 w 87"/>
                <a:gd name="T109" fmla="*/ 41 h 91"/>
                <a:gd name="T110" fmla="*/ 10 w 87"/>
                <a:gd name="T111" fmla="*/ 35 h 91"/>
                <a:gd name="T112" fmla="*/ 36 w 87"/>
                <a:gd name="T113" fmla="*/ 62 h 91"/>
                <a:gd name="T114" fmla="*/ 33 w 87"/>
                <a:gd name="T115" fmla="*/ 80 h 91"/>
                <a:gd name="T116" fmla="*/ 57 w 87"/>
                <a:gd name="T117" fmla="*/ 79 h 91"/>
                <a:gd name="T118" fmla="*/ 52 w 87"/>
                <a:gd name="T119" fmla="*/ 61 h 91"/>
                <a:gd name="T120" fmla="*/ 60 w 87"/>
                <a:gd name="T121" fmla="*/ 78 h 91"/>
                <a:gd name="T122" fmla="*/ 60 w 87"/>
                <a:gd name="T123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91">
                  <a:moveTo>
                    <a:pt x="78" y="29"/>
                  </a:moveTo>
                  <a:cubicBezTo>
                    <a:pt x="82" y="26"/>
                    <a:pt x="82" y="26"/>
                    <a:pt x="82" y="26"/>
                  </a:cubicBezTo>
                  <a:cubicBezTo>
                    <a:pt x="82" y="25"/>
                    <a:pt x="81" y="24"/>
                    <a:pt x="81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5" y="24"/>
                    <a:pt x="75" y="23"/>
                    <a:pt x="74" y="2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8"/>
                    <a:pt x="77" y="17"/>
                    <a:pt x="76" y="16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8"/>
                    <a:pt x="71" y="18"/>
                    <a:pt x="70" y="17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2" y="12"/>
                    <a:pt x="72" y="11"/>
                    <a:pt x="71" y="10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6" y="14"/>
                    <a:pt x="65" y="13"/>
                    <a:pt x="65" y="13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6" y="7"/>
                    <a:pt x="65" y="6"/>
                    <a:pt x="64" y="6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9"/>
                    <a:pt x="59" y="9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3"/>
                    <a:pt x="58" y="3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3" y="7"/>
                    <a:pt x="52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1"/>
                    <a:pt x="50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6" y="6"/>
                    <a:pt x="46" y="6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2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7" y="9"/>
                    <a:pt x="27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3"/>
                    <a:pt x="21" y="13"/>
                    <a:pt x="20" y="14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1"/>
                    <a:pt x="14" y="11"/>
                    <a:pt x="14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8"/>
                    <a:pt x="15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9" y="17"/>
                    <a:pt x="8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1" y="23"/>
                    <a:pt x="11" y="24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3"/>
                    <a:pt x="5" y="24"/>
                    <a:pt x="4" y="2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30"/>
                    <a:pt x="8" y="3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1"/>
                    <a:pt x="2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7"/>
                    <a:pt x="6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0" y="39"/>
                    <a:pt x="0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4"/>
                    <a:pt x="5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8"/>
                    <a:pt x="0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5" y="51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6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2"/>
                    <a:pt x="3" y="63"/>
                    <a:pt x="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4"/>
                    <a:pt x="10" y="64"/>
                    <a:pt x="10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7" y="71"/>
                    <a:pt x="8" y="7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3" y="70"/>
                    <a:pt x="14" y="71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1" y="76"/>
                    <a:pt x="12" y="77"/>
                    <a:pt x="13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5"/>
                    <a:pt x="18" y="75"/>
                    <a:pt x="19" y="76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7" y="82"/>
                    <a:pt x="18" y="82"/>
                    <a:pt x="19" y="83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79"/>
                    <a:pt x="24" y="80"/>
                    <a:pt x="24" y="8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6"/>
                    <a:pt x="24" y="86"/>
                    <a:pt x="25" y="87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3"/>
                    <a:pt x="31" y="83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1" y="89"/>
                    <a:pt x="32" y="89"/>
                    <a:pt x="33" y="90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6" y="84"/>
                    <a:pt x="36" y="85"/>
                    <a:pt x="37" y="85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8" y="91"/>
                    <a:pt x="39" y="91"/>
                    <a:pt x="41" y="91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3" y="85"/>
                    <a:pt x="44" y="85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50" y="85"/>
                    <a:pt x="51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4" y="89"/>
                    <a:pt x="55" y="89"/>
                    <a:pt x="56" y="8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6" y="83"/>
                    <a:pt x="57" y="83"/>
                    <a:pt x="57" y="82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1" y="87"/>
                    <a:pt x="61" y="87"/>
                    <a:pt x="62" y="86"/>
                  </a:cubicBezTo>
                  <a:cubicBezTo>
                    <a:pt x="62" y="86"/>
                    <a:pt x="63" y="86"/>
                    <a:pt x="63" y="86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2" y="80"/>
                    <a:pt x="63" y="80"/>
                    <a:pt x="64" y="79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68" y="83"/>
                    <a:pt x="69" y="82"/>
                    <a:pt x="70" y="81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8" y="76"/>
                    <a:pt x="68" y="75"/>
                    <a:pt x="69" y="75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5" y="77"/>
                    <a:pt x="76" y="76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1"/>
                    <a:pt x="73" y="70"/>
                    <a:pt x="74" y="69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9" y="71"/>
                    <a:pt x="80" y="70"/>
                    <a:pt x="80" y="69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5"/>
                    <a:pt x="77" y="64"/>
                    <a:pt x="77" y="63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3" y="64"/>
                    <a:pt x="83" y="63"/>
                    <a:pt x="84" y="6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8"/>
                    <a:pt x="80" y="58"/>
                    <a:pt x="80" y="57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5" y="56"/>
                    <a:pt x="86" y="55"/>
                    <a:pt x="86" y="54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1"/>
                    <a:pt x="81" y="51"/>
                    <a:pt x="81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7" y="48"/>
                    <a:pt x="87" y="47"/>
                    <a:pt x="87" y="46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4"/>
                    <a:pt x="81" y="43"/>
                    <a:pt x="81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40"/>
                    <a:pt x="86" y="39"/>
                    <a:pt x="86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1" y="37"/>
                    <a:pt x="80" y="36"/>
                    <a:pt x="80" y="35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5" y="32"/>
                    <a:pt x="84" y="31"/>
                    <a:pt x="84" y="30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8" y="30"/>
                    <a:pt x="78" y="29"/>
                  </a:cubicBezTo>
                  <a:close/>
                  <a:moveTo>
                    <a:pt x="74" y="28"/>
                  </a:moveTo>
                  <a:cubicBezTo>
                    <a:pt x="58" y="36"/>
                    <a:pt x="58" y="36"/>
                    <a:pt x="58" y="36"/>
                  </a:cubicBezTo>
                  <a:cubicBezTo>
                    <a:pt x="56" y="32"/>
                    <a:pt x="54" y="30"/>
                    <a:pt x="50" y="29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64" y="15"/>
                    <a:pt x="70" y="20"/>
                    <a:pt x="74" y="28"/>
                  </a:cubicBezTo>
                  <a:close/>
                  <a:moveTo>
                    <a:pt x="47" y="55"/>
                  </a:moveTo>
                  <a:cubicBezTo>
                    <a:pt x="43" y="57"/>
                    <a:pt x="37" y="55"/>
                    <a:pt x="34" y="50"/>
                  </a:cubicBezTo>
                  <a:cubicBezTo>
                    <a:pt x="32" y="45"/>
                    <a:pt x="34" y="39"/>
                    <a:pt x="39" y="36"/>
                  </a:cubicBezTo>
                  <a:cubicBezTo>
                    <a:pt x="44" y="34"/>
                    <a:pt x="50" y="36"/>
                    <a:pt x="52" y="41"/>
                  </a:cubicBezTo>
                  <a:cubicBezTo>
                    <a:pt x="54" y="46"/>
                    <a:pt x="52" y="52"/>
                    <a:pt x="47" y="55"/>
                  </a:cubicBezTo>
                  <a:close/>
                  <a:moveTo>
                    <a:pt x="53" y="10"/>
                  </a:moveTo>
                  <a:cubicBezTo>
                    <a:pt x="47" y="27"/>
                    <a:pt x="47" y="27"/>
                    <a:pt x="47" y="27"/>
                  </a:cubicBezTo>
                  <a:cubicBezTo>
                    <a:pt x="44" y="27"/>
                    <a:pt x="41" y="27"/>
                    <a:pt x="37" y="28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8"/>
                    <a:pt x="46" y="8"/>
                    <a:pt x="53" y="10"/>
                  </a:cubicBezTo>
                  <a:close/>
                  <a:moveTo>
                    <a:pt x="27" y="13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1" y="31"/>
                    <a:pt x="29" y="34"/>
                    <a:pt x="27" y="37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24"/>
                    <a:pt x="19" y="17"/>
                    <a:pt x="27" y="13"/>
                  </a:cubicBezTo>
                  <a:close/>
                  <a:moveTo>
                    <a:pt x="10" y="35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5" y="44"/>
                    <a:pt x="25" y="48"/>
                    <a:pt x="26" y="51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8" y="51"/>
                    <a:pt x="8" y="42"/>
                    <a:pt x="10" y="35"/>
                  </a:cubicBezTo>
                  <a:close/>
                  <a:moveTo>
                    <a:pt x="12" y="62"/>
                  </a:moveTo>
                  <a:cubicBezTo>
                    <a:pt x="28" y="55"/>
                    <a:pt x="28" y="55"/>
                    <a:pt x="28" y="55"/>
                  </a:cubicBezTo>
                  <a:cubicBezTo>
                    <a:pt x="30" y="58"/>
                    <a:pt x="32" y="60"/>
                    <a:pt x="36" y="6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2" y="76"/>
                    <a:pt x="16" y="70"/>
                    <a:pt x="12" y="62"/>
                  </a:cubicBezTo>
                  <a:close/>
                  <a:moveTo>
                    <a:pt x="33" y="80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42" y="64"/>
                    <a:pt x="46" y="64"/>
                    <a:pt x="49" y="63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49" y="83"/>
                    <a:pt x="40" y="83"/>
                    <a:pt x="33" y="80"/>
                  </a:cubicBezTo>
                  <a:close/>
                  <a:moveTo>
                    <a:pt x="60" y="78"/>
                  </a:moveTo>
                  <a:cubicBezTo>
                    <a:pt x="52" y="61"/>
                    <a:pt x="52" y="61"/>
                    <a:pt x="52" y="61"/>
                  </a:cubicBezTo>
                  <a:cubicBezTo>
                    <a:pt x="55" y="59"/>
                    <a:pt x="58" y="56"/>
                    <a:pt x="59" y="53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3" y="67"/>
                    <a:pt x="67" y="73"/>
                    <a:pt x="60" y="78"/>
                  </a:cubicBezTo>
                  <a:close/>
                  <a:moveTo>
                    <a:pt x="77" y="56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1" y="46"/>
                    <a:pt x="61" y="42"/>
                    <a:pt x="60" y="39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9" y="39"/>
                    <a:pt x="79" y="48"/>
                    <a:pt x="77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 noEditPoints="1"/>
            </p:cNvSpPr>
            <p:nvPr/>
          </p:nvSpPr>
          <p:spPr bwMode="auto">
            <a:xfrm>
              <a:off x="1127125" y="2659063"/>
              <a:ext cx="39688" cy="41275"/>
            </a:xfrm>
            <a:custGeom>
              <a:avLst/>
              <a:gdLst>
                <a:gd name="T0" fmla="*/ 36 w 37"/>
                <a:gd name="T1" fmla="*/ 26 h 38"/>
                <a:gd name="T2" fmla="*/ 36 w 37"/>
                <a:gd name="T3" fmla="*/ 24 h 38"/>
                <a:gd name="T4" fmla="*/ 34 w 37"/>
                <a:gd name="T5" fmla="*/ 21 h 38"/>
                <a:gd name="T6" fmla="*/ 35 w 37"/>
                <a:gd name="T7" fmla="*/ 19 h 38"/>
                <a:gd name="T8" fmla="*/ 36 w 37"/>
                <a:gd name="T9" fmla="*/ 16 h 38"/>
                <a:gd name="T10" fmla="*/ 36 w 37"/>
                <a:gd name="T11" fmla="*/ 14 h 38"/>
                <a:gd name="T12" fmla="*/ 33 w 37"/>
                <a:gd name="T13" fmla="*/ 12 h 38"/>
                <a:gd name="T14" fmla="*/ 32 w 37"/>
                <a:gd name="T15" fmla="*/ 10 h 38"/>
                <a:gd name="T16" fmla="*/ 32 w 37"/>
                <a:gd name="T17" fmla="*/ 6 h 38"/>
                <a:gd name="T18" fmla="*/ 31 w 37"/>
                <a:gd name="T19" fmla="*/ 5 h 38"/>
                <a:gd name="T20" fmla="*/ 27 w 37"/>
                <a:gd name="T21" fmla="*/ 5 h 38"/>
                <a:gd name="T22" fmla="*/ 26 w 37"/>
                <a:gd name="T23" fmla="*/ 4 h 38"/>
                <a:gd name="T24" fmla="*/ 25 w 37"/>
                <a:gd name="T25" fmla="*/ 1 h 38"/>
                <a:gd name="T26" fmla="*/ 22 w 37"/>
                <a:gd name="T27" fmla="*/ 3 h 38"/>
                <a:gd name="T28" fmla="*/ 20 w 37"/>
                <a:gd name="T29" fmla="*/ 2 h 38"/>
                <a:gd name="T30" fmla="*/ 18 w 37"/>
                <a:gd name="T31" fmla="*/ 0 h 38"/>
                <a:gd name="T32" fmla="*/ 16 w 37"/>
                <a:gd name="T33" fmla="*/ 0 h 38"/>
                <a:gd name="T34" fmla="*/ 14 w 37"/>
                <a:gd name="T35" fmla="*/ 3 h 38"/>
                <a:gd name="T36" fmla="*/ 12 w 37"/>
                <a:gd name="T37" fmla="*/ 4 h 38"/>
                <a:gd name="T38" fmla="*/ 8 w 37"/>
                <a:gd name="T39" fmla="*/ 3 h 38"/>
                <a:gd name="T40" fmla="*/ 7 w 37"/>
                <a:gd name="T41" fmla="*/ 4 h 38"/>
                <a:gd name="T42" fmla="*/ 6 w 37"/>
                <a:gd name="T43" fmla="*/ 8 h 38"/>
                <a:gd name="T44" fmla="*/ 5 w 37"/>
                <a:gd name="T45" fmla="*/ 10 h 38"/>
                <a:gd name="T46" fmla="*/ 2 w 37"/>
                <a:gd name="T47" fmla="*/ 11 h 38"/>
                <a:gd name="T48" fmla="*/ 1 w 37"/>
                <a:gd name="T49" fmla="*/ 13 h 38"/>
                <a:gd name="T50" fmla="*/ 3 w 37"/>
                <a:gd name="T51" fmla="*/ 16 h 38"/>
                <a:gd name="T52" fmla="*/ 2 w 37"/>
                <a:gd name="T53" fmla="*/ 18 h 38"/>
                <a:gd name="T54" fmla="*/ 0 w 37"/>
                <a:gd name="T55" fmla="*/ 21 h 38"/>
                <a:gd name="T56" fmla="*/ 0 w 37"/>
                <a:gd name="T57" fmla="*/ 23 h 38"/>
                <a:gd name="T58" fmla="*/ 3 w 37"/>
                <a:gd name="T59" fmla="*/ 25 h 38"/>
                <a:gd name="T60" fmla="*/ 4 w 37"/>
                <a:gd name="T61" fmla="*/ 27 h 38"/>
                <a:gd name="T62" fmla="*/ 4 w 37"/>
                <a:gd name="T63" fmla="*/ 30 h 38"/>
                <a:gd name="T64" fmla="*/ 5 w 37"/>
                <a:gd name="T65" fmla="*/ 32 h 38"/>
                <a:gd name="T66" fmla="*/ 8 w 37"/>
                <a:gd name="T67" fmla="*/ 32 h 38"/>
                <a:gd name="T68" fmla="*/ 10 w 37"/>
                <a:gd name="T69" fmla="*/ 33 h 38"/>
                <a:gd name="T70" fmla="*/ 11 w 37"/>
                <a:gd name="T71" fmla="*/ 37 h 38"/>
                <a:gd name="T72" fmla="*/ 13 w 37"/>
                <a:gd name="T73" fmla="*/ 35 h 38"/>
                <a:gd name="T74" fmla="*/ 15 w 37"/>
                <a:gd name="T75" fmla="*/ 36 h 38"/>
                <a:gd name="T76" fmla="*/ 18 w 37"/>
                <a:gd name="T77" fmla="*/ 38 h 38"/>
                <a:gd name="T78" fmla="*/ 20 w 37"/>
                <a:gd name="T79" fmla="*/ 38 h 38"/>
                <a:gd name="T80" fmla="*/ 22 w 37"/>
                <a:gd name="T81" fmla="*/ 36 h 38"/>
                <a:gd name="T82" fmla="*/ 24 w 37"/>
                <a:gd name="T83" fmla="*/ 35 h 38"/>
                <a:gd name="T84" fmla="*/ 27 w 37"/>
                <a:gd name="T85" fmla="*/ 36 h 38"/>
                <a:gd name="T86" fmla="*/ 29 w 37"/>
                <a:gd name="T87" fmla="*/ 35 h 38"/>
                <a:gd name="T88" fmla="*/ 30 w 37"/>
                <a:gd name="T89" fmla="*/ 31 h 38"/>
                <a:gd name="T90" fmla="*/ 31 w 37"/>
                <a:gd name="T91" fmla="*/ 30 h 38"/>
                <a:gd name="T92" fmla="*/ 34 w 37"/>
                <a:gd name="T93" fmla="*/ 29 h 38"/>
                <a:gd name="T94" fmla="*/ 32 w 37"/>
                <a:gd name="T95" fmla="*/ 25 h 38"/>
                <a:gd name="T96" fmla="*/ 32 w 37"/>
                <a:gd name="T97" fmla="*/ 14 h 38"/>
                <a:gd name="T98" fmla="*/ 15 w 37"/>
                <a:gd name="T99" fmla="*/ 17 h 38"/>
                <a:gd name="T100" fmla="*/ 17 w 37"/>
                <a:gd name="T101" fmla="*/ 23 h 38"/>
                <a:gd name="T102" fmla="*/ 22 w 37"/>
                <a:gd name="T103" fmla="*/ 12 h 38"/>
                <a:gd name="T104" fmla="*/ 24 w 37"/>
                <a:gd name="T105" fmla="*/ 5 h 38"/>
                <a:gd name="T106" fmla="*/ 14 w 37"/>
                <a:gd name="T107" fmla="*/ 4 h 38"/>
                <a:gd name="T108" fmla="*/ 15 w 37"/>
                <a:gd name="T109" fmla="*/ 12 h 38"/>
                <a:gd name="T110" fmla="*/ 13 w 37"/>
                <a:gd name="T111" fmla="*/ 5 h 38"/>
                <a:gd name="T112" fmla="*/ 11 w 37"/>
                <a:gd name="T113" fmla="*/ 21 h 38"/>
                <a:gd name="T114" fmla="*/ 5 w 37"/>
                <a:gd name="T115" fmla="*/ 25 h 38"/>
                <a:gd name="T116" fmla="*/ 12 w 37"/>
                <a:gd name="T117" fmla="*/ 33 h 38"/>
                <a:gd name="T118" fmla="*/ 16 w 37"/>
                <a:gd name="T119" fmla="*/ 26 h 38"/>
                <a:gd name="T120" fmla="*/ 13 w 37"/>
                <a:gd name="T121" fmla="*/ 33 h 38"/>
                <a:gd name="T122" fmla="*/ 25 w 37"/>
                <a:gd name="T123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" h="38">
                  <a:moveTo>
                    <a:pt x="33" y="26"/>
                  </a:move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7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4" y="18"/>
                    <a:pt x="34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6"/>
                    <a:pt x="36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4" y="10"/>
                    <a:pt x="34" y="9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1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2" y="7"/>
                    <a:pt x="32" y="6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7"/>
                    <a:pt x="3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5"/>
                    <a:pt x="27" y="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7" y="2"/>
                    <a:pt x="27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1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3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3" y="30"/>
                    <a:pt x="4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6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4"/>
                    <a:pt x="11" y="3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1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1" y="38"/>
                    <a:pt x="21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5" y="3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7" y="36"/>
                    <a:pt x="27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4"/>
                    <a:pt x="27" y="33"/>
                    <a:pt x="27" y="33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30" y="34"/>
                    <a:pt x="30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30" y="3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29"/>
                    <a:pt x="34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7"/>
                    <a:pt x="33" y="27"/>
                    <a:pt x="33" y="26"/>
                  </a:cubicBezTo>
                  <a:close/>
                  <a:moveTo>
                    <a:pt x="32" y="25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20"/>
                    <a:pt x="26" y="19"/>
                    <a:pt x="26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8"/>
                    <a:pt x="33" y="21"/>
                    <a:pt x="32" y="25"/>
                  </a:cubicBezTo>
                  <a:close/>
                  <a:moveTo>
                    <a:pt x="17" y="23"/>
                  </a:moveTo>
                  <a:cubicBezTo>
                    <a:pt x="15" y="22"/>
                    <a:pt x="14" y="20"/>
                    <a:pt x="15" y="17"/>
                  </a:cubicBezTo>
                  <a:cubicBezTo>
                    <a:pt x="16" y="15"/>
                    <a:pt x="18" y="14"/>
                    <a:pt x="20" y="15"/>
                  </a:cubicBezTo>
                  <a:cubicBezTo>
                    <a:pt x="22" y="16"/>
                    <a:pt x="23" y="19"/>
                    <a:pt x="22" y="21"/>
                  </a:cubicBezTo>
                  <a:cubicBezTo>
                    <a:pt x="21" y="23"/>
                    <a:pt x="19" y="24"/>
                    <a:pt x="17" y="23"/>
                  </a:cubicBezTo>
                  <a:close/>
                  <a:moveTo>
                    <a:pt x="32" y="13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25" y="14"/>
                    <a:pt x="24" y="13"/>
                    <a:pt x="22" y="1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7"/>
                    <a:pt x="31" y="10"/>
                    <a:pt x="32" y="13"/>
                  </a:cubicBezTo>
                  <a:close/>
                  <a:moveTo>
                    <a:pt x="24" y="5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18" y="11"/>
                    <a:pt x="17" y="12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7" y="3"/>
                    <a:pt x="21" y="3"/>
                    <a:pt x="24" y="5"/>
                  </a:cubicBezTo>
                  <a:close/>
                  <a:moveTo>
                    <a:pt x="13" y="5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2" y="1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9"/>
                    <a:pt x="10" y="6"/>
                    <a:pt x="13" y="5"/>
                  </a:cubicBezTo>
                  <a:close/>
                  <a:moveTo>
                    <a:pt x="5" y="13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20"/>
                    <a:pt x="11" y="2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0"/>
                    <a:pt x="4" y="17"/>
                    <a:pt x="5" y="13"/>
                  </a:cubicBezTo>
                  <a:close/>
                  <a:moveTo>
                    <a:pt x="5" y="25"/>
                  </a:move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3" y="25"/>
                    <a:pt x="15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8" y="31"/>
                    <a:pt x="6" y="28"/>
                    <a:pt x="5" y="25"/>
                  </a:cubicBezTo>
                  <a:close/>
                  <a:moveTo>
                    <a:pt x="13" y="33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7" y="27"/>
                    <a:pt x="19" y="27"/>
                    <a:pt x="20" y="2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0" y="35"/>
                    <a:pt x="16" y="35"/>
                    <a:pt x="13" y="33"/>
                  </a:cubicBezTo>
                  <a:close/>
                  <a:moveTo>
                    <a:pt x="24" y="33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23" y="25"/>
                    <a:pt x="24" y="24"/>
                    <a:pt x="25" y="2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9"/>
                    <a:pt x="27" y="32"/>
                    <a:pt x="24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038225" y="2528888"/>
              <a:ext cx="22225" cy="25400"/>
            </a:xfrm>
            <a:custGeom>
              <a:avLst/>
              <a:gdLst>
                <a:gd name="T0" fmla="*/ 21 w 21"/>
                <a:gd name="T1" fmla="*/ 11 h 23"/>
                <a:gd name="T2" fmla="*/ 21 w 21"/>
                <a:gd name="T3" fmla="*/ 9 h 23"/>
                <a:gd name="T4" fmla="*/ 19 w 21"/>
                <a:gd name="T5" fmla="*/ 8 h 23"/>
                <a:gd name="T6" fmla="*/ 19 w 21"/>
                <a:gd name="T7" fmla="*/ 7 h 23"/>
                <a:gd name="T8" fmla="*/ 19 w 21"/>
                <a:gd name="T9" fmla="*/ 5 h 23"/>
                <a:gd name="T10" fmla="*/ 18 w 21"/>
                <a:gd name="T11" fmla="*/ 4 h 23"/>
                <a:gd name="T12" fmla="*/ 16 w 21"/>
                <a:gd name="T13" fmla="*/ 4 h 23"/>
                <a:gd name="T14" fmla="*/ 15 w 21"/>
                <a:gd name="T15" fmla="*/ 3 h 23"/>
                <a:gd name="T16" fmla="*/ 15 w 21"/>
                <a:gd name="T17" fmla="*/ 1 h 23"/>
                <a:gd name="T18" fmla="*/ 14 w 21"/>
                <a:gd name="T19" fmla="*/ 1 h 23"/>
                <a:gd name="T20" fmla="*/ 12 w 21"/>
                <a:gd name="T21" fmla="*/ 2 h 23"/>
                <a:gd name="T22" fmla="*/ 11 w 21"/>
                <a:gd name="T23" fmla="*/ 2 h 23"/>
                <a:gd name="T24" fmla="*/ 10 w 21"/>
                <a:gd name="T25" fmla="*/ 0 h 23"/>
                <a:gd name="T26" fmla="*/ 8 w 21"/>
                <a:gd name="T27" fmla="*/ 2 h 23"/>
                <a:gd name="T28" fmla="*/ 7 w 21"/>
                <a:gd name="T29" fmla="*/ 2 h 23"/>
                <a:gd name="T30" fmla="*/ 5 w 21"/>
                <a:gd name="T31" fmla="*/ 2 h 23"/>
                <a:gd name="T32" fmla="*/ 4 w 21"/>
                <a:gd name="T33" fmla="*/ 2 h 23"/>
                <a:gd name="T34" fmla="*/ 4 w 21"/>
                <a:gd name="T35" fmla="*/ 4 h 23"/>
                <a:gd name="T36" fmla="*/ 3 w 21"/>
                <a:gd name="T37" fmla="*/ 5 h 23"/>
                <a:gd name="T38" fmla="*/ 1 w 21"/>
                <a:gd name="T39" fmla="*/ 6 h 23"/>
                <a:gd name="T40" fmla="*/ 1 w 21"/>
                <a:gd name="T41" fmla="*/ 7 h 23"/>
                <a:gd name="T42" fmla="*/ 1 w 21"/>
                <a:gd name="T43" fmla="*/ 9 h 23"/>
                <a:gd name="T44" fmla="*/ 1 w 21"/>
                <a:gd name="T45" fmla="*/ 10 h 23"/>
                <a:gd name="T46" fmla="*/ 0 w 21"/>
                <a:gd name="T47" fmla="*/ 11 h 23"/>
                <a:gd name="T48" fmla="*/ 0 w 21"/>
                <a:gd name="T49" fmla="*/ 12 h 23"/>
                <a:gd name="T50" fmla="*/ 1 w 21"/>
                <a:gd name="T51" fmla="*/ 14 h 23"/>
                <a:gd name="T52" fmla="*/ 1 w 21"/>
                <a:gd name="T53" fmla="*/ 15 h 23"/>
                <a:gd name="T54" fmla="*/ 1 w 21"/>
                <a:gd name="T55" fmla="*/ 17 h 23"/>
                <a:gd name="T56" fmla="*/ 2 w 21"/>
                <a:gd name="T57" fmla="*/ 18 h 23"/>
                <a:gd name="T58" fmla="*/ 4 w 21"/>
                <a:gd name="T59" fmla="*/ 18 h 23"/>
                <a:gd name="T60" fmla="*/ 4 w 21"/>
                <a:gd name="T61" fmla="*/ 19 h 23"/>
                <a:gd name="T62" fmla="*/ 5 w 21"/>
                <a:gd name="T63" fmla="*/ 21 h 23"/>
                <a:gd name="T64" fmla="*/ 6 w 21"/>
                <a:gd name="T65" fmla="*/ 22 h 23"/>
                <a:gd name="T66" fmla="*/ 8 w 21"/>
                <a:gd name="T67" fmla="*/ 21 h 23"/>
                <a:gd name="T68" fmla="*/ 9 w 21"/>
                <a:gd name="T69" fmla="*/ 21 h 23"/>
                <a:gd name="T70" fmla="*/ 10 w 21"/>
                <a:gd name="T71" fmla="*/ 23 h 23"/>
                <a:gd name="T72" fmla="*/ 11 w 21"/>
                <a:gd name="T73" fmla="*/ 21 h 23"/>
                <a:gd name="T74" fmla="*/ 12 w 21"/>
                <a:gd name="T75" fmla="*/ 21 h 23"/>
                <a:gd name="T76" fmla="*/ 14 w 21"/>
                <a:gd name="T77" fmla="*/ 22 h 23"/>
                <a:gd name="T78" fmla="*/ 15 w 21"/>
                <a:gd name="T79" fmla="*/ 21 h 23"/>
                <a:gd name="T80" fmla="*/ 16 w 21"/>
                <a:gd name="T81" fmla="*/ 19 h 23"/>
                <a:gd name="T82" fmla="*/ 17 w 21"/>
                <a:gd name="T83" fmla="*/ 19 h 23"/>
                <a:gd name="T84" fmla="*/ 19 w 21"/>
                <a:gd name="T85" fmla="*/ 18 h 23"/>
                <a:gd name="T86" fmla="*/ 20 w 21"/>
                <a:gd name="T87" fmla="*/ 17 h 23"/>
                <a:gd name="T88" fmla="*/ 19 w 21"/>
                <a:gd name="T89" fmla="*/ 15 h 23"/>
                <a:gd name="T90" fmla="*/ 19 w 21"/>
                <a:gd name="T91" fmla="*/ 14 h 23"/>
                <a:gd name="T92" fmla="*/ 21 w 21"/>
                <a:gd name="T93" fmla="*/ 13 h 23"/>
                <a:gd name="T94" fmla="*/ 19 w 21"/>
                <a:gd name="T95" fmla="*/ 11 h 23"/>
                <a:gd name="T96" fmla="*/ 17 w 21"/>
                <a:gd name="T97" fmla="*/ 5 h 23"/>
                <a:gd name="T98" fmla="*/ 8 w 21"/>
                <a:gd name="T99" fmla="*/ 11 h 23"/>
                <a:gd name="T100" fmla="*/ 10 w 21"/>
                <a:gd name="T101" fmla="*/ 14 h 23"/>
                <a:gd name="T102" fmla="*/ 11 w 21"/>
                <a:gd name="T103" fmla="*/ 7 h 23"/>
                <a:gd name="T104" fmla="*/ 10 w 21"/>
                <a:gd name="T105" fmla="*/ 2 h 23"/>
                <a:gd name="T106" fmla="*/ 4 w 21"/>
                <a:gd name="T107" fmla="*/ 5 h 23"/>
                <a:gd name="T108" fmla="*/ 7 w 21"/>
                <a:gd name="T109" fmla="*/ 8 h 23"/>
                <a:gd name="T110" fmla="*/ 4 w 21"/>
                <a:gd name="T111" fmla="*/ 5 h 23"/>
                <a:gd name="T112" fmla="*/ 7 w 21"/>
                <a:gd name="T113" fmla="*/ 14 h 23"/>
                <a:gd name="T114" fmla="*/ 4 w 21"/>
                <a:gd name="T115" fmla="*/ 18 h 23"/>
                <a:gd name="T116" fmla="*/ 10 w 21"/>
                <a:gd name="T117" fmla="*/ 20 h 23"/>
                <a:gd name="T118" fmla="*/ 11 w 21"/>
                <a:gd name="T119" fmla="*/ 16 h 23"/>
                <a:gd name="T120" fmla="*/ 11 w 21"/>
                <a:gd name="T121" fmla="*/ 20 h 23"/>
                <a:gd name="T122" fmla="*/ 15 w 21"/>
                <a:gd name="T12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" h="23">
                  <a:moveTo>
                    <a:pt x="20" y="12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8"/>
                    <a:pt x="19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2"/>
                    <a:pt x="13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8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5"/>
                    <a:pt x="21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  <a:moveTo>
                    <a:pt x="1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7"/>
                    <a:pt x="19" y="9"/>
                    <a:pt x="19" y="11"/>
                  </a:cubicBezTo>
                  <a:close/>
                  <a:moveTo>
                    <a:pt x="10" y="14"/>
                  </a:moveTo>
                  <a:cubicBezTo>
                    <a:pt x="9" y="14"/>
                    <a:pt x="8" y="13"/>
                    <a:pt x="8" y="11"/>
                  </a:cubicBezTo>
                  <a:cubicBezTo>
                    <a:pt x="8" y="10"/>
                    <a:pt x="9" y="9"/>
                    <a:pt x="10" y="9"/>
                  </a:cubicBezTo>
                  <a:cubicBezTo>
                    <a:pt x="12" y="9"/>
                    <a:pt x="13" y="10"/>
                    <a:pt x="13" y="11"/>
                  </a:cubicBezTo>
                  <a:cubicBezTo>
                    <a:pt x="13" y="13"/>
                    <a:pt x="12" y="14"/>
                    <a:pt x="10" y="14"/>
                  </a:cubicBezTo>
                  <a:close/>
                  <a:moveTo>
                    <a:pt x="16" y="5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3"/>
                    <a:pt x="15" y="3"/>
                    <a:pt x="16" y="5"/>
                  </a:cubicBezTo>
                  <a:close/>
                  <a:moveTo>
                    <a:pt x="10" y="2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8" y="7"/>
                    <a:pt x="8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3"/>
                    <a:pt x="8" y="3"/>
                    <a:pt x="10" y="2"/>
                  </a:cubicBezTo>
                  <a:close/>
                  <a:moveTo>
                    <a:pt x="4" y="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9"/>
                    <a:pt x="3" y="7"/>
                    <a:pt x="4" y="5"/>
                  </a:cubicBezTo>
                  <a:close/>
                  <a:moveTo>
                    <a:pt x="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4"/>
                    <a:pt x="7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2" y="14"/>
                    <a:pt x="2" y="12"/>
                  </a:cubicBezTo>
                  <a:close/>
                  <a:moveTo>
                    <a:pt x="4" y="18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6" y="19"/>
                    <a:pt x="4" y="18"/>
                  </a:cubicBezTo>
                  <a:close/>
                  <a:moveTo>
                    <a:pt x="11" y="20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9"/>
                    <a:pt x="13" y="20"/>
                    <a:pt x="11" y="20"/>
                  </a:cubicBezTo>
                  <a:close/>
                  <a:moveTo>
                    <a:pt x="17" y="17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8" y="16"/>
                    <a:pt x="1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1322388" y="2455863"/>
              <a:ext cx="25400" cy="26988"/>
            </a:xfrm>
            <a:custGeom>
              <a:avLst/>
              <a:gdLst>
                <a:gd name="T0" fmla="*/ 24 w 24"/>
                <a:gd name="T1" fmla="*/ 15 h 25"/>
                <a:gd name="T2" fmla="*/ 24 w 24"/>
                <a:gd name="T3" fmla="*/ 14 h 25"/>
                <a:gd name="T4" fmla="*/ 23 w 24"/>
                <a:gd name="T5" fmla="*/ 12 h 25"/>
                <a:gd name="T6" fmla="*/ 23 w 24"/>
                <a:gd name="T7" fmla="*/ 11 h 25"/>
                <a:gd name="T8" fmla="*/ 24 w 24"/>
                <a:gd name="T9" fmla="*/ 8 h 25"/>
                <a:gd name="T10" fmla="*/ 23 w 24"/>
                <a:gd name="T11" fmla="*/ 7 h 25"/>
                <a:gd name="T12" fmla="*/ 21 w 24"/>
                <a:gd name="T13" fmla="*/ 6 h 25"/>
                <a:gd name="T14" fmla="*/ 20 w 24"/>
                <a:gd name="T15" fmla="*/ 5 h 25"/>
                <a:gd name="T16" fmla="*/ 20 w 24"/>
                <a:gd name="T17" fmla="*/ 3 h 25"/>
                <a:gd name="T18" fmla="*/ 19 w 24"/>
                <a:gd name="T19" fmla="*/ 2 h 25"/>
                <a:gd name="T20" fmla="*/ 17 w 24"/>
                <a:gd name="T21" fmla="*/ 3 h 25"/>
                <a:gd name="T22" fmla="*/ 16 w 24"/>
                <a:gd name="T23" fmla="*/ 2 h 25"/>
                <a:gd name="T24" fmla="*/ 15 w 24"/>
                <a:gd name="T25" fmla="*/ 1 h 25"/>
                <a:gd name="T26" fmla="*/ 13 w 24"/>
                <a:gd name="T27" fmla="*/ 2 h 25"/>
                <a:gd name="T28" fmla="*/ 12 w 24"/>
                <a:gd name="T29" fmla="*/ 2 h 25"/>
                <a:gd name="T30" fmla="*/ 10 w 24"/>
                <a:gd name="T31" fmla="*/ 0 h 25"/>
                <a:gd name="T32" fmla="*/ 9 w 24"/>
                <a:gd name="T33" fmla="*/ 1 h 25"/>
                <a:gd name="T34" fmla="*/ 8 w 24"/>
                <a:gd name="T35" fmla="*/ 3 h 25"/>
                <a:gd name="T36" fmla="*/ 7 w 24"/>
                <a:gd name="T37" fmla="*/ 4 h 25"/>
                <a:gd name="T38" fmla="*/ 4 w 24"/>
                <a:gd name="T39" fmla="*/ 4 h 25"/>
                <a:gd name="T40" fmla="*/ 3 w 24"/>
                <a:gd name="T41" fmla="*/ 4 h 25"/>
                <a:gd name="T42" fmla="*/ 4 w 24"/>
                <a:gd name="T43" fmla="*/ 7 h 25"/>
                <a:gd name="T44" fmla="*/ 3 w 24"/>
                <a:gd name="T45" fmla="*/ 8 h 25"/>
                <a:gd name="T46" fmla="*/ 1 w 24"/>
                <a:gd name="T47" fmla="*/ 9 h 25"/>
                <a:gd name="T48" fmla="*/ 1 w 24"/>
                <a:gd name="T49" fmla="*/ 10 h 25"/>
                <a:gd name="T50" fmla="*/ 2 w 24"/>
                <a:gd name="T51" fmla="*/ 12 h 25"/>
                <a:gd name="T52" fmla="*/ 2 w 24"/>
                <a:gd name="T53" fmla="*/ 14 h 25"/>
                <a:gd name="T54" fmla="*/ 1 w 24"/>
                <a:gd name="T55" fmla="*/ 16 h 25"/>
                <a:gd name="T56" fmla="*/ 1 w 24"/>
                <a:gd name="T57" fmla="*/ 17 h 25"/>
                <a:gd name="T58" fmla="*/ 3 w 24"/>
                <a:gd name="T59" fmla="*/ 18 h 25"/>
                <a:gd name="T60" fmla="*/ 4 w 24"/>
                <a:gd name="T61" fmla="*/ 19 h 25"/>
                <a:gd name="T62" fmla="*/ 4 w 24"/>
                <a:gd name="T63" fmla="*/ 22 h 25"/>
                <a:gd name="T64" fmla="*/ 5 w 24"/>
                <a:gd name="T65" fmla="*/ 22 h 25"/>
                <a:gd name="T66" fmla="*/ 7 w 24"/>
                <a:gd name="T67" fmla="*/ 22 h 25"/>
                <a:gd name="T68" fmla="*/ 8 w 24"/>
                <a:gd name="T69" fmla="*/ 23 h 25"/>
                <a:gd name="T70" fmla="*/ 9 w 24"/>
                <a:gd name="T71" fmla="*/ 25 h 25"/>
                <a:gd name="T72" fmla="*/ 11 w 24"/>
                <a:gd name="T73" fmla="*/ 24 h 25"/>
                <a:gd name="T74" fmla="*/ 12 w 24"/>
                <a:gd name="T75" fmla="*/ 24 h 25"/>
                <a:gd name="T76" fmla="*/ 14 w 24"/>
                <a:gd name="T77" fmla="*/ 25 h 25"/>
                <a:gd name="T78" fmla="*/ 15 w 24"/>
                <a:gd name="T79" fmla="*/ 25 h 25"/>
                <a:gd name="T80" fmla="*/ 16 w 24"/>
                <a:gd name="T81" fmla="*/ 23 h 25"/>
                <a:gd name="T82" fmla="*/ 17 w 24"/>
                <a:gd name="T83" fmla="*/ 22 h 25"/>
                <a:gd name="T84" fmla="*/ 20 w 24"/>
                <a:gd name="T85" fmla="*/ 23 h 25"/>
                <a:gd name="T86" fmla="*/ 21 w 24"/>
                <a:gd name="T87" fmla="*/ 22 h 25"/>
                <a:gd name="T88" fmla="*/ 21 w 24"/>
                <a:gd name="T89" fmla="*/ 19 h 25"/>
                <a:gd name="T90" fmla="*/ 21 w 24"/>
                <a:gd name="T91" fmla="*/ 18 h 25"/>
                <a:gd name="T92" fmla="*/ 24 w 24"/>
                <a:gd name="T93" fmla="*/ 17 h 25"/>
                <a:gd name="T94" fmla="*/ 22 w 24"/>
                <a:gd name="T95" fmla="*/ 15 h 25"/>
                <a:gd name="T96" fmla="*/ 21 w 24"/>
                <a:gd name="T97" fmla="*/ 8 h 25"/>
                <a:gd name="T98" fmla="*/ 10 w 24"/>
                <a:gd name="T99" fmla="*/ 12 h 25"/>
                <a:gd name="T100" fmla="*/ 12 w 24"/>
                <a:gd name="T101" fmla="*/ 15 h 25"/>
                <a:gd name="T102" fmla="*/ 14 w 24"/>
                <a:gd name="T103" fmla="*/ 8 h 25"/>
                <a:gd name="T104" fmla="*/ 15 w 24"/>
                <a:gd name="T105" fmla="*/ 3 h 25"/>
                <a:gd name="T106" fmla="*/ 8 w 24"/>
                <a:gd name="T107" fmla="*/ 4 h 25"/>
                <a:gd name="T108" fmla="*/ 10 w 24"/>
                <a:gd name="T109" fmla="*/ 9 h 25"/>
                <a:gd name="T110" fmla="*/ 7 w 24"/>
                <a:gd name="T111" fmla="*/ 4 h 25"/>
                <a:gd name="T112" fmla="*/ 8 w 24"/>
                <a:gd name="T113" fmla="*/ 15 h 25"/>
                <a:gd name="T114" fmla="*/ 4 w 24"/>
                <a:gd name="T115" fmla="*/ 18 h 25"/>
                <a:gd name="T116" fmla="*/ 9 w 24"/>
                <a:gd name="T117" fmla="*/ 22 h 25"/>
                <a:gd name="T118" fmla="*/ 12 w 24"/>
                <a:gd name="T119" fmla="*/ 18 h 25"/>
                <a:gd name="T120" fmla="*/ 10 w 24"/>
                <a:gd name="T121" fmla="*/ 23 h 25"/>
                <a:gd name="T122" fmla="*/ 17 w 24"/>
                <a:gd name="T12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" h="25">
                  <a:moveTo>
                    <a:pt x="23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6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5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6" y="25"/>
                    <a:pt x="16" y="25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1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3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4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lose/>
                  <a:moveTo>
                    <a:pt x="22" y="15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10"/>
                    <a:pt x="22" y="13"/>
                    <a:pt x="22" y="15"/>
                  </a:cubicBezTo>
                  <a:close/>
                  <a:moveTo>
                    <a:pt x="12" y="15"/>
                  </a:moveTo>
                  <a:cubicBezTo>
                    <a:pt x="10" y="15"/>
                    <a:pt x="9" y="13"/>
                    <a:pt x="10" y="12"/>
                  </a:cubicBezTo>
                  <a:cubicBezTo>
                    <a:pt x="10" y="10"/>
                    <a:pt x="12" y="10"/>
                    <a:pt x="13" y="10"/>
                  </a:cubicBezTo>
                  <a:cubicBezTo>
                    <a:pt x="15" y="10"/>
                    <a:pt x="15" y="12"/>
                    <a:pt x="15" y="13"/>
                  </a:cubicBezTo>
                  <a:cubicBezTo>
                    <a:pt x="15" y="15"/>
                    <a:pt x="13" y="16"/>
                    <a:pt x="12" y="15"/>
                  </a:cubicBezTo>
                  <a:close/>
                  <a:moveTo>
                    <a:pt x="21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5" y="8"/>
                    <a:pt x="14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8" y="4"/>
                    <a:pt x="19" y="5"/>
                    <a:pt x="21" y="7"/>
                  </a:cubicBezTo>
                  <a:close/>
                  <a:moveTo>
                    <a:pt x="15" y="3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8"/>
                    <a:pt x="11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2" y="2"/>
                    <a:pt x="15" y="3"/>
                  </a:cubicBezTo>
                  <a:close/>
                  <a:moveTo>
                    <a:pt x="7" y="4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8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7"/>
                    <a:pt x="6" y="5"/>
                    <a:pt x="7" y="4"/>
                  </a:cubicBezTo>
                  <a:close/>
                  <a:moveTo>
                    <a:pt x="3" y="1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3"/>
                    <a:pt x="3" y="10"/>
                  </a:cubicBezTo>
                  <a:close/>
                  <a:moveTo>
                    <a:pt x="4" y="18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10" y="17"/>
                    <a:pt x="11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5" y="20"/>
                    <a:pt x="4" y="18"/>
                  </a:cubicBezTo>
                  <a:close/>
                  <a:moveTo>
                    <a:pt x="10" y="23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7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3"/>
                    <a:pt x="13" y="23"/>
                    <a:pt x="10" y="23"/>
                  </a:cubicBezTo>
                  <a:close/>
                  <a:moveTo>
                    <a:pt x="18" y="21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6" y="16"/>
                    <a:pt x="17" y="15"/>
                    <a:pt x="17" y="14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8"/>
                    <a:pt x="19" y="20"/>
                    <a:pt x="18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1054100" y="2536826"/>
              <a:ext cx="63500" cy="66675"/>
            </a:xfrm>
            <a:custGeom>
              <a:avLst/>
              <a:gdLst>
                <a:gd name="T0" fmla="*/ 54 w 60"/>
                <a:gd name="T1" fmla="*/ 14 h 63"/>
                <a:gd name="T2" fmla="*/ 53 w 60"/>
                <a:gd name="T3" fmla="*/ 11 h 63"/>
                <a:gd name="T4" fmla="*/ 47 w 60"/>
                <a:gd name="T5" fmla="*/ 11 h 63"/>
                <a:gd name="T6" fmla="*/ 44 w 60"/>
                <a:gd name="T7" fmla="*/ 9 h 63"/>
                <a:gd name="T8" fmla="*/ 42 w 60"/>
                <a:gd name="T9" fmla="*/ 3 h 63"/>
                <a:gd name="T10" fmla="*/ 39 w 60"/>
                <a:gd name="T11" fmla="*/ 2 h 63"/>
                <a:gd name="T12" fmla="*/ 34 w 60"/>
                <a:gd name="T13" fmla="*/ 4 h 63"/>
                <a:gd name="T14" fmla="*/ 31 w 60"/>
                <a:gd name="T15" fmla="*/ 4 h 63"/>
                <a:gd name="T16" fmla="*/ 26 w 60"/>
                <a:gd name="T17" fmla="*/ 0 h 63"/>
                <a:gd name="T18" fmla="*/ 23 w 60"/>
                <a:gd name="T19" fmla="*/ 1 h 63"/>
                <a:gd name="T20" fmla="*/ 20 w 60"/>
                <a:gd name="T21" fmla="*/ 6 h 63"/>
                <a:gd name="T22" fmla="*/ 17 w 60"/>
                <a:gd name="T23" fmla="*/ 7 h 63"/>
                <a:gd name="T24" fmla="*/ 14 w 60"/>
                <a:gd name="T25" fmla="*/ 5 h 63"/>
                <a:gd name="T26" fmla="*/ 12 w 60"/>
                <a:gd name="T27" fmla="*/ 11 h 63"/>
                <a:gd name="T28" fmla="*/ 10 w 60"/>
                <a:gd name="T29" fmla="*/ 13 h 63"/>
                <a:gd name="T30" fmla="*/ 4 w 60"/>
                <a:gd name="T31" fmla="*/ 15 h 63"/>
                <a:gd name="T32" fmla="*/ 3 w 60"/>
                <a:gd name="T33" fmla="*/ 17 h 63"/>
                <a:gd name="T34" fmla="*/ 4 w 60"/>
                <a:gd name="T35" fmla="*/ 23 h 63"/>
                <a:gd name="T36" fmla="*/ 4 w 60"/>
                <a:gd name="T37" fmla="*/ 26 h 63"/>
                <a:gd name="T38" fmla="*/ 0 w 60"/>
                <a:gd name="T39" fmla="*/ 30 h 63"/>
                <a:gd name="T40" fmla="*/ 0 w 60"/>
                <a:gd name="T41" fmla="*/ 34 h 63"/>
                <a:gd name="T42" fmla="*/ 4 w 60"/>
                <a:gd name="T43" fmla="*/ 38 h 63"/>
                <a:gd name="T44" fmla="*/ 5 w 60"/>
                <a:gd name="T45" fmla="*/ 41 h 63"/>
                <a:gd name="T46" fmla="*/ 3 w 60"/>
                <a:gd name="T47" fmla="*/ 47 h 63"/>
                <a:gd name="T48" fmla="*/ 5 w 60"/>
                <a:gd name="T49" fmla="*/ 49 h 63"/>
                <a:gd name="T50" fmla="*/ 11 w 60"/>
                <a:gd name="T51" fmla="*/ 51 h 63"/>
                <a:gd name="T52" fmla="*/ 13 w 60"/>
                <a:gd name="T53" fmla="*/ 53 h 63"/>
                <a:gd name="T54" fmla="*/ 14 w 60"/>
                <a:gd name="T55" fmla="*/ 59 h 63"/>
                <a:gd name="T56" fmla="*/ 17 w 60"/>
                <a:gd name="T57" fmla="*/ 60 h 63"/>
                <a:gd name="T58" fmla="*/ 23 w 60"/>
                <a:gd name="T59" fmla="*/ 58 h 63"/>
                <a:gd name="T60" fmla="*/ 26 w 60"/>
                <a:gd name="T61" fmla="*/ 59 h 63"/>
                <a:gd name="T62" fmla="*/ 30 w 60"/>
                <a:gd name="T63" fmla="*/ 63 h 63"/>
                <a:gd name="T64" fmla="*/ 33 w 60"/>
                <a:gd name="T65" fmla="*/ 63 h 63"/>
                <a:gd name="T66" fmla="*/ 37 w 60"/>
                <a:gd name="T67" fmla="*/ 58 h 63"/>
                <a:gd name="T68" fmla="*/ 40 w 60"/>
                <a:gd name="T69" fmla="*/ 57 h 63"/>
                <a:gd name="T70" fmla="*/ 45 w 60"/>
                <a:gd name="T71" fmla="*/ 59 h 63"/>
                <a:gd name="T72" fmla="*/ 45 w 60"/>
                <a:gd name="T73" fmla="*/ 54 h 63"/>
                <a:gd name="T74" fmla="*/ 48 w 60"/>
                <a:gd name="T75" fmla="*/ 52 h 63"/>
                <a:gd name="T76" fmla="*/ 53 w 60"/>
                <a:gd name="T77" fmla="*/ 51 h 63"/>
                <a:gd name="T78" fmla="*/ 55 w 60"/>
                <a:gd name="T79" fmla="*/ 48 h 63"/>
                <a:gd name="T80" fmla="*/ 54 w 60"/>
                <a:gd name="T81" fmla="*/ 42 h 63"/>
                <a:gd name="T82" fmla="*/ 55 w 60"/>
                <a:gd name="T83" fmla="*/ 39 h 63"/>
                <a:gd name="T84" fmla="*/ 59 w 60"/>
                <a:gd name="T85" fmla="*/ 35 h 63"/>
                <a:gd name="T86" fmla="*/ 60 w 60"/>
                <a:gd name="T87" fmla="*/ 32 h 63"/>
                <a:gd name="T88" fmla="*/ 56 w 60"/>
                <a:gd name="T89" fmla="*/ 28 h 63"/>
                <a:gd name="T90" fmla="*/ 55 w 60"/>
                <a:gd name="T91" fmla="*/ 24 h 63"/>
                <a:gd name="T92" fmla="*/ 57 w 60"/>
                <a:gd name="T93" fmla="*/ 19 h 63"/>
                <a:gd name="T94" fmla="*/ 20 w 60"/>
                <a:gd name="T95" fmla="*/ 47 h 63"/>
                <a:gd name="T96" fmla="*/ 22 w 60"/>
                <a:gd name="T97" fmla="*/ 36 h 63"/>
                <a:gd name="T98" fmla="*/ 31 w 60"/>
                <a:gd name="T99" fmla="*/ 50 h 63"/>
                <a:gd name="T100" fmla="*/ 41 w 60"/>
                <a:gd name="T101" fmla="*/ 53 h 63"/>
                <a:gd name="T102" fmla="*/ 32 w 60"/>
                <a:gd name="T103" fmla="*/ 30 h 63"/>
                <a:gd name="T104" fmla="*/ 26 w 60"/>
                <a:gd name="T105" fmla="*/ 24 h 63"/>
                <a:gd name="T106" fmla="*/ 28 w 60"/>
                <a:gd name="T107" fmla="*/ 13 h 63"/>
                <a:gd name="T108" fmla="*/ 37 w 60"/>
                <a:gd name="T109" fmla="*/ 27 h 63"/>
                <a:gd name="T110" fmla="*/ 47 w 60"/>
                <a:gd name="T111" fmla="*/ 3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" h="63">
                  <a:moveTo>
                    <a:pt x="53" y="18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5" y="15"/>
                    <a:pt x="55" y="14"/>
                    <a:pt x="54" y="1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5"/>
                    <a:pt x="50" y="15"/>
                    <a:pt x="50" y="1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7" y="11"/>
                    <a:pt x="47" y="1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6"/>
                    <a:pt x="47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4"/>
                    <a:pt x="43" y="3"/>
                    <a:pt x="42" y="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8" y="1"/>
                    <a:pt x="37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4"/>
                    <a:pt x="34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1" y="1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6"/>
                    <a:pt x="20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7" y="3"/>
                    <a:pt x="16" y="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6"/>
                    <a:pt x="12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6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8"/>
                    <a:pt x="2" y="19"/>
                    <a:pt x="2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4"/>
                    <a:pt x="0" y="2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2"/>
                    <a:pt x="5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5"/>
                    <a:pt x="3" y="46"/>
                    <a:pt x="3" y="4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8" y="47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50"/>
                    <a:pt x="6" y="51"/>
                    <a:pt x="6" y="5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50"/>
                    <a:pt x="10" y="50"/>
                    <a:pt x="11" y="5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9" y="54"/>
                    <a:pt x="9" y="55"/>
                    <a:pt x="10" y="55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4" y="54"/>
                    <a:pt x="14" y="54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8"/>
                    <a:pt x="14" y="58"/>
                    <a:pt x="14" y="59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8" y="56"/>
                    <a:pt x="18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61"/>
                    <a:pt x="19" y="61"/>
                    <a:pt x="19" y="61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2"/>
                    <a:pt x="24" y="62"/>
                    <a:pt x="25" y="63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7" y="59"/>
                    <a:pt x="27" y="59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9" y="63"/>
                    <a:pt x="30" y="6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9"/>
                    <a:pt x="32" y="59"/>
                    <a:pt x="32" y="5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5" y="63"/>
                    <a:pt x="35" y="6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6" y="58"/>
                    <a:pt x="37" y="58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9" y="61"/>
                    <a:pt x="40" y="61"/>
                    <a:pt x="41" y="61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0" y="57"/>
                    <a:pt x="41" y="57"/>
                    <a:pt x="41" y="56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59"/>
                    <a:pt x="44" y="59"/>
                    <a:pt x="45" y="59"/>
                  </a:cubicBezTo>
                  <a:cubicBezTo>
                    <a:pt x="45" y="59"/>
                    <a:pt x="45" y="59"/>
                    <a:pt x="45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4"/>
                    <a:pt x="45" y="54"/>
                    <a:pt x="45" y="54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50" y="55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1"/>
                    <a:pt x="48" y="51"/>
                    <a:pt x="49" y="5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3" y="51"/>
                    <a:pt x="53" y="51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7"/>
                    <a:pt x="52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7"/>
                    <a:pt x="56" y="47"/>
                    <a:pt x="56" y="46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8" y="42"/>
                    <a:pt x="58" y="42"/>
                    <a:pt x="58" y="41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7"/>
                    <a:pt x="59" y="36"/>
                    <a:pt x="59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6"/>
                    <a:pt x="59" y="25"/>
                    <a:pt x="59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0"/>
                    <a:pt x="57" y="19"/>
                    <a:pt x="57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19"/>
                    <a:pt x="53" y="19"/>
                    <a:pt x="53" y="18"/>
                  </a:cubicBezTo>
                  <a:close/>
                  <a:moveTo>
                    <a:pt x="20" y="47"/>
                  </a:moveTo>
                  <a:cubicBezTo>
                    <a:pt x="16" y="49"/>
                    <a:pt x="11" y="47"/>
                    <a:pt x="9" y="44"/>
                  </a:cubicBezTo>
                  <a:cubicBezTo>
                    <a:pt x="7" y="40"/>
                    <a:pt x="9" y="35"/>
                    <a:pt x="12" y="33"/>
                  </a:cubicBezTo>
                  <a:cubicBezTo>
                    <a:pt x="16" y="31"/>
                    <a:pt x="20" y="32"/>
                    <a:pt x="22" y="36"/>
                  </a:cubicBezTo>
                  <a:cubicBezTo>
                    <a:pt x="24" y="40"/>
                    <a:pt x="23" y="44"/>
                    <a:pt x="20" y="47"/>
                  </a:cubicBezTo>
                  <a:close/>
                  <a:moveTo>
                    <a:pt x="41" y="53"/>
                  </a:moveTo>
                  <a:cubicBezTo>
                    <a:pt x="38" y="55"/>
                    <a:pt x="33" y="54"/>
                    <a:pt x="31" y="50"/>
                  </a:cubicBezTo>
                  <a:cubicBezTo>
                    <a:pt x="29" y="46"/>
                    <a:pt x="30" y="41"/>
                    <a:pt x="34" y="39"/>
                  </a:cubicBezTo>
                  <a:cubicBezTo>
                    <a:pt x="37" y="37"/>
                    <a:pt x="42" y="38"/>
                    <a:pt x="44" y="42"/>
                  </a:cubicBezTo>
                  <a:cubicBezTo>
                    <a:pt x="46" y="46"/>
                    <a:pt x="45" y="50"/>
                    <a:pt x="41" y="53"/>
                  </a:cubicBezTo>
                  <a:close/>
                  <a:moveTo>
                    <a:pt x="27" y="33"/>
                  </a:moveTo>
                  <a:cubicBezTo>
                    <a:pt x="26" y="32"/>
                    <a:pt x="26" y="30"/>
                    <a:pt x="28" y="29"/>
                  </a:cubicBezTo>
                  <a:cubicBezTo>
                    <a:pt x="30" y="28"/>
                    <a:pt x="32" y="28"/>
                    <a:pt x="32" y="30"/>
                  </a:cubicBezTo>
                  <a:cubicBezTo>
                    <a:pt x="33" y="31"/>
                    <a:pt x="33" y="34"/>
                    <a:pt x="31" y="35"/>
                  </a:cubicBezTo>
                  <a:cubicBezTo>
                    <a:pt x="30" y="35"/>
                    <a:pt x="28" y="35"/>
                    <a:pt x="27" y="33"/>
                  </a:cubicBezTo>
                  <a:close/>
                  <a:moveTo>
                    <a:pt x="26" y="24"/>
                  </a:moveTo>
                  <a:cubicBezTo>
                    <a:pt x="22" y="26"/>
                    <a:pt x="17" y="25"/>
                    <a:pt x="15" y="21"/>
                  </a:cubicBezTo>
                  <a:cubicBezTo>
                    <a:pt x="13" y="17"/>
                    <a:pt x="14" y="13"/>
                    <a:pt x="18" y="10"/>
                  </a:cubicBezTo>
                  <a:cubicBezTo>
                    <a:pt x="22" y="8"/>
                    <a:pt x="26" y="10"/>
                    <a:pt x="28" y="13"/>
                  </a:cubicBezTo>
                  <a:cubicBezTo>
                    <a:pt x="30" y="17"/>
                    <a:pt x="29" y="22"/>
                    <a:pt x="26" y="24"/>
                  </a:cubicBezTo>
                  <a:close/>
                  <a:moveTo>
                    <a:pt x="47" y="30"/>
                  </a:moveTo>
                  <a:cubicBezTo>
                    <a:pt x="43" y="32"/>
                    <a:pt x="39" y="31"/>
                    <a:pt x="37" y="27"/>
                  </a:cubicBezTo>
                  <a:cubicBezTo>
                    <a:pt x="35" y="23"/>
                    <a:pt x="36" y="19"/>
                    <a:pt x="40" y="17"/>
                  </a:cubicBezTo>
                  <a:cubicBezTo>
                    <a:pt x="43" y="14"/>
                    <a:pt x="48" y="16"/>
                    <a:pt x="50" y="19"/>
                  </a:cubicBezTo>
                  <a:cubicBezTo>
                    <a:pt x="52" y="23"/>
                    <a:pt x="51" y="28"/>
                    <a:pt x="47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 noEditPoints="1"/>
            </p:cNvSpPr>
            <p:nvPr/>
          </p:nvSpPr>
          <p:spPr bwMode="auto">
            <a:xfrm>
              <a:off x="1225550" y="2528888"/>
              <a:ext cx="76200" cy="79375"/>
            </a:xfrm>
            <a:custGeom>
              <a:avLst/>
              <a:gdLst>
                <a:gd name="T0" fmla="*/ 65 w 71"/>
                <a:gd name="T1" fmla="*/ 17 h 75"/>
                <a:gd name="T2" fmla="*/ 63 w 71"/>
                <a:gd name="T3" fmla="*/ 14 h 75"/>
                <a:gd name="T4" fmla="*/ 56 w 71"/>
                <a:gd name="T5" fmla="*/ 13 h 75"/>
                <a:gd name="T6" fmla="*/ 53 w 71"/>
                <a:gd name="T7" fmla="*/ 11 h 75"/>
                <a:gd name="T8" fmla="*/ 51 w 71"/>
                <a:gd name="T9" fmla="*/ 4 h 75"/>
                <a:gd name="T10" fmla="*/ 47 w 71"/>
                <a:gd name="T11" fmla="*/ 2 h 75"/>
                <a:gd name="T12" fmla="*/ 41 w 71"/>
                <a:gd name="T13" fmla="*/ 5 h 75"/>
                <a:gd name="T14" fmla="*/ 37 w 71"/>
                <a:gd name="T15" fmla="*/ 5 h 75"/>
                <a:gd name="T16" fmla="*/ 32 w 71"/>
                <a:gd name="T17" fmla="*/ 1 h 75"/>
                <a:gd name="T18" fmla="*/ 28 w 71"/>
                <a:gd name="T19" fmla="*/ 1 h 75"/>
                <a:gd name="T20" fmla="*/ 24 w 71"/>
                <a:gd name="T21" fmla="*/ 7 h 75"/>
                <a:gd name="T22" fmla="*/ 21 w 71"/>
                <a:gd name="T23" fmla="*/ 9 h 75"/>
                <a:gd name="T24" fmla="*/ 17 w 71"/>
                <a:gd name="T25" fmla="*/ 6 h 75"/>
                <a:gd name="T26" fmla="*/ 15 w 71"/>
                <a:gd name="T27" fmla="*/ 13 h 75"/>
                <a:gd name="T28" fmla="*/ 12 w 71"/>
                <a:gd name="T29" fmla="*/ 16 h 75"/>
                <a:gd name="T30" fmla="*/ 6 w 71"/>
                <a:gd name="T31" fmla="*/ 18 h 75"/>
                <a:gd name="T32" fmla="*/ 4 w 71"/>
                <a:gd name="T33" fmla="*/ 21 h 75"/>
                <a:gd name="T34" fmla="*/ 6 w 71"/>
                <a:gd name="T35" fmla="*/ 28 h 75"/>
                <a:gd name="T36" fmla="*/ 5 w 71"/>
                <a:gd name="T37" fmla="*/ 31 h 75"/>
                <a:gd name="T38" fmla="*/ 0 w 71"/>
                <a:gd name="T39" fmla="*/ 36 h 75"/>
                <a:gd name="T40" fmla="*/ 0 w 71"/>
                <a:gd name="T41" fmla="*/ 40 h 75"/>
                <a:gd name="T42" fmla="*/ 5 w 71"/>
                <a:gd name="T43" fmla="*/ 45 h 75"/>
                <a:gd name="T44" fmla="*/ 6 w 71"/>
                <a:gd name="T45" fmla="*/ 49 h 75"/>
                <a:gd name="T46" fmla="*/ 4 w 71"/>
                <a:gd name="T47" fmla="*/ 56 h 75"/>
                <a:gd name="T48" fmla="*/ 6 w 71"/>
                <a:gd name="T49" fmla="*/ 59 h 75"/>
                <a:gd name="T50" fmla="*/ 13 w 71"/>
                <a:gd name="T51" fmla="*/ 60 h 75"/>
                <a:gd name="T52" fmla="*/ 16 w 71"/>
                <a:gd name="T53" fmla="*/ 63 h 75"/>
                <a:gd name="T54" fmla="*/ 18 w 71"/>
                <a:gd name="T55" fmla="*/ 70 h 75"/>
                <a:gd name="T56" fmla="*/ 21 w 71"/>
                <a:gd name="T57" fmla="*/ 72 h 75"/>
                <a:gd name="T58" fmla="*/ 27 w 71"/>
                <a:gd name="T59" fmla="*/ 69 h 75"/>
                <a:gd name="T60" fmla="*/ 31 w 71"/>
                <a:gd name="T61" fmla="*/ 70 h 75"/>
                <a:gd name="T62" fmla="*/ 36 w 71"/>
                <a:gd name="T63" fmla="*/ 75 h 75"/>
                <a:gd name="T64" fmla="*/ 40 w 71"/>
                <a:gd name="T65" fmla="*/ 75 h 75"/>
                <a:gd name="T66" fmla="*/ 44 w 71"/>
                <a:gd name="T67" fmla="*/ 69 h 75"/>
                <a:gd name="T68" fmla="*/ 48 w 71"/>
                <a:gd name="T69" fmla="*/ 68 h 75"/>
                <a:gd name="T70" fmla="*/ 53 w 71"/>
                <a:gd name="T71" fmla="*/ 70 h 75"/>
                <a:gd name="T72" fmla="*/ 54 w 71"/>
                <a:gd name="T73" fmla="*/ 64 h 75"/>
                <a:gd name="T74" fmla="*/ 57 w 71"/>
                <a:gd name="T75" fmla="*/ 62 h 75"/>
                <a:gd name="T76" fmla="*/ 64 w 71"/>
                <a:gd name="T77" fmla="*/ 61 h 75"/>
                <a:gd name="T78" fmla="*/ 66 w 71"/>
                <a:gd name="T79" fmla="*/ 57 h 75"/>
                <a:gd name="T80" fmla="*/ 65 w 71"/>
                <a:gd name="T81" fmla="*/ 50 h 75"/>
                <a:gd name="T82" fmla="*/ 66 w 71"/>
                <a:gd name="T83" fmla="*/ 47 h 75"/>
                <a:gd name="T84" fmla="*/ 71 w 71"/>
                <a:gd name="T85" fmla="*/ 42 h 75"/>
                <a:gd name="T86" fmla="*/ 71 w 71"/>
                <a:gd name="T87" fmla="*/ 38 h 75"/>
                <a:gd name="T88" fmla="*/ 67 w 71"/>
                <a:gd name="T89" fmla="*/ 33 h 75"/>
                <a:gd name="T90" fmla="*/ 66 w 71"/>
                <a:gd name="T91" fmla="*/ 29 h 75"/>
                <a:gd name="T92" fmla="*/ 68 w 71"/>
                <a:gd name="T93" fmla="*/ 23 h 75"/>
                <a:gd name="T94" fmla="*/ 24 w 71"/>
                <a:gd name="T95" fmla="*/ 56 h 75"/>
                <a:gd name="T96" fmla="*/ 27 w 71"/>
                <a:gd name="T97" fmla="*/ 43 h 75"/>
                <a:gd name="T98" fmla="*/ 37 w 71"/>
                <a:gd name="T99" fmla="*/ 59 h 75"/>
                <a:gd name="T100" fmla="*/ 49 w 71"/>
                <a:gd name="T101" fmla="*/ 63 h 75"/>
                <a:gd name="T102" fmla="*/ 39 w 71"/>
                <a:gd name="T103" fmla="*/ 36 h 75"/>
                <a:gd name="T104" fmla="*/ 31 w 71"/>
                <a:gd name="T105" fmla="*/ 29 h 75"/>
                <a:gd name="T106" fmla="*/ 34 w 71"/>
                <a:gd name="T107" fmla="*/ 16 h 75"/>
                <a:gd name="T108" fmla="*/ 44 w 71"/>
                <a:gd name="T109" fmla="*/ 33 h 75"/>
                <a:gd name="T110" fmla="*/ 56 w 71"/>
                <a:gd name="T11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" h="75">
                  <a:moveTo>
                    <a:pt x="63" y="22"/>
                  </a:moveTo>
                  <a:cubicBezTo>
                    <a:pt x="67" y="19"/>
                    <a:pt x="67" y="19"/>
                    <a:pt x="67" y="19"/>
                  </a:cubicBezTo>
                  <a:cubicBezTo>
                    <a:pt x="66" y="18"/>
                    <a:pt x="66" y="17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3"/>
                    <a:pt x="62" y="12"/>
                    <a:pt x="61" y="11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7" y="14"/>
                    <a:pt x="57" y="13"/>
                    <a:pt x="56" y="1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7" y="8"/>
                    <a:pt x="56" y="7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0"/>
                    <a:pt x="52" y="10"/>
                    <a:pt x="51" y="9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5"/>
                    <a:pt x="51" y="4"/>
                    <a:pt x="51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1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0" y="5"/>
                    <a:pt x="30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5" y="7"/>
                    <a:pt x="24" y="7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9"/>
                  </a:cubicBezTo>
                  <a:cubicBezTo>
                    <a:pt x="20" y="9"/>
                    <a:pt x="20" y="10"/>
                    <a:pt x="19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7"/>
                    <a:pt x="14" y="8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7"/>
                    <a:pt x="11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6" y="17"/>
                    <a:pt x="6" y="18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8" y="22"/>
                    <a:pt x="8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6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9"/>
                    <a:pt x="4" y="3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5" y="44"/>
                    <a:pt x="5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8"/>
                    <a:pt x="2" y="49"/>
                    <a:pt x="2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7" y="50"/>
                    <a:pt x="7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4" y="54"/>
                    <a:pt x="4" y="55"/>
                    <a:pt x="4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9" y="55"/>
                    <a:pt x="10" y="56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60"/>
                    <a:pt x="7" y="61"/>
                    <a:pt x="8" y="61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9"/>
                    <a:pt x="13" y="60"/>
                    <a:pt x="13" y="6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65"/>
                    <a:pt x="12" y="65"/>
                    <a:pt x="12" y="66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4"/>
                    <a:pt x="17" y="64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69"/>
                    <a:pt x="17" y="69"/>
                    <a:pt x="18" y="70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3" y="72"/>
                    <a:pt x="2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8" y="74"/>
                    <a:pt x="29" y="74"/>
                    <a:pt x="30" y="75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4" y="75"/>
                    <a:pt x="35" y="75"/>
                    <a:pt x="36" y="75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8" y="70"/>
                    <a:pt x="39" y="70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2" y="75"/>
                    <a:pt x="42" y="74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3" y="70"/>
                    <a:pt x="43" y="69"/>
                    <a:pt x="44" y="69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8" y="73"/>
                    <a:pt x="49" y="73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8"/>
                    <a:pt x="49" y="67"/>
                    <a:pt x="49" y="67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2" y="71"/>
                    <a:pt x="53" y="70"/>
                    <a:pt x="53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64"/>
                    <a:pt x="54" y="6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8" y="67"/>
                    <a:pt x="59" y="66"/>
                    <a:pt x="59" y="66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1"/>
                    <a:pt x="58" y="61"/>
                    <a:pt x="58" y="60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3" y="62"/>
                    <a:pt x="63" y="61"/>
                    <a:pt x="64" y="6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61" y="57"/>
                    <a:pt x="62" y="56"/>
                    <a:pt x="62" y="5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7"/>
                    <a:pt x="67" y="56"/>
                    <a:pt x="67" y="55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1"/>
                    <a:pt x="65" y="50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9" y="50"/>
                    <a:pt x="70" y="49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6" y="45"/>
                    <a:pt x="66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44"/>
                    <a:pt x="71" y="43"/>
                    <a:pt x="71" y="42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0"/>
                    <a:pt x="67" y="40"/>
                    <a:pt x="67" y="39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7"/>
                    <a:pt x="71" y="36"/>
                    <a:pt x="71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4"/>
                    <a:pt x="67" y="34"/>
                    <a:pt x="67" y="33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1" y="31"/>
                    <a:pt x="71" y="30"/>
                    <a:pt x="7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4"/>
                    <a:pt x="69" y="23"/>
                    <a:pt x="68" y="23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3"/>
                    <a:pt x="63" y="23"/>
                    <a:pt x="63" y="22"/>
                  </a:cubicBezTo>
                  <a:close/>
                  <a:moveTo>
                    <a:pt x="24" y="56"/>
                  </a:moveTo>
                  <a:cubicBezTo>
                    <a:pt x="20" y="58"/>
                    <a:pt x="14" y="57"/>
                    <a:pt x="12" y="52"/>
                  </a:cubicBezTo>
                  <a:cubicBezTo>
                    <a:pt x="9" y="48"/>
                    <a:pt x="11" y="42"/>
                    <a:pt x="15" y="39"/>
                  </a:cubicBezTo>
                  <a:cubicBezTo>
                    <a:pt x="19" y="37"/>
                    <a:pt x="25" y="38"/>
                    <a:pt x="27" y="43"/>
                  </a:cubicBezTo>
                  <a:cubicBezTo>
                    <a:pt x="30" y="47"/>
                    <a:pt x="28" y="53"/>
                    <a:pt x="24" y="56"/>
                  </a:cubicBezTo>
                  <a:close/>
                  <a:moveTo>
                    <a:pt x="49" y="63"/>
                  </a:moveTo>
                  <a:cubicBezTo>
                    <a:pt x="45" y="65"/>
                    <a:pt x="40" y="64"/>
                    <a:pt x="37" y="59"/>
                  </a:cubicBezTo>
                  <a:cubicBezTo>
                    <a:pt x="35" y="55"/>
                    <a:pt x="36" y="49"/>
                    <a:pt x="41" y="47"/>
                  </a:cubicBezTo>
                  <a:cubicBezTo>
                    <a:pt x="45" y="44"/>
                    <a:pt x="50" y="46"/>
                    <a:pt x="53" y="50"/>
                  </a:cubicBezTo>
                  <a:cubicBezTo>
                    <a:pt x="55" y="55"/>
                    <a:pt x="54" y="60"/>
                    <a:pt x="49" y="63"/>
                  </a:cubicBezTo>
                  <a:close/>
                  <a:moveTo>
                    <a:pt x="32" y="40"/>
                  </a:moveTo>
                  <a:cubicBezTo>
                    <a:pt x="31" y="38"/>
                    <a:pt x="32" y="35"/>
                    <a:pt x="34" y="34"/>
                  </a:cubicBezTo>
                  <a:cubicBezTo>
                    <a:pt x="36" y="33"/>
                    <a:pt x="38" y="34"/>
                    <a:pt x="39" y="36"/>
                  </a:cubicBezTo>
                  <a:cubicBezTo>
                    <a:pt x="40" y="38"/>
                    <a:pt x="39" y="40"/>
                    <a:pt x="38" y="41"/>
                  </a:cubicBezTo>
                  <a:cubicBezTo>
                    <a:pt x="36" y="42"/>
                    <a:pt x="33" y="42"/>
                    <a:pt x="32" y="40"/>
                  </a:cubicBezTo>
                  <a:close/>
                  <a:moveTo>
                    <a:pt x="31" y="29"/>
                  </a:moveTo>
                  <a:cubicBezTo>
                    <a:pt x="27" y="31"/>
                    <a:pt x="21" y="30"/>
                    <a:pt x="19" y="25"/>
                  </a:cubicBezTo>
                  <a:cubicBezTo>
                    <a:pt x="16" y="21"/>
                    <a:pt x="18" y="15"/>
                    <a:pt x="22" y="13"/>
                  </a:cubicBezTo>
                  <a:cubicBezTo>
                    <a:pt x="26" y="10"/>
                    <a:pt x="32" y="12"/>
                    <a:pt x="34" y="16"/>
                  </a:cubicBezTo>
                  <a:cubicBezTo>
                    <a:pt x="36" y="21"/>
                    <a:pt x="35" y="26"/>
                    <a:pt x="31" y="29"/>
                  </a:cubicBezTo>
                  <a:close/>
                  <a:moveTo>
                    <a:pt x="56" y="36"/>
                  </a:moveTo>
                  <a:cubicBezTo>
                    <a:pt x="52" y="39"/>
                    <a:pt x="47" y="37"/>
                    <a:pt x="44" y="33"/>
                  </a:cubicBezTo>
                  <a:cubicBezTo>
                    <a:pt x="42" y="28"/>
                    <a:pt x="43" y="22"/>
                    <a:pt x="47" y="20"/>
                  </a:cubicBezTo>
                  <a:cubicBezTo>
                    <a:pt x="52" y="17"/>
                    <a:pt x="57" y="19"/>
                    <a:pt x="60" y="23"/>
                  </a:cubicBezTo>
                  <a:cubicBezTo>
                    <a:pt x="62" y="28"/>
                    <a:pt x="61" y="34"/>
                    <a:pt x="56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6"/>
            <p:cNvSpPr>
              <a:spLocks noEditPoints="1"/>
            </p:cNvSpPr>
            <p:nvPr/>
          </p:nvSpPr>
          <p:spPr bwMode="auto">
            <a:xfrm>
              <a:off x="1192213" y="2576513"/>
              <a:ext cx="28575" cy="28575"/>
            </a:xfrm>
            <a:custGeom>
              <a:avLst/>
              <a:gdLst>
                <a:gd name="T0" fmla="*/ 23 w 27"/>
                <a:gd name="T1" fmla="*/ 14 h 27"/>
                <a:gd name="T2" fmla="*/ 23 w 27"/>
                <a:gd name="T3" fmla="*/ 14 h 27"/>
                <a:gd name="T4" fmla="*/ 23 w 27"/>
                <a:gd name="T5" fmla="*/ 12 h 27"/>
                <a:gd name="T6" fmla="*/ 27 w 27"/>
                <a:gd name="T7" fmla="*/ 10 h 27"/>
                <a:gd name="T8" fmla="*/ 25 w 27"/>
                <a:gd name="T9" fmla="*/ 6 h 27"/>
                <a:gd name="T10" fmla="*/ 21 w 27"/>
                <a:gd name="T11" fmla="*/ 7 h 27"/>
                <a:gd name="T12" fmla="*/ 19 w 27"/>
                <a:gd name="T13" fmla="*/ 5 h 27"/>
                <a:gd name="T14" fmla="*/ 20 w 27"/>
                <a:gd name="T15" fmla="*/ 1 h 27"/>
                <a:gd name="T16" fmla="*/ 16 w 27"/>
                <a:gd name="T17" fmla="*/ 0 h 27"/>
                <a:gd name="T18" fmla="*/ 14 w 27"/>
                <a:gd name="T19" fmla="*/ 3 h 27"/>
                <a:gd name="T20" fmla="*/ 13 w 27"/>
                <a:gd name="T21" fmla="*/ 3 h 27"/>
                <a:gd name="T22" fmla="*/ 12 w 27"/>
                <a:gd name="T23" fmla="*/ 3 h 27"/>
                <a:gd name="T24" fmla="*/ 10 w 27"/>
                <a:gd name="T25" fmla="*/ 0 h 27"/>
                <a:gd name="T26" fmla="*/ 6 w 27"/>
                <a:gd name="T27" fmla="*/ 2 h 27"/>
                <a:gd name="T28" fmla="*/ 7 w 27"/>
                <a:gd name="T29" fmla="*/ 6 h 27"/>
                <a:gd name="T30" fmla="*/ 6 w 27"/>
                <a:gd name="T31" fmla="*/ 7 h 27"/>
                <a:gd name="T32" fmla="*/ 2 w 27"/>
                <a:gd name="T33" fmla="*/ 6 h 27"/>
                <a:gd name="T34" fmla="*/ 0 w 27"/>
                <a:gd name="T35" fmla="*/ 11 h 27"/>
                <a:gd name="T36" fmla="*/ 4 w 27"/>
                <a:gd name="T37" fmla="*/ 13 h 27"/>
                <a:gd name="T38" fmla="*/ 4 w 27"/>
                <a:gd name="T39" fmla="*/ 14 h 27"/>
                <a:gd name="T40" fmla="*/ 4 w 27"/>
                <a:gd name="T41" fmla="*/ 15 h 27"/>
                <a:gd name="T42" fmla="*/ 0 w 27"/>
                <a:gd name="T43" fmla="*/ 17 h 27"/>
                <a:gd name="T44" fmla="*/ 2 w 27"/>
                <a:gd name="T45" fmla="*/ 21 h 27"/>
                <a:gd name="T46" fmla="*/ 6 w 27"/>
                <a:gd name="T47" fmla="*/ 20 h 27"/>
                <a:gd name="T48" fmla="*/ 8 w 27"/>
                <a:gd name="T49" fmla="*/ 22 h 27"/>
                <a:gd name="T50" fmla="*/ 7 w 27"/>
                <a:gd name="T51" fmla="*/ 26 h 27"/>
                <a:gd name="T52" fmla="*/ 11 w 27"/>
                <a:gd name="T53" fmla="*/ 27 h 27"/>
                <a:gd name="T54" fmla="*/ 13 w 27"/>
                <a:gd name="T55" fmla="*/ 24 h 27"/>
                <a:gd name="T56" fmla="*/ 13 w 27"/>
                <a:gd name="T57" fmla="*/ 24 h 27"/>
                <a:gd name="T58" fmla="*/ 15 w 27"/>
                <a:gd name="T59" fmla="*/ 24 h 27"/>
                <a:gd name="T60" fmla="*/ 17 w 27"/>
                <a:gd name="T61" fmla="*/ 27 h 27"/>
                <a:gd name="T62" fmla="*/ 21 w 27"/>
                <a:gd name="T63" fmla="*/ 25 h 27"/>
                <a:gd name="T64" fmla="*/ 20 w 27"/>
                <a:gd name="T65" fmla="*/ 21 h 27"/>
                <a:gd name="T66" fmla="*/ 21 w 27"/>
                <a:gd name="T67" fmla="*/ 20 h 27"/>
                <a:gd name="T68" fmla="*/ 25 w 27"/>
                <a:gd name="T69" fmla="*/ 21 h 27"/>
                <a:gd name="T70" fmla="*/ 27 w 27"/>
                <a:gd name="T71" fmla="*/ 16 h 27"/>
                <a:gd name="T72" fmla="*/ 23 w 27"/>
                <a:gd name="T73" fmla="*/ 14 h 27"/>
                <a:gd name="T74" fmla="*/ 13 w 27"/>
                <a:gd name="T75" fmla="*/ 18 h 27"/>
                <a:gd name="T76" fmla="*/ 9 w 27"/>
                <a:gd name="T77" fmla="*/ 14 h 27"/>
                <a:gd name="T78" fmla="*/ 13 w 27"/>
                <a:gd name="T79" fmla="*/ 9 h 27"/>
                <a:gd name="T80" fmla="*/ 18 w 27"/>
                <a:gd name="T81" fmla="*/ 14 h 27"/>
                <a:gd name="T82" fmla="*/ 13 w 27"/>
                <a:gd name="T8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23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6" y="7"/>
                    <a:pt x="25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6"/>
                    <a:pt x="20" y="6"/>
                    <a:pt x="19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9"/>
                    <a:pt x="0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7" y="21"/>
                    <a:pt x="8" y="22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7"/>
                    <a:pt x="11" y="27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20" y="26"/>
                    <a:pt x="21" y="25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1" y="20"/>
                    <a:pt x="21" y="2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19"/>
                    <a:pt x="26" y="18"/>
                    <a:pt x="27" y="16"/>
                  </a:cubicBezTo>
                  <a:lnTo>
                    <a:pt x="23" y="14"/>
                  </a:lnTo>
                  <a:close/>
                  <a:moveTo>
                    <a:pt x="13" y="18"/>
                  </a:moveTo>
                  <a:cubicBezTo>
                    <a:pt x="11" y="18"/>
                    <a:pt x="9" y="16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16" y="9"/>
                    <a:pt x="18" y="11"/>
                    <a:pt x="18" y="14"/>
                  </a:cubicBezTo>
                  <a:cubicBezTo>
                    <a:pt x="18" y="16"/>
                    <a:pt x="16" y="18"/>
                    <a:pt x="13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1203325" y="2713038"/>
              <a:ext cx="25400" cy="25400"/>
            </a:xfrm>
            <a:custGeom>
              <a:avLst/>
              <a:gdLst>
                <a:gd name="T0" fmla="*/ 21 w 24"/>
                <a:gd name="T1" fmla="*/ 13 h 25"/>
                <a:gd name="T2" fmla="*/ 21 w 24"/>
                <a:gd name="T3" fmla="*/ 12 h 25"/>
                <a:gd name="T4" fmla="*/ 21 w 24"/>
                <a:gd name="T5" fmla="*/ 11 h 25"/>
                <a:gd name="T6" fmla="*/ 24 w 24"/>
                <a:gd name="T7" fmla="*/ 9 h 25"/>
                <a:gd name="T8" fmla="*/ 23 w 24"/>
                <a:gd name="T9" fmla="*/ 5 h 25"/>
                <a:gd name="T10" fmla="*/ 19 w 24"/>
                <a:gd name="T11" fmla="*/ 6 h 25"/>
                <a:gd name="T12" fmla="*/ 18 w 24"/>
                <a:gd name="T13" fmla="*/ 5 h 25"/>
                <a:gd name="T14" fmla="*/ 18 w 24"/>
                <a:gd name="T15" fmla="*/ 1 h 25"/>
                <a:gd name="T16" fmla="*/ 15 w 24"/>
                <a:gd name="T17" fmla="*/ 0 h 25"/>
                <a:gd name="T18" fmla="*/ 13 w 24"/>
                <a:gd name="T19" fmla="*/ 3 h 25"/>
                <a:gd name="T20" fmla="*/ 12 w 24"/>
                <a:gd name="T21" fmla="*/ 3 h 25"/>
                <a:gd name="T22" fmla="*/ 11 w 24"/>
                <a:gd name="T23" fmla="*/ 3 h 25"/>
                <a:gd name="T24" fmla="*/ 9 w 24"/>
                <a:gd name="T25" fmla="*/ 0 h 25"/>
                <a:gd name="T26" fmla="*/ 6 w 24"/>
                <a:gd name="T27" fmla="*/ 2 h 25"/>
                <a:gd name="T28" fmla="*/ 7 w 24"/>
                <a:gd name="T29" fmla="*/ 5 h 25"/>
                <a:gd name="T30" fmla="*/ 5 w 24"/>
                <a:gd name="T31" fmla="*/ 7 h 25"/>
                <a:gd name="T32" fmla="*/ 2 w 24"/>
                <a:gd name="T33" fmla="*/ 6 h 25"/>
                <a:gd name="T34" fmla="*/ 0 w 24"/>
                <a:gd name="T35" fmla="*/ 10 h 25"/>
                <a:gd name="T36" fmla="*/ 4 w 24"/>
                <a:gd name="T37" fmla="*/ 11 h 25"/>
                <a:gd name="T38" fmla="*/ 4 w 24"/>
                <a:gd name="T39" fmla="*/ 12 h 25"/>
                <a:gd name="T40" fmla="*/ 4 w 24"/>
                <a:gd name="T41" fmla="*/ 13 h 25"/>
                <a:gd name="T42" fmla="*/ 1 w 24"/>
                <a:gd name="T43" fmla="*/ 15 h 25"/>
                <a:gd name="T44" fmla="*/ 2 w 24"/>
                <a:gd name="T45" fmla="*/ 19 h 25"/>
                <a:gd name="T46" fmla="*/ 6 w 24"/>
                <a:gd name="T47" fmla="*/ 18 h 25"/>
                <a:gd name="T48" fmla="*/ 7 w 24"/>
                <a:gd name="T49" fmla="*/ 20 h 25"/>
                <a:gd name="T50" fmla="*/ 6 w 24"/>
                <a:gd name="T51" fmla="*/ 23 h 25"/>
                <a:gd name="T52" fmla="*/ 10 w 24"/>
                <a:gd name="T53" fmla="*/ 25 h 25"/>
                <a:gd name="T54" fmla="*/ 12 w 24"/>
                <a:gd name="T55" fmla="*/ 21 h 25"/>
                <a:gd name="T56" fmla="*/ 12 w 24"/>
                <a:gd name="T57" fmla="*/ 21 h 25"/>
                <a:gd name="T58" fmla="*/ 13 w 24"/>
                <a:gd name="T59" fmla="*/ 21 h 25"/>
                <a:gd name="T60" fmla="*/ 15 w 24"/>
                <a:gd name="T61" fmla="*/ 25 h 25"/>
                <a:gd name="T62" fmla="*/ 19 w 24"/>
                <a:gd name="T63" fmla="*/ 23 h 25"/>
                <a:gd name="T64" fmla="*/ 18 w 24"/>
                <a:gd name="T65" fmla="*/ 19 h 25"/>
                <a:gd name="T66" fmla="*/ 19 w 24"/>
                <a:gd name="T67" fmla="*/ 18 h 25"/>
                <a:gd name="T68" fmla="*/ 23 w 24"/>
                <a:gd name="T69" fmla="*/ 19 h 25"/>
                <a:gd name="T70" fmla="*/ 24 w 24"/>
                <a:gd name="T71" fmla="*/ 15 h 25"/>
                <a:gd name="T72" fmla="*/ 21 w 24"/>
                <a:gd name="T73" fmla="*/ 13 h 25"/>
                <a:gd name="T74" fmla="*/ 12 w 24"/>
                <a:gd name="T75" fmla="*/ 16 h 25"/>
                <a:gd name="T76" fmla="*/ 8 w 24"/>
                <a:gd name="T77" fmla="*/ 12 h 25"/>
                <a:gd name="T78" fmla="*/ 12 w 24"/>
                <a:gd name="T79" fmla="*/ 8 h 25"/>
                <a:gd name="T80" fmla="*/ 16 w 24"/>
                <a:gd name="T81" fmla="*/ 12 h 25"/>
                <a:gd name="T82" fmla="*/ 12 w 24"/>
                <a:gd name="T8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5">
                  <a:moveTo>
                    <a:pt x="21" y="13"/>
                  </a:move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6"/>
                    <a:pt x="23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0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7"/>
                    <a:pt x="1" y="18"/>
                    <a:pt x="2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7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4"/>
                    <a:pt x="8" y="24"/>
                    <a:pt x="10" y="25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4"/>
                    <a:pt x="18" y="24"/>
                    <a:pt x="19" y="23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8"/>
                    <a:pt x="24" y="16"/>
                    <a:pt x="24" y="15"/>
                  </a:cubicBezTo>
                  <a:lnTo>
                    <a:pt x="21" y="13"/>
                  </a:lnTo>
                  <a:close/>
                  <a:moveTo>
                    <a:pt x="12" y="16"/>
                  </a:moveTo>
                  <a:cubicBezTo>
                    <a:pt x="10" y="16"/>
                    <a:pt x="8" y="15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6" y="15"/>
                    <a:pt x="15" y="16"/>
                    <a:pt x="12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1301750" y="2359026"/>
              <a:ext cx="74613" cy="77788"/>
            </a:xfrm>
            <a:custGeom>
              <a:avLst/>
              <a:gdLst>
                <a:gd name="T0" fmla="*/ 70 w 70"/>
                <a:gd name="T1" fmla="*/ 37 h 73"/>
                <a:gd name="T2" fmla="*/ 64 w 70"/>
                <a:gd name="T3" fmla="*/ 31 h 73"/>
                <a:gd name="T4" fmla="*/ 68 w 70"/>
                <a:gd name="T5" fmla="*/ 27 h 73"/>
                <a:gd name="T6" fmla="*/ 62 w 70"/>
                <a:gd name="T7" fmla="*/ 23 h 73"/>
                <a:gd name="T8" fmla="*/ 64 w 70"/>
                <a:gd name="T9" fmla="*/ 17 h 73"/>
                <a:gd name="T10" fmla="*/ 57 w 70"/>
                <a:gd name="T11" fmla="*/ 16 h 73"/>
                <a:gd name="T12" fmla="*/ 58 w 70"/>
                <a:gd name="T13" fmla="*/ 9 h 73"/>
                <a:gd name="T14" fmla="*/ 50 w 70"/>
                <a:gd name="T15" fmla="*/ 10 h 73"/>
                <a:gd name="T16" fmla="*/ 50 w 70"/>
                <a:gd name="T17" fmla="*/ 4 h 73"/>
                <a:gd name="T18" fmla="*/ 42 w 70"/>
                <a:gd name="T19" fmla="*/ 7 h 73"/>
                <a:gd name="T20" fmla="*/ 40 w 70"/>
                <a:gd name="T21" fmla="*/ 1 h 73"/>
                <a:gd name="T22" fmla="*/ 34 w 70"/>
                <a:gd name="T23" fmla="*/ 6 h 73"/>
                <a:gd name="T24" fmla="*/ 30 w 70"/>
                <a:gd name="T25" fmla="*/ 1 h 73"/>
                <a:gd name="T26" fmla="*/ 26 w 70"/>
                <a:gd name="T27" fmla="*/ 7 h 73"/>
                <a:gd name="T28" fmla="*/ 21 w 70"/>
                <a:gd name="T29" fmla="*/ 4 h 73"/>
                <a:gd name="T30" fmla="*/ 18 w 70"/>
                <a:gd name="T31" fmla="*/ 11 h 73"/>
                <a:gd name="T32" fmla="*/ 12 w 70"/>
                <a:gd name="T33" fmla="*/ 9 h 73"/>
                <a:gd name="T34" fmla="*/ 12 w 70"/>
                <a:gd name="T35" fmla="*/ 17 h 73"/>
                <a:gd name="T36" fmla="*/ 6 w 70"/>
                <a:gd name="T37" fmla="*/ 17 h 73"/>
                <a:gd name="T38" fmla="*/ 8 w 70"/>
                <a:gd name="T39" fmla="*/ 25 h 73"/>
                <a:gd name="T40" fmla="*/ 2 w 70"/>
                <a:gd name="T41" fmla="*/ 26 h 73"/>
                <a:gd name="T42" fmla="*/ 5 w 70"/>
                <a:gd name="T43" fmla="*/ 33 h 73"/>
                <a:gd name="T44" fmla="*/ 0 w 70"/>
                <a:gd name="T45" fmla="*/ 36 h 73"/>
                <a:gd name="T46" fmla="*/ 0 w 70"/>
                <a:gd name="T47" fmla="*/ 42 h 73"/>
                <a:gd name="T48" fmla="*/ 6 w 70"/>
                <a:gd name="T49" fmla="*/ 44 h 73"/>
                <a:gd name="T50" fmla="*/ 3 w 70"/>
                <a:gd name="T51" fmla="*/ 52 h 73"/>
                <a:gd name="T52" fmla="*/ 9 w 70"/>
                <a:gd name="T53" fmla="*/ 52 h 73"/>
                <a:gd name="T54" fmla="*/ 8 w 70"/>
                <a:gd name="T55" fmla="*/ 60 h 73"/>
                <a:gd name="T56" fmla="*/ 15 w 70"/>
                <a:gd name="T57" fmla="*/ 59 h 73"/>
                <a:gd name="T58" fmla="*/ 16 w 70"/>
                <a:gd name="T59" fmla="*/ 67 h 73"/>
                <a:gd name="T60" fmla="*/ 21 w 70"/>
                <a:gd name="T61" fmla="*/ 64 h 73"/>
                <a:gd name="T62" fmla="*/ 25 w 70"/>
                <a:gd name="T63" fmla="*/ 72 h 73"/>
                <a:gd name="T64" fmla="*/ 30 w 70"/>
                <a:gd name="T65" fmla="*/ 67 h 73"/>
                <a:gd name="T66" fmla="*/ 35 w 70"/>
                <a:gd name="T67" fmla="*/ 73 h 73"/>
                <a:gd name="T68" fmla="*/ 38 w 70"/>
                <a:gd name="T69" fmla="*/ 68 h 73"/>
                <a:gd name="T70" fmla="*/ 44 w 70"/>
                <a:gd name="T71" fmla="*/ 72 h 73"/>
                <a:gd name="T72" fmla="*/ 46 w 70"/>
                <a:gd name="T73" fmla="*/ 65 h 73"/>
                <a:gd name="T74" fmla="*/ 53 w 70"/>
                <a:gd name="T75" fmla="*/ 67 h 73"/>
                <a:gd name="T76" fmla="*/ 53 w 70"/>
                <a:gd name="T77" fmla="*/ 61 h 73"/>
                <a:gd name="T78" fmla="*/ 61 w 70"/>
                <a:gd name="T79" fmla="*/ 61 h 73"/>
                <a:gd name="T80" fmla="*/ 59 w 70"/>
                <a:gd name="T81" fmla="*/ 54 h 73"/>
                <a:gd name="T82" fmla="*/ 66 w 70"/>
                <a:gd name="T83" fmla="*/ 52 h 73"/>
                <a:gd name="T84" fmla="*/ 63 w 70"/>
                <a:gd name="T85" fmla="*/ 47 h 73"/>
                <a:gd name="T86" fmla="*/ 69 w 70"/>
                <a:gd name="T87" fmla="*/ 42 h 73"/>
                <a:gd name="T88" fmla="*/ 65 w 70"/>
                <a:gd name="T89" fmla="*/ 38 h 73"/>
                <a:gd name="T90" fmla="*/ 35 w 70"/>
                <a:gd name="T91" fmla="*/ 64 h 73"/>
                <a:gd name="T92" fmla="*/ 35 w 70"/>
                <a:gd name="T93" fmla="*/ 10 h 73"/>
                <a:gd name="T94" fmla="*/ 35 w 70"/>
                <a:gd name="T95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0" h="73">
                  <a:moveTo>
                    <a:pt x="70" y="37"/>
                  </a:moveTo>
                  <a:cubicBezTo>
                    <a:pt x="70" y="37"/>
                    <a:pt x="70" y="37"/>
                    <a:pt x="70" y="37"/>
                  </a:cubicBezTo>
                  <a:cubicBezTo>
                    <a:pt x="70" y="35"/>
                    <a:pt x="70" y="33"/>
                    <a:pt x="69" y="32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0"/>
                    <a:pt x="64" y="29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5"/>
                    <a:pt x="67" y="23"/>
                    <a:pt x="67" y="22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1" y="22"/>
                    <a:pt x="61" y="22"/>
                    <a:pt x="60" y="21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3" y="16"/>
                    <a:pt x="62" y="14"/>
                    <a:pt x="61" y="13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5"/>
                    <a:pt x="56" y="15"/>
                    <a:pt x="55" y="14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5" y="7"/>
                    <a:pt x="54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49" y="9"/>
                    <a:pt x="48" y="9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8" y="3"/>
                    <a:pt x="46" y="2"/>
                    <a:pt x="45" y="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6"/>
                    <a:pt x="41" y="6"/>
                    <a:pt x="40" y="6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2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1"/>
                    <a:pt x="25" y="2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4" y="8"/>
                    <a:pt x="24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5"/>
                    <a:pt x="16" y="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7" y="12"/>
                    <a:pt x="16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10"/>
                    <a:pt x="10" y="11"/>
                    <a:pt x="9" y="13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8"/>
                    <a:pt x="11" y="18"/>
                    <a:pt x="10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8"/>
                    <a:pt x="4" y="20"/>
                    <a:pt x="3" y="21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30"/>
                    <a:pt x="0" y="31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0"/>
                    <a:pt x="0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8"/>
                    <a:pt x="2" y="50"/>
                    <a:pt x="3" y="52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1"/>
                    <a:pt x="9" y="52"/>
                    <a:pt x="9" y="5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6" y="58"/>
                    <a:pt x="7" y="59"/>
                    <a:pt x="8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3" y="65"/>
                    <a:pt x="14" y="66"/>
                    <a:pt x="16" y="67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4"/>
                    <a:pt x="21" y="64"/>
                    <a:pt x="21" y="64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5" y="7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7"/>
                    <a:pt x="30" y="67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3" y="73"/>
                    <a:pt x="35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8"/>
                    <a:pt x="37" y="68"/>
                    <a:pt x="38" y="6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1" y="73"/>
                    <a:pt x="43" y="72"/>
                    <a:pt x="44" y="7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5" y="66"/>
                    <a:pt x="45" y="66"/>
                    <a:pt x="46" y="65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1" y="69"/>
                    <a:pt x="52" y="68"/>
                    <a:pt x="53" y="67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9" y="63"/>
                    <a:pt x="60" y="62"/>
                    <a:pt x="61" y="61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5" y="55"/>
                    <a:pt x="66" y="54"/>
                    <a:pt x="66" y="52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3" y="48"/>
                    <a:pt x="63" y="47"/>
                    <a:pt x="63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6"/>
                    <a:pt x="69" y="44"/>
                    <a:pt x="69" y="4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5" y="39"/>
                    <a:pt x="65" y="38"/>
                  </a:cubicBezTo>
                  <a:lnTo>
                    <a:pt x="70" y="37"/>
                  </a:lnTo>
                  <a:close/>
                  <a:moveTo>
                    <a:pt x="35" y="64"/>
                  </a:moveTo>
                  <a:cubicBezTo>
                    <a:pt x="21" y="64"/>
                    <a:pt x="9" y="52"/>
                    <a:pt x="9" y="37"/>
                  </a:cubicBezTo>
                  <a:cubicBezTo>
                    <a:pt x="9" y="22"/>
                    <a:pt x="21" y="10"/>
                    <a:pt x="35" y="10"/>
                  </a:cubicBezTo>
                  <a:cubicBezTo>
                    <a:pt x="49" y="10"/>
                    <a:pt x="61" y="22"/>
                    <a:pt x="61" y="37"/>
                  </a:cubicBezTo>
                  <a:cubicBezTo>
                    <a:pt x="61" y="52"/>
                    <a:pt x="49" y="64"/>
                    <a:pt x="35" y="6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 noEditPoints="1"/>
            </p:cNvSpPr>
            <p:nvPr/>
          </p:nvSpPr>
          <p:spPr bwMode="auto">
            <a:xfrm>
              <a:off x="1312863" y="2371726"/>
              <a:ext cx="52388" cy="53975"/>
            </a:xfrm>
            <a:custGeom>
              <a:avLst/>
              <a:gdLst>
                <a:gd name="T0" fmla="*/ 25 w 50"/>
                <a:gd name="T1" fmla="*/ 0 h 52"/>
                <a:gd name="T2" fmla="*/ 0 w 50"/>
                <a:gd name="T3" fmla="*/ 26 h 52"/>
                <a:gd name="T4" fmla="*/ 25 w 50"/>
                <a:gd name="T5" fmla="*/ 52 h 52"/>
                <a:gd name="T6" fmla="*/ 50 w 50"/>
                <a:gd name="T7" fmla="*/ 26 h 52"/>
                <a:gd name="T8" fmla="*/ 25 w 50"/>
                <a:gd name="T9" fmla="*/ 0 h 52"/>
                <a:gd name="T10" fmla="*/ 25 w 50"/>
                <a:gd name="T11" fmla="*/ 48 h 52"/>
                <a:gd name="T12" fmla="*/ 4 w 50"/>
                <a:gd name="T13" fmla="*/ 26 h 52"/>
                <a:gd name="T14" fmla="*/ 25 w 50"/>
                <a:gd name="T15" fmla="*/ 4 h 52"/>
                <a:gd name="T16" fmla="*/ 46 w 50"/>
                <a:gd name="T17" fmla="*/ 26 h 52"/>
                <a:gd name="T18" fmla="*/ 25 w 50"/>
                <a:gd name="T19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5" y="52"/>
                  </a:cubicBezTo>
                  <a:cubicBezTo>
                    <a:pt x="39" y="52"/>
                    <a:pt x="50" y="40"/>
                    <a:pt x="50" y="26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8"/>
                  </a:moveTo>
                  <a:cubicBezTo>
                    <a:pt x="13" y="48"/>
                    <a:pt x="4" y="38"/>
                    <a:pt x="4" y="26"/>
                  </a:cubicBezTo>
                  <a:cubicBezTo>
                    <a:pt x="4" y="14"/>
                    <a:pt x="13" y="4"/>
                    <a:pt x="25" y="4"/>
                  </a:cubicBezTo>
                  <a:cubicBezTo>
                    <a:pt x="36" y="4"/>
                    <a:pt x="46" y="14"/>
                    <a:pt x="46" y="26"/>
                  </a:cubicBezTo>
                  <a:cubicBezTo>
                    <a:pt x="46" y="38"/>
                    <a:pt x="36" y="48"/>
                    <a:pt x="25" y="4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 noEditPoints="1"/>
            </p:cNvSpPr>
            <p:nvPr/>
          </p:nvSpPr>
          <p:spPr bwMode="auto">
            <a:xfrm>
              <a:off x="1133475" y="2698751"/>
              <a:ext cx="66675" cy="69850"/>
            </a:xfrm>
            <a:custGeom>
              <a:avLst/>
              <a:gdLst>
                <a:gd name="T0" fmla="*/ 63 w 63"/>
                <a:gd name="T1" fmla="*/ 33 h 66"/>
                <a:gd name="T2" fmla="*/ 58 w 63"/>
                <a:gd name="T3" fmla="*/ 28 h 66"/>
                <a:gd name="T4" fmla="*/ 62 w 63"/>
                <a:gd name="T5" fmla="*/ 24 h 66"/>
                <a:gd name="T6" fmla="*/ 56 w 63"/>
                <a:gd name="T7" fmla="*/ 20 h 66"/>
                <a:gd name="T8" fmla="*/ 59 w 63"/>
                <a:gd name="T9" fmla="*/ 15 h 66"/>
                <a:gd name="T10" fmla="*/ 52 w 63"/>
                <a:gd name="T11" fmla="*/ 14 h 66"/>
                <a:gd name="T12" fmla="*/ 53 w 63"/>
                <a:gd name="T13" fmla="*/ 8 h 66"/>
                <a:gd name="T14" fmla="*/ 46 w 63"/>
                <a:gd name="T15" fmla="*/ 9 h 66"/>
                <a:gd name="T16" fmla="*/ 45 w 63"/>
                <a:gd name="T17" fmla="*/ 3 h 66"/>
                <a:gd name="T18" fmla="*/ 39 w 63"/>
                <a:gd name="T19" fmla="*/ 5 h 66"/>
                <a:gd name="T20" fmla="*/ 36 w 63"/>
                <a:gd name="T21" fmla="*/ 0 h 66"/>
                <a:gd name="T22" fmla="*/ 31 w 63"/>
                <a:gd name="T23" fmla="*/ 4 h 66"/>
                <a:gd name="T24" fmla="*/ 27 w 63"/>
                <a:gd name="T25" fmla="*/ 0 h 66"/>
                <a:gd name="T26" fmla="*/ 23 w 63"/>
                <a:gd name="T27" fmla="*/ 6 h 66"/>
                <a:gd name="T28" fmla="*/ 19 w 63"/>
                <a:gd name="T29" fmla="*/ 3 h 66"/>
                <a:gd name="T30" fmla="*/ 16 w 63"/>
                <a:gd name="T31" fmla="*/ 9 h 66"/>
                <a:gd name="T32" fmla="*/ 11 w 63"/>
                <a:gd name="T33" fmla="*/ 8 h 66"/>
                <a:gd name="T34" fmla="*/ 11 w 63"/>
                <a:gd name="T35" fmla="*/ 15 h 66"/>
                <a:gd name="T36" fmla="*/ 5 w 63"/>
                <a:gd name="T37" fmla="*/ 15 h 66"/>
                <a:gd name="T38" fmla="*/ 7 w 63"/>
                <a:gd name="T39" fmla="*/ 22 h 66"/>
                <a:gd name="T40" fmla="*/ 1 w 63"/>
                <a:gd name="T41" fmla="*/ 23 h 66"/>
                <a:gd name="T42" fmla="*/ 5 w 63"/>
                <a:gd name="T43" fmla="*/ 30 h 66"/>
                <a:gd name="T44" fmla="*/ 0 w 63"/>
                <a:gd name="T45" fmla="*/ 33 h 66"/>
                <a:gd name="T46" fmla="*/ 0 w 63"/>
                <a:gd name="T47" fmla="*/ 37 h 66"/>
                <a:gd name="T48" fmla="*/ 5 w 63"/>
                <a:gd name="T49" fmla="*/ 40 h 66"/>
                <a:gd name="T50" fmla="*/ 3 w 63"/>
                <a:gd name="T51" fmla="*/ 46 h 66"/>
                <a:gd name="T52" fmla="*/ 8 w 63"/>
                <a:gd name="T53" fmla="*/ 47 h 66"/>
                <a:gd name="T54" fmla="*/ 7 w 63"/>
                <a:gd name="T55" fmla="*/ 54 h 66"/>
                <a:gd name="T56" fmla="*/ 13 w 63"/>
                <a:gd name="T57" fmla="*/ 54 h 66"/>
                <a:gd name="T58" fmla="*/ 14 w 63"/>
                <a:gd name="T59" fmla="*/ 61 h 66"/>
                <a:gd name="T60" fmla="*/ 19 w 63"/>
                <a:gd name="T61" fmla="*/ 58 h 66"/>
                <a:gd name="T62" fmla="*/ 22 w 63"/>
                <a:gd name="T63" fmla="*/ 65 h 66"/>
                <a:gd name="T64" fmla="*/ 27 w 63"/>
                <a:gd name="T65" fmla="*/ 61 h 66"/>
                <a:gd name="T66" fmla="*/ 31 w 63"/>
                <a:gd name="T67" fmla="*/ 66 h 66"/>
                <a:gd name="T68" fmla="*/ 34 w 63"/>
                <a:gd name="T69" fmla="*/ 61 h 66"/>
                <a:gd name="T70" fmla="*/ 40 w 63"/>
                <a:gd name="T71" fmla="*/ 65 h 66"/>
                <a:gd name="T72" fmla="*/ 42 w 63"/>
                <a:gd name="T73" fmla="*/ 59 h 66"/>
                <a:gd name="T74" fmla="*/ 49 w 63"/>
                <a:gd name="T75" fmla="*/ 61 h 66"/>
                <a:gd name="T76" fmla="*/ 49 w 63"/>
                <a:gd name="T77" fmla="*/ 55 h 66"/>
                <a:gd name="T78" fmla="*/ 56 w 63"/>
                <a:gd name="T79" fmla="*/ 55 h 66"/>
                <a:gd name="T80" fmla="*/ 54 w 63"/>
                <a:gd name="T81" fmla="*/ 49 h 66"/>
                <a:gd name="T82" fmla="*/ 60 w 63"/>
                <a:gd name="T83" fmla="*/ 47 h 66"/>
                <a:gd name="T84" fmla="*/ 57 w 63"/>
                <a:gd name="T85" fmla="*/ 42 h 66"/>
                <a:gd name="T86" fmla="*/ 63 w 63"/>
                <a:gd name="T87" fmla="*/ 38 h 66"/>
                <a:gd name="T88" fmla="*/ 59 w 63"/>
                <a:gd name="T89" fmla="*/ 34 h 66"/>
                <a:gd name="T90" fmla="*/ 32 w 63"/>
                <a:gd name="T91" fmla="*/ 57 h 66"/>
                <a:gd name="T92" fmla="*/ 32 w 63"/>
                <a:gd name="T93" fmla="*/ 8 h 66"/>
                <a:gd name="T94" fmla="*/ 32 w 63"/>
                <a:gd name="T95" fmla="*/ 5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66">
                  <a:moveTo>
                    <a:pt x="63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1"/>
                    <a:pt x="63" y="30"/>
                    <a:pt x="63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1" y="21"/>
                    <a:pt x="61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8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4"/>
                    <a:pt x="57" y="12"/>
                    <a:pt x="56" y="11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1" y="13"/>
                    <a:pt x="51" y="13"/>
                    <a:pt x="50" y="12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0" y="6"/>
                    <a:pt x="49" y="5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2"/>
                    <a:pt x="42" y="1"/>
                    <a:pt x="41" y="1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5"/>
                    <a:pt x="37" y="5"/>
                    <a:pt x="37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3" y="0"/>
                    <a:pt x="32" y="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1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3"/>
                    <a:pt x="16" y="4"/>
                    <a:pt x="15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5" y="10"/>
                    <a:pt x="15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9" y="10"/>
                    <a:pt x="8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10" y="16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7"/>
                    <a:pt x="3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3"/>
                    <a:pt x="6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9"/>
                    <a:pt x="5" y="4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4"/>
                    <a:pt x="2" y="45"/>
                    <a:pt x="3" y="46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6"/>
                    <a:pt x="8" y="47"/>
                    <a:pt x="8" y="47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6" y="52"/>
                    <a:pt x="6" y="53"/>
                    <a:pt x="7" y="54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3"/>
                    <a:pt x="13" y="53"/>
                    <a:pt x="13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2" y="59"/>
                    <a:pt x="13" y="60"/>
                    <a:pt x="14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9" y="58"/>
                    <a:pt x="19" y="5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0" y="64"/>
                    <a:pt x="21" y="64"/>
                    <a:pt x="22" y="65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5" y="61"/>
                    <a:pt x="26" y="61"/>
                    <a:pt x="27" y="6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30" y="66"/>
                    <a:pt x="31" y="66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4" y="61"/>
                    <a:pt x="34" y="61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7" y="66"/>
                    <a:pt x="39" y="65"/>
                    <a:pt x="40" y="65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1" y="60"/>
                    <a:pt x="41" y="59"/>
                    <a:pt x="42" y="59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7" y="62"/>
                    <a:pt x="49" y="61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9" y="55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3" y="57"/>
                    <a:pt x="55" y="56"/>
                    <a:pt x="56" y="5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4" y="50"/>
                    <a:pt x="54" y="4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0"/>
                    <a:pt x="60" y="48"/>
                    <a:pt x="60" y="47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3"/>
                    <a:pt x="57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39"/>
                    <a:pt x="63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5"/>
                    <a:pt x="59" y="35"/>
                    <a:pt x="59" y="34"/>
                  </a:cubicBezTo>
                  <a:lnTo>
                    <a:pt x="63" y="33"/>
                  </a:lnTo>
                  <a:close/>
                  <a:moveTo>
                    <a:pt x="32" y="57"/>
                  </a:moveTo>
                  <a:cubicBezTo>
                    <a:pt x="19" y="57"/>
                    <a:pt x="8" y="46"/>
                    <a:pt x="8" y="33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5" y="19"/>
                    <a:pt x="55" y="33"/>
                  </a:cubicBezTo>
                  <a:cubicBezTo>
                    <a:pt x="55" y="46"/>
                    <a:pt x="45" y="57"/>
                    <a:pt x="32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 noEditPoints="1"/>
            </p:cNvSpPr>
            <p:nvPr/>
          </p:nvSpPr>
          <p:spPr bwMode="auto">
            <a:xfrm>
              <a:off x="1143000" y="2708276"/>
              <a:ext cx="47625" cy="50800"/>
            </a:xfrm>
            <a:custGeom>
              <a:avLst/>
              <a:gdLst>
                <a:gd name="T0" fmla="*/ 23 w 45"/>
                <a:gd name="T1" fmla="*/ 0 h 48"/>
                <a:gd name="T2" fmla="*/ 0 w 45"/>
                <a:gd name="T3" fmla="*/ 24 h 48"/>
                <a:gd name="T4" fmla="*/ 23 w 45"/>
                <a:gd name="T5" fmla="*/ 48 h 48"/>
                <a:gd name="T6" fmla="*/ 45 w 45"/>
                <a:gd name="T7" fmla="*/ 24 h 48"/>
                <a:gd name="T8" fmla="*/ 23 w 45"/>
                <a:gd name="T9" fmla="*/ 0 h 48"/>
                <a:gd name="T10" fmla="*/ 23 w 45"/>
                <a:gd name="T11" fmla="*/ 44 h 48"/>
                <a:gd name="T12" fmla="*/ 4 w 45"/>
                <a:gd name="T13" fmla="*/ 24 h 48"/>
                <a:gd name="T14" fmla="*/ 23 w 45"/>
                <a:gd name="T15" fmla="*/ 4 h 48"/>
                <a:gd name="T16" fmla="*/ 42 w 45"/>
                <a:gd name="T17" fmla="*/ 24 h 48"/>
                <a:gd name="T18" fmla="*/ 23 w 45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8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7"/>
                    <a:pt x="45" y="24"/>
                  </a:cubicBezTo>
                  <a:cubicBezTo>
                    <a:pt x="45" y="11"/>
                    <a:pt x="35" y="0"/>
                    <a:pt x="23" y="0"/>
                  </a:cubicBezTo>
                  <a:close/>
                  <a:moveTo>
                    <a:pt x="23" y="44"/>
                  </a:moveTo>
                  <a:cubicBezTo>
                    <a:pt x="12" y="44"/>
                    <a:pt x="4" y="35"/>
                    <a:pt x="4" y="24"/>
                  </a:cubicBezTo>
                  <a:cubicBezTo>
                    <a:pt x="4" y="13"/>
                    <a:pt x="12" y="4"/>
                    <a:pt x="23" y="4"/>
                  </a:cubicBezTo>
                  <a:cubicBezTo>
                    <a:pt x="33" y="4"/>
                    <a:pt x="42" y="13"/>
                    <a:pt x="42" y="24"/>
                  </a:cubicBezTo>
                  <a:cubicBezTo>
                    <a:pt x="42" y="35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1041400" y="2400301"/>
              <a:ext cx="34925" cy="38100"/>
            </a:xfrm>
            <a:custGeom>
              <a:avLst/>
              <a:gdLst>
                <a:gd name="T0" fmla="*/ 34 w 34"/>
                <a:gd name="T1" fmla="*/ 15 h 36"/>
                <a:gd name="T2" fmla="*/ 31 w 34"/>
                <a:gd name="T3" fmla="*/ 13 h 36"/>
                <a:gd name="T4" fmla="*/ 32 w 34"/>
                <a:gd name="T5" fmla="*/ 10 h 36"/>
                <a:gd name="T6" fmla="*/ 29 w 34"/>
                <a:gd name="T7" fmla="*/ 9 h 36"/>
                <a:gd name="T8" fmla="*/ 29 w 34"/>
                <a:gd name="T9" fmla="*/ 6 h 36"/>
                <a:gd name="T10" fmla="*/ 26 w 34"/>
                <a:gd name="T11" fmla="*/ 6 h 36"/>
                <a:gd name="T12" fmla="*/ 26 w 34"/>
                <a:gd name="T13" fmla="*/ 3 h 36"/>
                <a:gd name="T14" fmla="*/ 22 w 34"/>
                <a:gd name="T15" fmla="*/ 4 h 36"/>
                <a:gd name="T16" fmla="*/ 21 w 34"/>
                <a:gd name="T17" fmla="*/ 1 h 36"/>
                <a:gd name="T18" fmla="*/ 18 w 34"/>
                <a:gd name="T19" fmla="*/ 3 h 36"/>
                <a:gd name="T20" fmla="*/ 16 w 34"/>
                <a:gd name="T21" fmla="*/ 0 h 36"/>
                <a:gd name="T22" fmla="*/ 14 w 34"/>
                <a:gd name="T23" fmla="*/ 3 h 36"/>
                <a:gd name="T24" fmla="*/ 12 w 34"/>
                <a:gd name="T25" fmla="*/ 1 h 36"/>
                <a:gd name="T26" fmla="*/ 10 w 34"/>
                <a:gd name="T27" fmla="*/ 5 h 36"/>
                <a:gd name="T28" fmla="*/ 7 w 34"/>
                <a:gd name="T29" fmla="*/ 4 h 36"/>
                <a:gd name="T30" fmla="*/ 7 w 34"/>
                <a:gd name="T31" fmla="*/ 8 h 36"/>
                <a:gd name="T32" fmla="*/ 4 w 34"/>
                <a:gd name="T33" fmla="*/ 7 h 36"/>
                <a:gd name="T34" fmla="*/ 4 w 34"/>
                <a:gd name="T35" fmla="*/ 11 h 36"/>
                <a:gd name="T36" fmla="*/ 2 w 34"/>
                <a:gd name="T37" fmla="*/ 12 h 36"/>
                <a:gd name="T38" fmla="*/ 3 w 34"/>
                <a:gd name="T39" fmla="*/ 15 h 36"/>
                <a:gd name="T40" fmla="*/ 0 w 34"/>
                <a:gd name="T41" fmla="*/ 16 h 36"/>
                <a:gd name="T42" fmla="*/ 3 w 34"/>
                <a:gd name="T43" fmla="*/ 19 h 36"/>
                <a:gd name="T44" fmla="*/ 1 w 34"/>
                <a:gd name="T45" fmla="*/ 21 h 36"/>
                <a:gd name="T46" fmla="*/ 1 w 34"/>
                <a:gd name="T47" fmla="*/ 24 h 36"/>
                <a:gd name="T48" fmla="*/ 4 w 34"/>
                <a:gd name="T49" fmla="*/ 25 h 36"/>
                <a:gd name="T50" fmla="*/ 3 w 34"/>
                <a:gd name="T51" fmla="*/ 28 h 36"/>
                <a:gd name="T52" fmla="*/ 6 w 34"/>
                <a:gd name="T53" fmla="*/ 28 h 36"/>
                <a:gd name="T54" fmla="*/ 7 w 34"/>
                <a:gd name="T55" fmla="*/ 32 h 36"/>
                <a:gd name="T56" fmla="*/ 10 w 34"/>
                <a:gd name="T57" fmla="*/ 31 h 36"/>
                <a:gd name="T58" fmla="*/ 11 w 34"/>
                <a:gd name="T59" fmla="*/ 34 h 36"/>
                <a:gd name="T60" fmla="*/ 13 w 34"/>
                <a:gd name="T61" fmla="*/ 33 h 36"/>
                <a:gd name="T62" fmla="*/ 16 w 34"/>
                <a:gd name="T63" fmla="*/ 36 h 36"/>
                <a:gd name="T64" fmla="*/ 17 w 34"/>
                <a:gd name="T65" fmla="*/ 33 h 36"/>
                <a:gd name="T66" fmla="*/ 20 w 34"/>
                <a:gd name="T67" fmla="*/ 35 h 36"/>
                <a:gd name="T68" fmla="*/ 22 w 34"/>
                <a:gd name="T69" fmla="*/ 32 h 36"/>
                <a:gd name="T70" fmla="*/ 25 w 34"/>
                <a:gd name="T71" fmla="*/ 34 h 36"/>
                <a:gd name="T72" fmla="*/ 25 w 34"/>
                <a:gd name="T73" fmla="*/ 31 h 36"/>
                <a:gd name="T74" fmla="*/ 29 w 34"/>
                <a:gd name="T75" fmla="*/ 31 h 36"/>
                <a:gd name="T76" fmla="*/ 28 w 34"/>
                <a:gd name="T77" fmla="*/ 28 h 36"/>
                <a:gd name="T78" fmla="*/ 32 w 34"/>
                <a:gd name="T79" fmla="*/ 27 h 36"/>
                <a:gd name="T80" fmla="*/ 30 w 34"/>
                <a:gd name="T81" fmla="*/ 24 h 36"/>
                <a:gd name="T82" fmla="*/ 34 w 34"/>
                <a:gd name="T83" fmla="*/ 22 h 36"/>
                <a:gd name="T84" fmla="*/ 31 w 34"/>
                <a:gd name="T85" fmla="*/ 20 h 36"/>
                <a:gd name="T86" fmla="*/ 34 w 34"/>
                <a:gd name="T87" fmla="*/ 17 h 36"/>
                <a:gd name="T88" fmla="*/ 31 w 34"/>
                <a:gd name="T89" fmla="*/ 16 h 36"/>
                <a:gd name="T90" fmla="*/ 20 w 34"/>
                <a:gd name="T91" fmla="*/ 31 h 36"/>
                <a:gd name="T92" fmla="*/ 15 w 34"/>
                <a:gd name="T93" fmla="*/ 5 h 36"/>
                <a:gd name="T94" fmla="*/ 20 w 34"/>
                <a:gd name="T95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36">
                  <a:moveTo>
                    <a:pt x="34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4"/>
                    <a:pt x="33" y="13"/>
                    <a:pt x="33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9"/>
                    <a:pt x="31" y="8"/>
                    <a:pt x="31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9"/>
                    <a:pt x="28" y="8"/>
                    <a:pt x="28" y="8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5"/>
                    <a:pt x="28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2"/>
                    <a:pt x="24" y="2"/>
                    <a:pt x="23" y="2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4"/>
                    <a:pt x="13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3"/>
                    <a:pt x="1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6" y="31"/>
                    <a:pt x="7" y="3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6"/>
                    <a:pt x="16" y="36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9" y="36"/>
                    <a:pt x="20" y="36"/>
                    <a:pt x="20" y="3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2" y="3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4"/>
                    <a:pt x="24" y="34"/>
                    <a:pt x="25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8" y="31"/>
                    <a:pt x="29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8"/>
                    <a:pt x="31" y="28"/>
                    <a:pt x="32" y="27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3"/>
                    <a:pt x="34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0"/>
                    <a:pt x="31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8"/>
                    <a:pt x="34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1" y="16"/>
                    <a:pt x="31" y="16"/>
                  </a:cubicBezTo>
                  <a:lnTo>
                    <a:pt x="34" y="15"/>
                  </a:lnTo>
                  <a:close/>
                  <a:moveTo>
                    <a:pt x="20" y="31"/>
                  </a:moveTo>
                  <a:cubicBezTo>
                    <a:pt x="13" y="32"/>
                    <a:pt x="6" y="28"/>
                    <a:pt x="5" y="21"/>
                  </a:cubicBezTo>
                  <a:cubicBezTo>
                    <a:pt x="4" y="14"/>
                    <a:pt x="8" y="7"/>
                    <a:pt x="15" y="5"/>
                  </a:cubicBezTo>
                  <a:cubicBezTo>
                    <a:pt x="21" y="4"/>
                    <a:pt x="28" y="8"/>
                    <a:pt x="29" y="15"/>
                  </a:cubicBezTo>
                  <a:cubicBezTo>
                    <a:pt x="31" y="23"/>
                    <a:pt x="26" y="29"/>
                    <a:pt x="20" y="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1044575" y="2405063"/>
              <a:ext cx="28575" cy="30163"/>
            </a:xfrm>
            <a:custGeom>
              <a:avLst/>
              <a:gdLst>
                <a:gd name="T0" fmla="*/ 11 w 26"/>
                <a:gd name="T1" fmla="*/ 2 h 28"/>
                <a:gd name="T2" fmla="*/ 1 w 26"/>
                <a:gd name="T3" fmla="*/ 17 h 28"/>
                <a:gd name="T4" fmla="*/ 16 w 26"/>
                <a:gd name="T5" fmla="*/ 26 h 28"/>
                <a:gd name="T6" fmla="*/ 25 w 26"/>
                <a:gd name="T7" fmla="*/ 12 h 28"/>
                <a:gd name="T8" fmla="*/ 11 w 26"/>
                <a:gd name="T9" fmla="*/ 2 h 28"/>
                <a:gd name="T10" fmla="*/ 15 w 26"/>
                <a:gd name="T11" fmla="*/ 24 h 28"/>
                <a:gd name="T12" fmla="*/ 3 w 26"/>
                <a:gd name="T13" fmla="*/ 16 h 28"/>
                <a:gd name="T14" fmla="*/ 11 w 26"/>
                <a:gd name="T15" fmla="*/ 4 h 28"/>
                <a:gd name="T16" fmla="*/ 23 w 26"/>
                <a:gd name="T17" fmla="*/ 12 h 28"/>
                <a:gd name="T18" fmla="*/ 15 w 26"/>
                <a:gd name="T19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11" y="2"/>
                  </a:moveTo>
                  <a:cubicBezTo>
                    <a:pt x="4" y="3"/>
                    <a:pt x="0" y="10"/>
                    <a:pt x="1" y="17"/>
                  </a:cubicBezTo>
                  <a:cubicBezTo>
                    <a:pt x="3" y="23"/>
                    <a:pt x="9" y="28"/>
                    <a:pt x="16" y="26"/>
                  </a:cubicBezTo>
                  <a:cubicBezTo>
                    <a:pt x="22" y="25"/>
                    <a:pt x="26" y="18"/>
                    <a:pt x="25" y="12"/>
                  </a:cubicBezTo>
                  <a:cubicBezTo>
                    <a:pt x="24" y="5"/>
                    <a:pt x="17" y="0"/>
                    <a:pt x="11" y="2"/>
                  </a:cubicBezTo>
                  <a:close/>
                  <a:moveTo>
                    <a:pt x="15" y="24"/>
                  </a:moveTo>
                  <a:cubicBezTo>
                    <a:pt x="10" y="26"/>
                    <a:pt x="4" y="22"/>
                    <a:pt x="3" y="16"/>
                  </a:cubicBezTo>
                  <a:cubicBezTo>
                    <a:pt x="2" y="10"/>
                    <a:pt x="6" y="5"/>
                    <a:pt x="11" y="4"/>
                  </a:cubicBezTo>
                  <a:cubicBezTo>
                    <a:pt x="17" y="3"/>
                    <a:pt x="22" y="6"/>
                    <a:pt x="23" y="12"/>
                  </a:cubicBezTo>
                  <a:cubicBezTo>
                    <a:pt x="24" y="18"/>
                    <a:pt x="21" y="23"/>
                    <a:pt x="15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"/>
            <p:cNvSpPr>
              <a:spLocks noEditPoints="1"/>
            </p:cNvSpPr>
            <p:nvPr/>
          </p:nvSpPr>
          <p:spPr bwMode="auto">
            <a:xfrm>
              <a:off x="1309688" y="2579688"/>
              <a:ext cx="44450" cy="44450"/>
            </a:xfrm>
            <a:custGeom>
              <a:avLst/>
              <a:gdLst>
                <a:gd name="T0" fmla="*/ 42 w 42"/>
                <a:gd name="T1" fmla="*/ 21 h 43"/>
                <a:gd name="T2" fmla="*/ 39 w 42"/>
                <a:gd name="T3" fmla="*/ 18 h 43"/>
                <a:gd name="T4" fmla="*/ 41 w 42"/>
                <a:gd name="T5" fmla="*/ 15 h 43"/>
                <a:gd name="T6" fmla="*/ 37 w 42"/>
                <a:gd name="T7" fmla="*/ 13 h 43"/>
                <a:gd name="T8" fmla="*/ 39 w 42"/>
                <a:gd name="T9" fmla="*/ 10 h 43"/>
                <a:gd name="T10" fmla="*/ 34 w 42"/>
                <a:gd name="T11" fmla="*/ 9 h 43"/>
                <a:gd name="T12" fmla="*/ 35 w 42"/>
                <a:gd name="T13" fmla="*/ 5 h 43"/>
                <a:gd name="T14" fmla="*/ 30 w 42"/>
                <a:gd name="T15" fmla="*/ 6 h 43"/>
                <a:gd name="T16" fmla="*/ 30 w 42"/>
                <a:gd name="T17" fmla="*/ 2 h 43"/>
                <a:gd name="T18" fmla="*/ 26 w 42"/>
                <a:gd name="T19" fmla="*/ 3 h 43"/>
                <a:gd name="T20" fmla="*/ 24 w 42"/>
                <a:gd name="T21" fmla="*/ 0 h 43"/>
                <a:gd name="T22" fmla="*/ 21 w 42"/>
                <a:gd name="T23" fmla="*/ 3 h 43"/>
                <a:gd name="T24" fmla="*/ 18 w 42"/>
                <a:gd name="T25" fmla="*/ 0 h 43"/>
                <a:gd name="T26" fmla="*/ 16 w 42"/>
                <a:gd name="T27" fmla="*/ 4 h 43"/>
                <a:gd name="T28" fmla="*/ 13 w 42"/>
                <a:gd name="T29" fmla="*/ 2 h 43"/>
                <a:gd name="T30" fmla="*/ 11 w 42"/>
                <a:gd name="T31" fmla="*/ 6 h 43"/>
                <a:gd name="T32" fmla="*/ 8 w 42"/>
                <a:gd name="T33" fmla="*/ 5 h 43"/>
                <a:gd name="T34" fmla="*/ 7 w 42"/>
                <a:gd name="T35" fmla="*/ 10 h 43"/>
                <a:gd name="T36" fmla="*/ 4 w 42"/>
                <a:gd name="T37" fmla="*/ 10 h 43"/>
                <a:gd name="T38" fmla="*/ 5 w 42"/>
                <a:gd name="T39" fmla="*/ 14 h 43"/>
                <a:gd name="T40" fmla="*/ 1 w 42"/>
                <a:gd name="T41" fmla="*/ 15 h 43"/>
                <a:gd name="T42" fmla="*/ 4 w 42"/>
                <a:gd name="T43" fmla="*/ 19 h 43"/>
                <a:gd name="T44" fmla="*/ 0 w 42"/>
                <a:gd name="T45" fmla="*/ 21 h 43"/>
                <a:gd name="T46" fmla="*/ 1 w 42"/>
                <a:gd name="T47" fmla="*/ 24 h 43"/>
                <a:gd name="T48" fmla="*/ 4 w 42"/>
                <a:gd name="T49" fmla="*/ 26 h 43"/>
                <a:gd name="T50" fmla="*/ 2 w 42"/>
                <a:gd name="T51" fmla="*/ 30 h 43"/>
                <a:gd name="T52" fmla="*/ 6 w 42"/>
                <a:gd name="T53" fmla="*/ 31 h 43"/>
                <a:gd name="T54" fmla="*/ 5 w 42"/>
                <a:gd name="T55" fmla="*/ 36 h 43"/>
                <a:gd name="T56" fmla="*/ 9 w 42"/>
                <a:gd name="T57" fmla="*/ 35 h 43"/>
                <a:gd name="T58" fmla="*/ 10 w 42"/>
                <a:gd name="T59" fmla="*/ 40 h 43"/>
                <a:gd name="T60" fmla="*/ 13 w 42"/>
                <a:gd name="T61" fmla="*/ 38 h 43"/>
                <a:gd name="T62" fmla="*/ 15 w 42"/>
                <a:gd name="T63" fmla="*/ 42 h 43"/>
                <a:gd name="T64" fmla="*/ 18 w 42"/>
                <a:gd name="T65" fmla="*/ 40 h 43"/>
                <a:gd name="T66" fmla="*/ 21 w 42"/>
                <a:gd name="T67" fmla="*/ 43 h 43"/>
                <a:gd name="T68" fmla="*/ 23 w 42"/>
                <a:gd name="T69" fmla="*/ 40 h 43"/>
                <a:gd name="T70" fmla="*/ 27 w 42"/>
                <a:gd name="T71" fmla="*/ 42 h 43"/>
                <a:gd name="T72" fmla="*/ 28 w 42"/>
                <a:gd name="T73" fmla="*/ 39 h 43"/>
                <a:gd name="T74" fmla="*/ 32 w 42"/>
                <a:gd name="T75" fmla="*/ 40 h 43"/>
                <a:gd name="T76" fmla="*/ 32 w 42"/>
                <a:gd name="T77" fmla="*/ 36 h 43"/>
                <a:gd name="T78" fmla="*/ 37 w 42"/>
                <a:gd name="T79" fmla="*/ 36 h 43"/>
                <a:gd name="T80" fmla="*/ 36 w 42"/>
                <a:gd name="T81" fmla="*/ 32 h 43"/>
                <a:gd name="T82" fmla="*/ 40 w 42"/>
                <a:gd name="T83" fmla="*/ 31 h 43"/>
                <a:gd name="T84" fmla="*/ 38 w 42"/>
                <a:gd name="T85" fmla="*/ 27 h 43"/>
                <a:gd name="T86" fmla="*/ 42 w 42"/>
                <a:gd name="T87" fmla="*/ 25 h 43"/>
                <a:gd name="T88" fmla="*/ 39 w 42"/>
                <a:gd name="T89" fmla="*/ 22 h 43"/>
                <a:gd name="T90" fmla="*/ 21 w 42"/>
                <a:gd name="T91" fmla="*/ 38 h 43"/>
                <a:gd name="T92" fmla="*/ 21 w 42"/>
                <a:gd name="T93" fmla="*/ 5 h 43"/>
                <a:gd name="T94" fmla="*/ 21 w 42"/>
                <a:gd name="T9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" h="43">
                  <a:moveTo>
                    <a:pt x="42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0"/>
                    <a:pt x="42" y="19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7"/>
                    <a:pt x="38" y="17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4"/>
                    <a:pt x="41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2"/>
                    <a:pt x="37" y="12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9"/>
                    <a:pt x="38" y="8"/>
                    <a:pt x="37" y="7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8"/>
                    <a:pt x="33" y="8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4"/>
                    <a:pt x="33" y="4"/>
                    <a:pt x="33" y="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1"/>
                    <a:pt x="28" y="1"/>
                    <a:pt x="27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4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19" y="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4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3"/>
                    <a:pt x="1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2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6" y="30"/>
                    <a:pt x="6" y="31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9" y="39"/>
                    <a:pt x="10" y="4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3" y="38"/>
                    <a:pt x="13" y="38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4" y="42"/>
                    <a:pt x="15" y="42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8" y="40"/>
                    <a:pt x="18" y="4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20" y="43"/>
                    <a:pt x="21" y="43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3"/>
                    <a:pt x="26" y="43"/>
                    <a:pt x="27" y="4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8" y="39"/>
                    <a:pt x="28" y="3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2" y="40"/>
                    <a:pt x="32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2"/>
                    <a:pt x="36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40" y="32"/>
                    <a:pt x="40" y="31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7"/>
                    <a:pt x="42" y="26"/>
                    <a:pt x="42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3"/>
                    <a:pt x="39" y="23"/>
                    <a:pt x="39" y="22"/>
                  </a:cubicBezTo>
                  <a:lnTo>
                    <a:pt x="42" y="22"/>
                  </a:lnTo>
                  <a:close/>
                  <a:moveTo>
                    <a:pt x="21" y="38"/>
                  </a:moveTo>
                  <a:cubicBezTo>
                    <a:pt x="13" y="38"/>
                    <a:pt x="6" y="30"/>
                    <a:pt x="6" y="21"/>
                  </a:cubicBezTo>
                  <a:cubicBezTo>
                    <a:pt x="6" y="13"/>
                    <a:pt x="13" y="5"/>
                    <a:pt x="21" y="5"/>
                  </a:cubicBezTo>
                  <a:cubicBezTo>
                    <a:pt x="30" y="5"/>
                    <a:pt x="37" y="13"/>
                    <a:pt x="37" y="21"/>
                  </a:cubicBezTo>
                  <a:cubicBezTo>
                    <a:pt x="37" y="30"/>
                    <a:pt x="30" y="38"/>
                    <a:pt x="21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1316038" y="2586038"/>
              <a:ext cx="31750" cy="31750"/>
            </a:xfrm>
            <a:custGeom>
              <a:avLst/>
              <a:gdLst>
                <a:gd name="T0" fmla="*/ 15 w 30"/>
                <a:gd name="T1" fmla="*/ 0 h 31"/>
                <a:gd name="T2" fmla="*/ 0 w 30"/>
                <a:gd name="T3" fmla="*/ 15 h 31"/>
                <a:gd name="T4" fmla="*/ 15 w 30"/>
                <a:gd name="T5" fmla="*/ 31 h 31"/>
                <a:gd name="T6" fmla="*/ 30 w 30"/>
                <a:gd name="T7" fmla="*/ 15 h 31"/>
                <a:gd name="T8" fmla="*/ 15 w 30"/>
                <a:gd name="T9" fmla="*/ 0 h 31"/>
                <a:gd name="T10" fmla="*/ 15 w 30"/>
                <a:gd name="T11" fmla="*/ 29 h 31"/>
                <a:gd name="T12" fmla="*/ 3 w 30"/>
                <a:gd name="T13" fmla="*/ 15 h 31"/>
                <a:gd name="T14" fmla="*/ 15 w 30"/>
                <a:gd name="T15" fmla="*/ 2 h 31"/>
                <a:gd name="T16" fmla="*/ 28 w 30"/>
                <a:gd name="T17" fmla="*/ 15 h 31"/>
                <a:gd name="T18" fmla="*/ 15 w 3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1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23" y="31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9"/>
                  </a:moveTo>
                  <a:cubicBezTo>
                    <a:pt x="8" y="29"/>
                    <a:pt x="3" y="23"/>
                    <a:pt x="3" y="15"/>
                  </a:cubicBezTo>
                  <a:cubicBezTo>
                    <a:pt x="3" y="8"/>
                    <a:pt x="8" y="2"/>
                    <a:pt x="15" y="2"/>
                  </a:cubicBezTo>
                  <a:cubicBezTo>
                    <a:pt x="22" y="2"/>
                    <a:pt x="28" y="8"/>
                    <a:pt x="28" y="15"/>
                  </a:cubicBezTo>
                  <a:cubicBezTo>
                    <a:pt x="28" y="23"/>
                    <a:pt x="22" y="29"/>
                    <a:pt x="15" y="2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6"/>
            <p:cNvSpPr>
              <a:spLocks noEditPoints="1"/>
            </p:cNvSpPr>
            <p:nvPr/>
          </p:nvSpPr>
          <p:spPr bwMode="auto">
            <a:xfrm>
              <a:off x="1303338" y="2484438"/>
              <a:ext cx="88900" cy="92075"/>
            </a:xfrm>
            <a:custGeom>
              <a:avLst/>
              <a:gdLst>
                <a:gd name="T0" fmla="*/ 72 w 83"/>
                <a:gd name="T1" fmla="*/ 46 h 87"/>
                <a:gd name="T2" fmla="*/ 72 w 83"/>
                <a:gd name="T3" fmla="*/ 43 h 87"/>
                <a:gd name="T4" fmla="*/ 72 w 83"/>
                <a:gd name="T5" fmla="*/ 39 h 87"/>
                <a:gd name="T6" fmla="*/ 82 w 83"/>
                <a:gd name="T7" fmla="*/ 32 h 87"/>
                <a:gd name="T8" fmla="*/ 77 w 83"/>
                <a:gd name="T9" fmla="*/ 19 h 87"/>
                <a:gd name="T10" fmla="*/ 65 w 83"/>
                <a:gd name="T11" fmla="*/ 23 h 87"/>
                <a:gd name="T12" fmla="*/ 60 w 83"/>
                <a:gd name="T13" fmla="*/ 18 h 87"/>
                <a:gd name="T14" fmla="*/ 63 w 83"/>
                <a:gd name="T15" fmla="*/ 5 h 87"/>
                <a:gd name="T16" fmla="*/ 50 w 83"/>
                <a:gd name="T17" fmla="*/ 0 h 87"/>
                <a:gd name="T18" fmla="*/ 44 w 83"/>
                <a:gd name="T19" fmla="*/ 11 h 87"/>
                <a:gd name="T20" fmla="*/ 41 w 83"/>
                <a:gd name="T21" fmla="*/ 11 h 87"/>
                <a:gd name="T22" fmla="*/ 37 w 83"/>
                <a:gd name="T23" fmla="*/ 12 h 87"/>
                <a:gd name="T24" fmla="*/ 31 w 83"/>
                <a:gd name="T25" fmla="*/ 0 h 87"/>
                <a:gd name="T26" fmla="*/ 18 w 83"/>
                <a:gd name="T27" fmla="*/ 6 h 87"/>
                <a:gd name="T28" fmla="*/ 22 w 83"/>
                <a:gd name="T29" fmla="*/ 19 h 87"/>
                <a:gd name="T30" fmla="*/ 17 w 83"/>
                <a:gd name="T31" fmla="*/ 24 h 87"/>
                <a:gd name="T32" fmla="*/ 5 w 83"/>
                <a:gd name="T33" fmla="*/ 21 h 87"/>
                <a:gd name="T34" fmla="*/ 0 w 83"/>
                <a:gd name="T35" fmla="*/ 34 h 87"/>
                <a:gd name="T36" fmla="*/ 11 w 83"/>
                <a:gd name="T37" fmla="*/ 40 h 87"/>
                <a:gd name="T38" fmla="*/ 11 w 83"/>
                <a:gd name="T39" fmla="*/ 43 h 87"/>
                <a:gd name="T40" fmla="*/ 11 w 83"/>
                <a:gd name="T41" fmla="*/ 47 h 87"/>
                <a:gd name="T42" fmla="*/ 0 w 83"/>
                <a:gd name="T43" fmla="*/ 54 h 87"/>
                <a:gd name="T44" fmla="*/ 6 w 83"/>
                <a:gd name="T45" fmla="*/ 67 h 87"/>
                <a:gd name="T46" fmla="*/ 18 w 83"/>
                <a:gd name="T47" fmla="*/ 64 h 87"/>
                <a:gd name="T48" fmla="*/ 23 w 83"/>
                <a:gd name="T49" fmla="*/ 69 h 87"/>
                <a:gd name="T50" fmla="*/ 20 w 83"/>
                <a:gd name="T51" fmla="*/ 81 h 87"/>
                <a:gd name="T52" fmla="*/ 33 w 83"/>
                <a:gd name="T53" fmla="*/ 87 h 87"/>
                <a:gd name="T54" fmla="*/ 39 w 83"/>
                <a:gd name="T55" fmla="*/ 75 h 87"/>
                <a:gd name="T56" fmla="*/ 41 w 83"/>
                <a:gd name="T57" fmla="*/ 75 h 87"/>
                <a:gd name="T58" fmla="*/ 45 w 83"/>
                <a:gd name="T59" fmla="*/ 75 h 87"/>
                <a:gd name="T60" fmla="*/ 52 w 83"/>
                <a:gd name="T61" fmla="*/ 86 h 87"/>
                <a:gd name="T62" fmla="*/ 64 w 83"/>
                <a:gd name="T63" fmla="*/ 80 h 87"/>
                <a:gd name="T64" fmla="*/ 61 w 83"/>
                <a:gd name="T65" fmla="*/ 68 h 87"/>
                <a:gd name="T66" fmla="*/ 66 w 83"/>
                <a:gd name="T67" fmla="*/ 62 h 87"/>
                <a:gd name="T68" fmla="*/ 78 w 83"/>
                <a:gd name="T69" fmla="*/ 66 h 87"/>
                <a:gd name="T70" fmla="*/ 83 w 83"/>
                <a:gd name="T71" fmla="*/ 52 h 87"/>
                <a:gd name="T72" fmla="*/ 72 w 83"/>
                <a:gd name="T73" fmla="*/ 46 h 87"/>
                <a:gd name="T74" fmla="*/ 41 w 83"/>
                <a:gd name="T75" fmla="*/ 58 h 87"/>
                <a:gd name="T76" fmla="*/ 27 w 83"/>
                <a:gd name="T77" fmla="*/ 43 h 87"/>
                <a:gd name="T78" fmla="*/ 41 w 83"/>
                <a:gd name="T79" fmla="*/ 28 h 87"/>
                <a:gd name="T80" fmla="*/ 55 w 83"/>
                <a:gd name="T81" fmla="*/ 43 h 87"/>
                <a:gd name="T82" fmla="*/ 41 w 83"/>
                <a:gd name="T83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87">
                  <a:moveTo>
                    <a:pt x="72" y="46"/>
                  </a:moveTo>
                  <a:cubicBezTo>
                    <a:pt x="72" y="45"/>
                    <a:pt x="72" y="44"/>
                    <a:pt x="72" y="43"/>
                  </a:cubicBezTo>
                  <a:cubicBezTo>
                    <a:pt x="72" y="42"/>
                    <a:pt x="72" y="40"/>
                    <a:pt x="72" y="39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1" y="27"/>
                    <a:pt x="79" y="23"/>
                    <a:pt x="77" y="19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3" y="21"/>
                    <a:pt x="62" y="19"/>
                    <a:pt x="60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9" y="3"/>
                    <a:pt x="55" y="1"/>
                    <a:pt x="50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1"/>
                    <a:pt x="42" y="11"/>
                    <a:pt x="41" y="11"/>
                  </a:cubicBezTo>
                  <a:cubicBezTo>
                    <a:pt x="40" y="11"/>
                    <a:pt x="39" y="11"/>
                    <a:pt x="37" y="1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6" y="1"/>
                    <a:pt x="22" y="3"/>
                    <a:pt x="18" y="6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0" y="20"/>
                    <a:pt x="18" y="22"/>
                    <a:pt x="17" y="2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5"/>
                    <a:pt x="1" y="29"/>
                    <a:pt x="0" y="34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5"/>
                    <a:pt x="11" y="46"/>
                    <a:pt x="11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" y="59"/>
                    <a:pt x="3" y="63"/>
                    <a:pt x="6" y="67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5"/>
                    <a:pt x="21" y="67"/>
                    <a:pt x="23" y="69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4" y="84"/>
                    <a:pt x="28" y="86"/>
                    <a:pt x="33" y="87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40" y="75"/>
                    <a:pt x="40" y="75"/>
                    <a:pt x="41" y="75"/>
                  </a:cubicBezTo>
                  <a:cubicBezTo>
                    <a:pt x="43" y="75"/>
                    <a:pt x="44" y="75"/>
                    <a:pt x="45" y="7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7" y="85"/>
                    <a:pt x="61" y="83"/>
                    <a:pt x="64" y="8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6"/>
                    <a:pt x="64" y="64"/>
                    <a:pt x="66" y="62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0" y="62"/>
                    <a:pt x="82" y="57"/>
                    <a:pt x="83" y="52"/>
                  </a:cubicBezTo>
                  <a:lnTo>
                    <a:pt x="72" y="46"/>
                  </a:lnTo>
                  <a:close/>
                  <a:moveTo>
                    <a:pt x="41" y="58"/>
                  </a:moveTo>
                  <a:cubicBezTo>
                    <a:pt x="34" y="58"/>
                    <a:pt x="27" y="51"/>
                    <a:pt x="27" y="43"/>
                  </a:cubicBezTo>
                  <a:cubicBezTo>
                    <a:pt x="27" y="35"/>
                    <a:pt x="34" y="28"/>
                    <a:pt x="41" y="28"/>
                  </a:cubicBezTo>
                  <a:cubicBezTo>
                    <a:pt x="49" y="28"/>
                    <a:pt x="55" y="35"/>
                    <a:pt x="55" y="43"/>
                  </a:cubicBezTo>
                  <a:cubicBezTo>
                    <a:pt x="55" y="51"/>
                    <a:pt x="49" y="58"/>
                    <a:pt x="41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1184275" y="2290763"/>
              <a:ext cx="41275" cy="42863"/>
            </a:xfrm>
            <a:custGeom>
              <a:avLst/>
              <a:gdLst>
                <a:gd name="T0" fmla="*/ 31 w 38"/>
                <a:gd name="T1" fmla="*/ 26 h 40"/>
                <a:gd name="T2" fmla="*/ 32 w 38"/>
                <a:gd name="T3" fmla="*/ 25 h 40"/>
                <a:gd name="T4" fmla="*/ 32 w 38"/>
                <a:gd name="T5" fmla="*/ 23 h 40"/>
                <a:gd name="T6" fmla="*/ 38 w 38"/>
                <a:gd name="T7" fmla="*/ 22 h 40"/>
                <a:gd name="T8" fmla="*/ 37 w 38"/>
                <a:gd name="T9" fmla="*/ 16 h 40"/>
                <a:gd name="T10" fmla="*/ 32 w 38"/>
                <a:gd name="T11" fmla="*/ 15 h 40"/>
                <a:gd name="T12" fmla="*/ 31 w 38"/>
                <a:gd name="T13" fmla="*/ 12 h 40"/>
                <a:gd name="T14" fmla="*/ 34 w 38"/>
                <a:gd name="T15" fmla="*/ 8 h 40"/>
                <a:gd name="T16" fmla="*/ 29 w 38"/>
                <a:gd name="T17" fmla="*/ 3 h 40"/>
                <a:gd name="T18" fmla="*/ 25 w 38"/>
                <a:gd name="T19" fmla="*/ 7 h 40"/>
                <a:gd name="T20" fmla="*/ 24 w 38"/>
                <a:gd name="T21" fmla="*/ 6 h 40"/>
                <a:gd name="T22" fmla="*/ 22 w 38"/>
                <a:gd name="T23" fmla="*/ 6 h 40"/>
                <a:gd name="T24" fmla="*/ 21 w 38"/>
                <a:gd name="T25" fmla="*/ 0 h 40"/>
                <a:gd name="T26" fmla="*/ 15 w 38"/>
                <a:gd name="T27" fmla="*/ 0 h 40"/>
                <a:gd name="T28" fmla="*/ 15 w 38"/>
                <a:gd name="T29" fmla="*/ 6 h 40"/>
                <a:gd name="T30" fmla="*/ 12 w 38"/>
                <a:gd name="T31" fmla="*/ 7 h 40"/>
                <a:gd name="T32" fmla="*/ 7 w 38"/>
                <a:gd name="T33" fmla="*/ 4 h 40"/>
                <a:gd name="T34" fmla="*/ 3 w 38"/>
                <a:gd name="T35" fmla="*/ 9 h 40"/>
                <a:gd name="T36" fmla="*/ 7 w 38"/>
                <a:gd name="T37" fmla="*/ 13 h 40"/>
                <a:gd name="T38" fmla="*/ 6 w 38"/>
                <a:gd name="T39" fmla="*/ 14 h 40"/>
                <a:gd name="T40" fmla="*/ 6 w 38"/>
                <a:gd name="T41" fmla="*/ 16 h 40"/>
                <a:gd name="T42" fmla="*/ 0 w 38"/>
                <a:gd name="T43" fmla="*/ 17 h 40"/>
                <a:gd name="T44" fmla="*/ 0 w 38"/>
                <a:gd name="T45" fmla="*/ 23 h 40"/>
                <a:gd name="T46" fmla="*/ 6 w 38"/>
                <a:gd name="T47" fmla="*/ 24 h 40"/>
                <a:gd name="T48" fmla="*/ 7 w 38"/>
                <a:gd name="T49" fmla="*/ 27 h 40"/>
                <a:gd name="T50" fmla="*/ 4 w 38"/>
                <a:gd name="T51" fmla="*/ 32 h 40"/>
                <a:gd name="T52" fmla="*/ 8 w 38"/>
                <a:gd name="T53" fmla="*/ 36 h 40"/>
                <a:gd name="T54" fmla="*/ 13 w 38"/>
                <a:gd name="T55" fmla="*/ 32 h 40"/>
                <a:gd name="T56" fmla="*/ 14 w 38"/>
                <a:gd name="T57" fmla="*/ 33 h 40"/>
                <a:gd name="T58" fmla="*/ 16 w 38"/>
                <a:gd name="T59" fmla="*/ 33 h 40"/>
                <a:gd name="T60" fmla="*/ 17 w 38"/>
                <a:gd name="T61" fmla="*/ 39 h 40"/>
                <a:gd name="T62" fmla="*/ 23 w 38"/>
                <a:gd name="T63" fmla="*/ 39 h 40"/>
                <a:gd name="T64" fmla="*/ 23 w 38"/>
                <a:gd name="T65" fmla="*/ 33 h 40"/>
                <a:gd name="T66" fmla="*/ 26 w 38"/>
                <a:gd name="T67" fmla="*/ 32 h 40"/>
                <a:gd name="T68" fmla="*/ 30 w 38"/>
                <a:gd name="T69" fmla="*/ 35 h 40"/>
                <a:gd name="T70" fmla="*/ 35 w 38"/>
                <a:gd name="T71" fmla="*/ 31 h 40"/>
                <a:gd name="T72" fmla="*/ 31 w 38"/>
                <a:gd name="T73" fmla="*/ 26 h 40"/>
                <a:gd name="T74" fmla="*/ 17 w 38"/>
                <a:gd name="T75" fmla="*/ 26 h 40"/>
                <a:gd name="T76" fmla="*/ 13 w 38"/>
                <a:gd name="T77" fmla="*/ 17 h 40"/>
                <a:gd name="T78" fmla="*/ 21 w 38"/>
                <a:gd name="T79" fmla="*/ 14 h 40"/>
                <a:gd name="T80" fmla="*/ 25 w 38"/>
                <a:gd name="T81" fmla="*/ 22 h 40"/>
                <a:gd name="T82" fmla="*/ 17 w 38"/>
                <a:gd name="T8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" h="40">
                  <a:moveTo>
                    <a:pt x="31" y="26"/>
                  </a:moveTo>
                  <a:cubicBezTo>
                    <a:pt x="31" y="26"/>
                    <a:pt x="31" y="25"/>
                    <a:pt x="32" y="25"/>
                  </a:cubicBezTo>
                  <a:cubicBezTo>
                    <a:pt x="32" y="24"/>
                    <a:pt x="32" y="24"/>
                    <a:pt x="32" y="23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0"/>
                    <a:pt x="38" y="18"/>
                    <a:pt x="37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1" y="4"/>
                    <a:pt x="29" y="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4" y="7"/>
                    <a:pt x="24" y="6"/>
                  </a:cubicBezTo>
                  <a:cubicBezTo>
                    <a:pt x="23" y="6"/>
                    <a:pt x="23" y="6"/>
                    <a:pt x="22" y="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7"/>
                    <a:pt x="3" y="9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6" y="14"/>
                    <a:pt x="6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0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6"/>
                    <a:pt x="7" y="27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3"/>
                    <a:pt x="7" y="35"/>
                    <a:pt x="8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4" y="33"/>
                    <a:pt x="15" y="33"/>
                    <a:pt x="16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40"/>
                    <a:pt x="21" y="39"/>
                    <a:pt x="23" y="39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5" y="32"/>
                    <a:pt x="26" y="32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2" y="34"/>
                    <a:pt x="33" y="32"/>
                    <a:pt x="35" y="31"/>
                  </a:cubicBezTo>
                  <a:lnTo>
                    <a:pt x="31" y="26"/>
                  </a:lnTo>
                  <a:close/>
                  <a:moveTo>
                    <a:pt x="17" y="26"/>
                  </a:moveTo>
                  <a:cubicBezTo>
                    <a:pt x="13" y="24"/>
                    <a:pt x="12" y="21"/>
                    <a:pt x="13" y="17"/>
                  </a:cubicBezTo>
                  <a:cubicBezTo>
                    <a:pt x="14" y="14"/>
                    <a:pt x="18" y="12"/>
                    <a:pt x="21" y="14"/>
                  </a:cubicBezTo>
                  <a:cubicBezTo>
                    <a:pt x="24" y="15"/>
                    <a:pt x="26" y="19"/>
                    <a:pt x="25" y="22"/>
                  </a:cubicBezTo>
                  <a:cubicBezTo>
                    <a:pt x="23" y="25"/>
                    <a:pt x="20" y="27"/>
                    <a:pt x="17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 noEditPoints="1"/>
            </p:cNvSpPr>
            <p:nvPr/>
          </p:nvSpPr>
          <p:spPr bwMode="auto">
            <a:xfrm>
              <a:off x="1265238" y="2665413"/>
              <a:ext cx="36513" cy="38100"/>
            </a:xfrm>
            <a:custGeom>
              <a:avLst/>
              <a:gdLst>
                <a:gd name="T0" fmla="*/ 29 w 35"/>
                <a:gd name="T1" fmla="*/ 23 h 36"/>
                <a:gd name="T2" fmla="*/ 29 w 35"/>
                <a:gd name="T3" fmla="*/ 22 h 36"/>
                <a:gd name="T4" fmla="*/ 30 w 35"/>
                <a:gd name="T5" fmla="*/ 20 h 36"/>
                <a:gd name="T6" fmla="*/ 34 w 35"/>
                <a:gd name="T7" fmla="*/ 18 h 36"/>
                <a:gd name="T8" fmla="*/ 34 w 35"/>
                <a:gd name="T9" fmla="*/ 13 h 36"/>
                <a:gd name="T10" fmla="*/ 29 w 35"/>
                <a:gd name="T11" fmla="*/ 13 h 36"/>
                <a:gd name="T12" fmla="*/ 27 w 35"/>
                <a:gd name="T13" fmla="*/ 10 h 36"/>
                <a:gd name="T14" fmla="*/ 30 w 35"/>
                <a:gd name="T15" fmla="*/ 6 h 36"/>
                <a:gd name="T16" fmla="*/ 26 w 35"/>
                <a:gd name="T17" fmla="*/ 2 h 36"/>
                <a:gd name="T18" fmla="*/ 22 w 35"/>
                <a:gd name="T19" fmla="*/ 6 h 36"/>
                <a:gd name="T20" fmla="*/ 21 w 35"/>
                <a:gd name="T21" fmla="*/ 5 h 36"/>
                <a:gd name="T22" fmla="*/ 19 w 35"/>
                <a:gd name="T23" fmla="*/ 5 h 36"/>
                <a:gd name="T24" fmla="*/ 18 w 35"/>
                <a:gd name="T25" fmla="*/ 0 h 36"/>
                <a:gd name="T26" fmla="*/ 13 w 35"/>
                <a:gd name="T27" fmla="*/ 1 h 36"/>
                <a:gd name="T28" fmla="*/ 13 w 35"/>
                <a:gd name="T29" fmla="*/ 6 h 36"/>
                <a:gd name="T30" fmla="*/ 10 w 35"/>
                <a:gd name="T31" fmla="*/ 7 h 36"/>
                <a:gd name="T32" fmla="*/ 6 w 35"/>
                <a:gd name="T33" fmla="*/ 5 h 36"/>
                <a:gd name="T34" fmla="*/ 2 w 35"/>
                <a:gd name="T35" fmla="*/ 9 h 36"/>
                <a:gd name="T36" fmla="*/ 6 w 35"/>
                <a:gd name="T37" fmla="*/ 13 h 36"/>
                <a:gd name="T38" fmla="*/ 6 w 35"/>
                <a:gd name="T39" fmla="*/ 14 h 36"/>
                <a:gd name="T40" fmla="*/ 5 w 35"/>
                <a:gd name="T41" fmla="*/ 16 h 36"/>
                <a:gd name="T42" fmla="*/ 0 w 35"/>
                <a:gd name="T43" fmla="*/ 17 h 36"/>
                <a:gd name="T44" fmla="*/ 1 w 35"/>
                <a:gd name="T45" fmla="*/ 23 h 36"/>
                <a:gd name="T46" fmla="*/ 6 w 35"/>
                <a:gd name="T47" fmla="*/ 23 h 36"/>
                <a:gd name="T48" fmla="*/ 7 w 35"/>
                <a:gd name="T49" fmla="*/ 25 h 36"/>
                <a:gd name="T50" fmla="*/ 5 w 35"/>
                <a:gd name="T51" fmla="*/ 30 h 36"/>
                <a:gd name="T52" fmla="*/ 9 w 35"/>
                <a:gd name="T53" fmla="*/ 33 h 36"/>
                <a:gd name="T54" fmla="*/ 13 w 35"/>
                <a:gd name="T55" fmla="*/ 30 h 36"/>
                <a:gd name="T56" fmla="*/ 14 w 35"/>
                <a:gd name="T57" fmla="*/ 30 h 36"/>
                <a:gd name="T58" fmla="*/ 15 w 35"/>
                <a:gd name="T59" fmla="*/ 30 h 36"/>
                <a:gd name="T60" fmla="*/ 17 w 35"/>
                <a:gd name="T61" fmla="*/ 36 h 36"/>
                <a:gd name="T62" fmla="*/ 22 w 35"/>
                <a:gd name="T63" fmla="*/ 35 h 36"/>
                <a:gd name="T64" fmla="*/ 22 w 35"/>
                <a:gd name="T65" fmla="*/ 30 h 36"/>
                <a:gd name="T66" fmla="*/ 25 w 35"/>
                <a:gd name="T67" fmla="*/ 28 h 36"/>
                <a:gd name="T68" fmla="*/ 29 w 35"/>
                <a:gd name="T69" fmla="*/ 31 h 36"/>
                <a:gd name="T70" fmla="*/ 32 w 35"/>
                <a:gd name="T71" fmla="*/ 26 h 36"/>
                <a:gd name="T72" fmla="*/ 29 w 35"/>
                <a:gd name="T73" fmla="*/ 23 h 36"/>
                <a:gd name="T74" fmla="*/ 16 w 35"/>
                <a:gd name="T75" fmla="*/ 23 h 36"/>
                <a:gd name="T76" fmla="*/ 12 w 35"/>
                <a:gd name="T77" fmla="*/ 16 h 36"/>
                <a:gd name="T78" fmla="*/ 19 w 35"/>
                <a:gd name="T79" fmla="*/ 12 h 36"/>
                <a:gd name="T80" fmla="*/ 23 w 35"/>
                <a:gd name="T81" fmla="*/ 19 h 36"/>
                <a:gd name="T82" fmla="*/ 16 w 35"/>
                <a:gd name="T8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36">
                  <a:moveTo>
                    <a:pt x="29" y="23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29" y="20"/>
                    <a:pt x="30" y="20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4" y="15"/>
                    <a:pt x="34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1"/>
                    <a:pt x="27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4"/>
                    <a:pt x="27" y="3"/>
                    <a:pt x="26" y="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6"/>
                    <a:pt x="21" y="5"/>
                  </a:cubicBezTo>
                  <a:cubicBezTo>
                    <a:pt x="20" y="5"/>
                    <a:pt x="20" y="5"/>
                    <a:pt x="19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0"/>
                    <a:pt x="13" y="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0" y="21"/>
                    <a:pt x="1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7" y="24"/>
                    <a:pt x="7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1"/>
                    <a:pt x="7" y="32"/>
                    <a:pt x="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6"/>
                    <a:pt x="20" y="35"/>
                    <a:pt x="22" y="35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29"/>
                    <a:pt x="24" y="29"/>
                    <a:pt x="25" y="28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lnTo>
                    <a:pt x="29" y="23"/>
                  </a:lnTo>
                  <a:close/>
                  <a:moveTo>
                    <a:pt x="16" y="23"/>
                  </a:moveTo>
                  <a:cubicBezTo>
                    <a:pt x="13" y="22"/>
                    <a:pt x="11" y="19"/>
                    <a:pt x="12" y="16"/>
                  </a:cubicBezTo>
                  <a:cubicBezTo>
                    <a:pt x="13" y="13"/>
                    <a:pt x="16" y="11"/>
                    <a:pt x="19" y="12"/>
                  </a:cubicBezTo>
                  <a:cubicBezTo>
                    <a:pt x="22" y="13"/>
                    <a:pt x="24" y="16"/>
                    <a:pt x="23" y="19"/>
                  </a:cubicBezTo>
                  <a:cubicBezTo>
                    <a:pt x="22" y="23"/>
                    <a:pt x="19" y="24"/>
                    <a:pt x="16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9"/>
            <p:cNvSpPr/>
            <p:nvPr/>
          </p:nvSpPr>
          <p:spPr bwMode="auto">
            <a:xfrm>
              <a:off x="1076325" y="2314576"/>
              <a:ext cx="141288" cy="146050"/>
            </a:xfrm>
            <a:custGeom>
              <a:avLst/>
              <a:gdLst>
                <a:gd name="T0" fmla="*/ 133 w 133"/>
                <a:gd name="T1" fmla="*/ 64 h 139"/>
                <a:gd name="T2" fmla="*/ 132 w 133"/>
                <a:gd name="T3" fmla="*/ 57 h 139"/>
                <a:gd name="T4" fmla="*/ 122 w 133"/>
                <a:gd name="T5" fmla="*/ 49 h 139"/>
                <a:gd name="T6" fmla="*/ 119 w 133"/>
                <a:gd name="T7" fmla="*/ 43 h 139"/>
                <a:gd name="T8" fmla="*/ 121 w 133"/>
                <a:gd name="T9" fmla="*/ 29 h 139"/>
                <a:gd name="T10" fmla="*/ 117 w 133"/>
                <a:gd name="T11" fmla="*/ 24 h 139"/>
                <a:gd name="T12" fmla="*/ 104 w 133"/>
                <a:gd name="T13" fmla="*/ 23 h 139"/>
                <a:gd name="T14" fmla="*/ 98 w 133"/>
                <a:gd name="T15" fmla="*/ 19 h 139"/>
                <a:gd name="T16" fmla="*/ 94 w 133"/>
                <a:gd name="T17" fmla="*/ 6 h 139"/>
                <a:gd name="T18" fmla="*/ 87 w 133"/>
                <a:gd name="T19" fmla="*/ 3 h 139"/>
                <a:gd name="T20" fmla="*/ 76 w 133"/>
                <a:gd name="T21" fmla="*/ 9 h 139"/>
                <a:gd name="T22" fmla="*/ 69 w 133"/>
                <a:gd name="T23" fmla="*/ 9 h 139"/>
                <a:gd name="T24" fmla="*/ 64 w 133"/>
                <a:gd name="T25" fmla="*/ 0 h 139"/>
                <a:gd name="T26" fmla="*/ 55 w 133"/>
                <a:gd name="T27" fmla="*/ 10 h 139"/>
                <a:gd name="T28" fmla="*/ 48 w 133"/>
                <a:gd name="T29" fmla="*/ 12 h 139"/>
                <a:gd name="T30" fmla="*/ 36 w 133"/>
                <a:gd name="T31" fmla="*/ 8 h 139"/>
                <a:gd name="T32" fmla="*/ 30 w 133"/>
                <a:gd name="T33" fmla="*/ 11 h 139"/>
                <a:gd name="T34" fmla="*/ 27 w 133"/>
                <a:gd name="T35" fmla="*/ 25 h 139"/>
                <a:gd name="T36" fmla="*/ 23 w 133"/>
                <a:gd name="T37" fmla="*/ 30 h 139"/>
                <a:gd name="T38" fmla="*/ 10 w 133"/>
                <a:gd name="T39" fmla="*/ 33 h 139"/>
                <a:gd name="T40" fmla="*/ 7 w 133"/>
                <a:gd name="T41" fmla="*/ 39 h 139"/>
                <a:gd name="T42" fmla="*/ 11 w 133"/>
                <a:gd name="T43" fmla="*/ 52 h 139"/>
                <a:gd name="T44" fmla="*/ 9 w 133"/>
                <a:gd name="T45" fmla="*/ 59 h 139"/>
                <a:gd name="T46" fmla="*/ 0 w 133"/>
                <a:gd name="T47" fmla="*/ 69 h 139"/>
                <a:gd name="T48" fmla="*/ 0 w 133"/>
                <a:gd name="T49" fmla="*/ 76 h 139"/>
                <a:gd name="T50" fmla="*/ 10 w 133"/>
                <a:gd name="T51" fmla="*/ 85 h 139"/>
                <a:gd name="T52" fmla="*/ 12 w 133"/>
                <a:gd name="T53" fmla="*/ 91 h 139"/>
                <a:gd name="T54" fmla="*/ 9 w 133"/>
                <a:gd name="T55" fmla="*/ 104 h 139"/>
                <a:gd name="T56" fmla="*/ 13 w 133"/>
                <a:gd name="T57" fmla="*/ 110 h 139"/>
                <a:gd name="T58" fmla="*/ 25 w 133"/>
                <a:gd name="T59" fmla="*/ 113 h 139"/>
                <a:gd name="T60" fmla="*/ 30 w 133"/>
                <a:gd name="T61" fmla="*/ 118 h 139"/>
                <a:gd name="T62" fmla="*/ 34 w 133"/>
                <a:gd name="T63" fmla="*/ 130 h 139"/>
                <a:gd name="T64" fmla="*/ 40 w 133"/>
                <a:gd name="T65" fmla="*/ 134 h 139"/>
                <a:gd name="T66" fmla="*/ 52 w 133"/>
                <a:gd name="T67" fmla="*/ 129 h 139"/>
                <a:gd name="T68" fmla="*/ 59 w 133"/>
                <a:gd name="T69" fmla="*/ 130 h 139"/>
                <a:gd name="T70" fmla="*/ 67 w 133"/>
                <a:gd name="T71" fmla="*/ 139 h 139"/>
                <a:gd name="T72" fmla="*/ 73 w 133"/>
                <a:gd name="T73" fmla="*/ 130 h 139"/>
                <a:gd name="T74" fmla="*/ 80 w 133"/>
                <a:gd name="T75" fmla="*/ 129 h 139"/>
                <a:gd name="T76" fmla="*/ 92 w 133"/>
                <a:gd name="T77" fmla="*/ 134 h 139"/>
                <a:gd name="T78" fmla="*/ 98 w 133"/>
                <a:gd name="T79" fmla="*/ 131 h 139"/>
                <a:gd name="T80" fmla="*/ 102 w 133"/>
                <a:gd name="T81" fmla="*/ 118 h 139"/>
                <a:gd name="T82" fmla="*/ 107 w 133"/>
                <a:gd name="T83" fmla="*/ 114 h 139"/>
                <a:gd name="T84" fmla="*/ 120 w 133"/>
                <a:gd name="T85" fmla="*/ 111 h 139"/>
                <a:gd name="T86" fmla="*/ 124 w 133"/>
                <a:gd name="T87" fmla="*/ 105 h 139"/>
                <a:gd name="T88" fmla="*/ 121 w 133"/>
                <a:gd name="T89" fmla="*/ 92 h 139"/>
                <a:gd name="T90" fmla="*/ 123 w 133"/>
                <a:gd name="T91" fmla="*/ 86 h 139"/>
                <a:gd name="T92" fmla="*/ 133 w 133"/>
                <a:gd name="T93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139">
                  <a:moveTo>
                    <a:pt x="125" y="71"/>
                  </a:moveTo>
                  <a:cubicBezTo>
                    <a:pt x="133" y="70"/>
                    <a:pt x="133" y="70"/>
                    <a:pt x="133" y="70"/>
                  </a:cubicBezTo>
                  <a:cubicBezTo>
                    <a:pt x="133" y="68"/>
                    <a:pt x="133" y="66"/>
                    <a:pt x="133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62"/>
                    <a:pt x="124" y="61"/>
                    <a:pt x="124" y="60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5"/>
                    <a:pt x="131" y="54"/>
                    <a:pt x="131" y="52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2" y="52"/>
                    <a:pt x="122" y="50"/>
                    <a:pt x="122" y="49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8" y="43"/>
                    <a:pt x="128" y="42"/>
                    <a:pt x="127" y="40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2"/>
                    <a:pt x="118" y="40"/>
                    <a:pt x="117" y="39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2"/>
                    <a:pt x="122" y="31"/>
                    <a:pt x="121" y="29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32"/>
                    <a:pt x="112" y="31"/>
                    <a:pt x="111" y="30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6" y="23"/>
                    <a:pt x="114" y="21"/>
                    <a:pt x="113" y="20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6" y="24"/>
                    <a:pt x="105" y="23"/>
                    <a:pt x="104" y="23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7" y="18"/>
                    <a:pt x="96" y="17"/>
                    <a:pt x="95" y="16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7" y="8"/>
                    <a:pt x="95" y="7"/>
                    <a:pt x="94" y="6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8" y="13"/>
                    <a:pt x="87" y="12"/>
                    <a:pt x="86" y="12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6" y="3"/>
                    <a:pt x="84" y="2"/>
                    <a:pt x="82" y="2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8" y="10"/>
                    <a:pt x="77" y="10"/>
                    <a:pt x="76" y="9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4" y="0"/>
                    <a:pt x="72" y="0"/>
                    <a:pt x="70" y="0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9"/>
                    <a:pt x="67" y="9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0" y="0"/>
                    <a:pt x="59" y="1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49" y="3"/>
                    <a:pt x="47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2"/>
                    <a:pt x="46" y="13"/>
                    <a:pt x="45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9" y="6"/>
                    <a:pt x="37" y="7"/>
                    <a:pt x="36" y="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8" y="17"/>
                    <a:pt x="37" y="17"/>
                    <a:pt x="35" y="1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2"/>
                    <a:pt x="27" y="14"/>
                    <a:pt x="26" y="15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3"/>
                    <a:pt x="28" y="24"/>
                    <a:pt x="27" y="25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20"/>
                    <a:pt x="18" y="22"/>
                    <a:pt x="17" y="2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2" y="31"/>
                    <a:pt x="21" y="32"/>
                    <a:pt x="20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0"/>
                    <a:pt x="11" y="32"/>
                    <a:pt x="10" y="3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5" y="41"/>
                    <a:pt x="15" y="42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1"/>
                    <a:pt x="5" y="43"/>
                    <a:pt x="5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50"/>
                    <a:pt x="11" y="51"/>
                    <a:pt x="11" y="52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3"/>
                    <a:pt x="2" y="54"/>
                    <a:pt x="1" y="56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0" y="67"/>
                    <a:pt x="0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1"/>
                    <a:pt x="8" y="72"/>
                    <a:pt x="8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1" y="79"/>
                    <a:pt x="1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2"/>
                    <a:pt x="10" y="83"/>
                    <a:pt x="10" y="85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90"/>
                    <a:pt x="3" y="91"/>
                    <a:pt x="4" y="93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2" y="93"/>
                    <a:pt x="13" y="94"/>
                    <a:pt x="13" y="95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1"/>
                    <a:pt x="8" y="103"/>
                    <a:pt x="9" y="10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2"/>
                    <a:pt x="18" y="103"/>
                    <a:pt x="19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2"/>
                    <a:pt x="15" y="113"/>
                    <a:pt x="16" y="115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4" y="111"/>
                    <a:pt x="24" y="112"/>
                    <a:pt x="25" y="113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2" y="121"/>
                    <a:pt x="23" y="122"/>
                    <a:pt x="24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18"/>
                    <a:pt x="32" y="119"/>
                    <a:pt x="33" y="120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1" y="129"/>
                    <a:pt x="33" y="130"/>
                    <a:pt x="34" y="130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0" y="124"/>
                    <a:pt x="41" y="125"/>
                    <a:pt x="43" y="125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42" y="134"/>
                    <a:pt x="43" y="135"/>
                    <a:pt x="45" y="136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50" y="128"/>
                    <a:pt x="51" y="129"/>
                    <a:pt x="52" y="129"/>
                  </a:cubicBezTo>
                  <a:cubicBezTo>
                    <a:pt x="52" y="138"/>
                    <a:pt x="52" y="138"/>
                    <a:pt x="52" y="138"/>
                  </a:cubicBezTo>
                  <a:cubicBezTo>
                    <a:pt x="53" y="138"/>
                    <a:pt x="55" y="138"/>
                    <a:pt x="57" y="139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60" y="130"/>
                    <a:pt x="62" y="131"/>
                    <a:pt x="63" y="131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6" y="139"/>
                    <a:pt x="67" y="139"/>
                  </a:cubicBezTo>
                  <a:cubicBezTo>
                    <a:pt x="67" y="139"/>
                    <a:pt x="68" y="139"/>
                    <a:pt x="69" y="139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2" y="131"/>
                    <a:pt x="73" y="130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77" y="138"/>
                    <a:pt x="79" y="138"/>
                    <a:pt x="81" y="138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1" y="129"/>
                    <a:pt x="82" y="129"/>
                    <a:pt x="84" y="128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9" y="135"/>
                    <a:pt x="90" y="135"/>
                    <a:pt x="92" y="134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1" y="125"/>
                    <a:pt x="92" y="125"/>
                    <a:pt x="93" y="124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100" y="130"/>
                    <a:pt x="101" y="129"/>
                    <a:pt x="103" y="128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100" y="120"/>
                    <a:pt x="101" y="119"/>
                    <a:pt x="102" y="11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9" y="123"/>
                    <a:pt x="111" y="122"/>
                    <a:pt x="112" y="121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8" y="113"/>
                    <a:pt x="109" y="112"/>
                    <a:pt x="110" y="111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14"/>
                    <a:pt x="119" y="113"/>
                    <a:pt x="120" y="111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4"/>
                    <a:pt x="116" y="103"/>
                    <a:pt x="116" y="102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4"/>
                    <a:pt x="126" y="102"/>
                    <a:pt x="126" y="101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0" y="95"/>
                    <a:pt x="120" y="93"/>
                    <a:pt x="121" y="92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30" y="92"/>
                    <a:pt x="130" y="91"/>
                    <a:pt x="131" y="89"/>
                  </a:cubicBezTo>
                  <a:cubicBezTo>
                    <a:pt x="123" y="86"/>
                    <a:pt x="123" y="86"/>
                    <a:pt x="123" y="86"/>
                  </a:cubicBezTo>
                  <a:cubicBezTo>
                    <a:pt x="123" y="84"/>
                    <a:pt x="124" y="83"/>
                    <a:pt x="124" y="82"/>
                  </a:cubicBezTo>
                  <a:cubicBezTo>
                    <a:pt x="132" y="82"/>
                    <a:pt x="132" y="82"/>
                    <a:pt x="132" y="82"/>
                  </a:cubicBezTo>
                  <a:cubicBezTo>
                    <a:pt x="132" y="80"/>
                    <a:pt x="133" y="79"/>
                    <a:pt x="133" y="77"/>
                  </a:cubicBezTo>
                  <a:cubicBezTo>
                    <a:pt x="125" y="75"/>
                    <a:pt x="125" y="75"/>
                    <a:pt x="125" y="75"/>
                  </a:cubicBezTo>
                  <a:cubicBezTo>
                    <a:pt x="125" y="73"/>
                    <a:pt x="125" y="72"/>
                    <a:pt x="125" y="7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1157288" y="2359026"/>
              <a:ext cx="46038" cy="28575"/>
            </a:xfrm>
            <a:custGeom>
              <a:avLst/>
              <a:gdLst>
                <a:gd name="T0" fmla="*/ 44 w 44"/>
                <a:gd name="T1" fmla="*/ 26 h 26"/>
                <a:gd name="T2" fmla="*/ 1 w 44"/>
                <a:gd name="T3" fmla="*/ 26 h 26"/>
                <a:gd name="T4" fmla="*/ 0 w 44"/>
                <a:gd name="T5" fmla="*/ 22 h 26"/>
                <a:gd name="T6" fmla="*/ 37 w 44"/>
                <a:gd name="T7" fmla="*/ 0 h 26"/>
                <a:gd name="T8" fmla="*/ 44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44" y="26"/>
                  </a:move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7"/>
                    <a:pt x="44" y="16"/>
                    <a:pt x="44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1143000" y="2382838"/>
              <a:ext cx="9525" cy="11113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2"/>
            <p:cNvSpPr/>
            <p:nvPr/>
          </p:nvSpPr>
          <p:spPr bwMode="auto">
            <a:xfrm>
              <a:off x="1152525" y="2336801"/>
              <a:ext cx="42863" cy="44450"/>
            </a:xfrm>
            <a:custGeom>
              <a:avLst/>
              <a:gdLst>
                <a:gd name="T0" fmla="*/ 40 w 40"/>
                <a:gd name="T1" fmla="*/ 19 h 42"/>
                <a:gd name="T2" fmla="*/ 3 w 40"/>
                <a:gd name="T3" fmla="*/ 42 h 42"/>
                <a:gd name="T4" fmla="*/ 0 w 40"/>
                <a:gd name="T5" fmla="*/ 39 h 42"/>
                <a:gd name="T6" fmla="*/ 22 w 40"/>
                <a:gd name="T7" fmla="*/ 0 h 42"/>
                <a:gd name="T8" fmla="*/ 40 w 40"/>
                <a:gd name="T9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40" y="19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2" y="41"/>
                    <a:pt x="1" y="40"/>
                    <a:pt x="0" y="3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5"/>
                    <a:pt x="36" y="11"/>
                    <a:pt x="40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3"/>
            <p:cNvSpPr/>
            <p:nvPr/>
          </p:nvSpPr>
          <p:spPr bwMode="auto">
            <a:xfrm>
              <a:off x="1147763" y="2328863"/>
              <a:ext cx="26988" cy="49213"/>
            </a:xfrm>
            <a:custGeom>
              <a:avLst/>
              <a:gdLst>
                <a:gd name="T0" fmla="*/ 26 w 26"/>
                <a:gd name="T1" fmla="*/ 7 h 46"/>
                <a:gd name="T2" fmla="*/ 4 w 26"/>
                <a:gd name="T3" fmla="*/ 46 h 46"/>
                <a:gd name="T4" fmla="*/ 0 w 26"/>
                <a:gd name="T5" fmla="*/ 45 h 46"/>
                <a:gd name="T6" fmla="*/ 0 w 26"/>
                <a:gd name="T7" fmla="*/ 0 h 46"/>
                <a:gd name="T8" fmla="*/ 26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26" y="7"/>
                  </a:move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2" y="45"/>
                    <a:pt x="0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8" y="3"/>
                    <a:pt x="26" y="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4"/>
            <p:cNvSpPr/>
            <p:nvPr/>
          </p:nvSpPr>
          <p:spPr bwMode="auto">
            <a:xfrm>
              <a:off x="1120775" y="2328863"/>
              <a:ext cx="25400" cy="49213"/>
            </a:xfrm>
            <a:custGeom>
              <a:avLst/>
              <a:gdLst>
                <a:gd name="T0" fmla="*/ 25 w 25"/>
                <a:gd name="T1" fmla="*/ 0 h 46"/>
                <a:gd name="T2" fmla="*/ 25 w 25"/>
                <a:gd name="T3" fmla="*/ 45 h 46"/>
                <a:gd name="T4" fmla="*/ 21 w 25"/>
                <a:gd name="T5" fmla="*/ 46 h 46"/>
                <a:gd name="T6" fmla="*/ 0 w 25"/>
                <a:gd name="T7" fmla="*/ 7 h 46"/>
                <a:gd name="T8" fmla="*/ 25 w 2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2" y="46"/>
                    <a:pt x="21" y="4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3"/>
                    <a:pt x="16" y="0"/>
                    <a:pt x="2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5"/>
            <p:cNvSpPr/>
            <p:nvPr/>
          </p:nvSpPr>
          <p:spPr bwMode="auto">
            <a:xfrm>
              <a:off x="1098550" y="2336801"/>
              <a:ext cx="42863" cy="44450"/>
            </a:xfrm>
            <a:custGeom>
              <a:avLst/>
              <a:gdLst>
                <a:gd name="T0" fmla="*/ 18 w 40"/>
                <a:gd name="T1" fmla="*/ 0 h 42"/>
                <a:gd name="T2" fmla="*/ 40 w 40"/>
                <a:gd name="T3" fmla="*/ 39 h 42"/>
                <a:gd name="T4" fmla="*/ 37 w 40"/>
                <a:gd name="T5" fmla="*/ 42 h 42"/>
                <a:gd name="T6" fmla="*/ 0 w 40"/>
                <a:gd name="T7" fmla="*/ 19 h 42"/>
                <a:gd name="T8" fmla="*/ 18 w 40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18" y="0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8" y="41"/>
                    <a:pt x="37" y="4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11"/>
                    <a:pt x="11" y="5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1090613" y="2359026"/>
              <a:ext cx="47625" cy="28575"/>
            </a:xfrm>
            <a:custGeom>
              <a:avLst/>
              <a:gdLst>
                <a:gd name="T0" fmla="*/ 7 w 45"/>
                <a:gd name="T1" fmla="*/ 0 h 26"/>
                <a:gd name="T2" fmla="*/ 45 w 45"/>
                <a:gd name="T3" fmla="*/ 22 h 26"/>
                <a:gd name="T4" fmla="*/ 44 w 45"/>
                <a:gd name="T5" fmla="*/ 26 h 26"/>
                <a:gd name="T6" fmla="*/ 0 w 45"/>
                <a:gd name="T7" fmla="*/ 26 h 26"/>
                <a:gd name="T8" fmla="*/ 7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7" y="0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3" y="7"/>
                    <a:pt x="7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1090613" y="2389188"/>
              <a:ext cx="47625" cy="26988"/>
            </a:xfrm>
            <a:custGeom>
              <a:avLst/>
              <a:gdLst>
                <a:gd name="T0" fmla="*/ 0 w 45"/>
                <a:gd name="T1" fmla="*/ 0 h 26"/>
                <a:gd name="T2" fmla="*/ 44 w 45"/>
                <a:gd name="T3" fmla="*/ 0 h 26"/>
                <a:gd name="T4" fmla="*/ 45 w 45"/>
                <a:gd name="T5" fmla="*/ 3 h 26"/>
                <a:gd name="T6" fmla="*/ 7 w 45"/>
                <a:gd name="T7" fmla="*/ 26 h 26"/>
                <a:gd name="T8" fmla="*/ 0 w 4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2"/>
                    <a:pt x="45" y="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18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/>
            <p:nvPr/>
          </p:nvSpPr>
          <p:spPr bwMode="auto">
            <a:xfrm>
              <a:off x="1098550" y="2393951"/>
              <a:ext cx="42863" cy="44450"/>
            </a:xfrm>
            <a:custGeom>
              <a:avLst/>
              <a:gdLst>
                <a:gd name="T0" fmla="*/ 0 w 40"/>
                <a:gd name="T1" fmla="*/ 22 h 42"/>
                <a:gd name="T2" fmla="*/ 37 w 40"/>
                <a:gd name="T3" fmla="*/ 0 h 42"/>
                <a:gd name="T4" fmla="*/ 40 w 40"/>
                <a:gd name="T5" fmla="*/ 3 h 42"/>
                <a:gd name="T6" fmla="*/ 18 w 40"/>
                <a:gd name="T7" fmla="*/ 42 h 42"/>
                <a:gd name="T8" fmla="*/ 0 w 40"/>
                <a:gd name="T9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9" y="2"/>
                    <a:pt x="40" y="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1" y="37"/>
                    <a:pt x="4" y="30"/>
                    <a:pt x="0" y="2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/>
            <p:nvPr/>
          </p:nvSpPr>
          <p:spPr bwMode="auto">
            <a:xfrm>
              <a:off x="1120775" y="2397126"/>
              <a:ext cx="25400" cy="49213"/>
            </a:xfrm>
            <a:custGeom>
              <a:avLst/>
              <a:gdLst>
                <a:gd name="T0" fmla="*/ 0 w 25"/>
                <a:gd name="T1" fmla="*/ 39 h 46"/>
                <a:gd name="T2" fmla="*/ 21 w 25"/>
                <a:gd name="T3" fmla="*/ 0 h 46"/>
                <a:gd name="T4" fmla="*/ 25 w 25"/>
                <a:gd name="T5" fmla="*/ 1 h 46"/>
                <a:gd name="T6" fmla="*/ 25 w 25"/>
                <a:gd name="T7" fmla="*/ 46 h 46"/>
                <a:gd name="T8" fmla="*/ 0 w 25"/>
                <a:gd name="T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6">
                  <a:moveTo>
                    <a:pt x="0" y="39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4" y="1"/>
                    <a:pt x="25" y="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6" y="46"/>
                    <a:pt x="7" y="44"/>
                    <a:pt x="0" y="3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1147763" y="2397126"/>
              <a:ext cx="26988" cy="49213"/>
            </a:xfrm>
            <a:custGeom>
              <a:avLst/>
              <a:gdLst>
                <a:gd name="T0" fmla="*/ 0 w 26"/>
                <a:gd name="T1" fmla="*/ 46 h 46"/>
                <a:gd name="T2" fmla="*/ 0 w 26"/>
                <a:gd name="T3" fmla="*/ 1 h 46"/>
                <a:gd name="T4" fmla="*/ 4 w 26"/>
                <a:gd name="T5" fmla="*/ 0 h 46"/>
                <a:gd name="T6" fmla="*/ 26 w 26"/>
                <a:gd name="T7" fmla="*/ 39 h 46"/>
                <a:gd name="T8" fmla="*/ 0 w 26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0" y="46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18" y="44"/>
                    <a:pt x="10" y="46"/>
                    <a:pt x="0" y="4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/>
            <p:nvPr/>
          </p:nvSpPr>
          <p:spPr bwMode="auto">
            <a:xfrm>
              <a:off x="1152525" y="2393951"/>
              <a:ext cx="42863" cy="44450"/>
            </a:xfrm>
            <a:custGeom>
              <a:avLst/>
              <a:gdLst>
                <a:gd name="T0" fmla="*/ 22 w 40"/>
                <a:gd name="T1" fmla="*/ 42 h 42"/>
                <a:gd name="T2" fmla="*/ 0 w 40"/>
                <a:gd name="T3" fmla="*/ 3 h 42"/>
                <a:gd name="T4" fmla="*/ 3 w 40"/>
                <a:gd name="T5" fmla="*/ 0 h 42"/>
                <a:gd name="T6" fmla="*/ 40 w 40"/>
                <a:gd name="T7" fmla="*/ 22 h 42"/>
                <a:gd name="T8" fmla="*/ 22 w 40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2">
                  <a:moveTo>
                    <a:pt x="22" y="4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6" y="30"/>
                    <a:pt x="30" y="37"/>
                    <a:pt x="22" y="4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/>
            <p:nvPr/>
          </p:nvSpPr>
          <p:spPr bwMode="auto">
            <a:xfrm>
              <a:off x="1157288" y="2389188"/>
              <a:ext cx="46038" cy="26988"/>
            </a:xfrm>
            <a:custGeom>
              <a:avLst/>
              <a:gdLst>
                <a:gd name="T0" fmla="*/ 37 w 44"/>
                <a:gd name="T1" fmla="*/ 26 h 26"/>
                <a:gd name="T2" fmla="*/ 0 w 44"/>
                <a:gd name="T3" fmla="*/ 3 h 26"/>
                <a:gd name="T4" fmla="*/ 1 w 44"/>
                <a:gd name="T5" fmla="*/ 0 h 26"/>
                <a:gd name="T6" fmla="*/ 44 w 44"/>
                <a:gd name="T7" fmla="*/ 0 h 26"/>
                <a:gd name="T8" fmla="*/ 37 w 44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6">
                  <a:moveTo>
                    <a:pt x="37" y="26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9"/>
                    <a:pt x="41" y="18"/>
                    <a:pt x="37" y="2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3"/>
            <p:cNvSpPr/>
            <p:nvPr/>
          </p:nvSpPr>
          <p:spPr bwMode="auto">
            <a:xfrm>
              <a:off x="1211263" y="2414588"/>
              <a:ext cx="98425" cy="103188"/>
            </a:xfrm>
            <a:custGeom>
              <a:avLst/>
              <a:gdLst>
                <a:gd name="T0" fmla="*/ 93 w 93"/>
                <a:gd name="T1" fmla="*/ 45 h 97"/>
                <a:gd name="T2" fmla="*/ 92 w 93"/>
                <a:gd name="T3" fmla="*/ 40 h 97"/>
                <a:gd name="T4" fmla="*/ 85 w 93"/>
                <a:gd name="T5" fmla="*/ 34 h 97"/>
                <a:gd name="T6" fmla="*/ 83 w 93"/>
                <a:gd name="T7" fmla="*/ 30 h 97"/>
                <a:gd name="T8" fmla="*/ 84 w 93"/>
                <a:gd name="T9" fmla="*/ 21 h 97"/>
                <a:gd name="T10" fmla="*/ 81 w 93"/>
                <a:gd name="T11" fmla="*/ 17 h 97"/>
                <a:gd name="T12" fmla="*/ 72 w 93"/>
                <a:gd name="T13" fmla="*/ 16 h 97"/>
                <a:gd name="T14" fmla="*/ 69 w 93"/>
                <a:gd name="T15" fmla="*/ 13 h 97"/>
                <a:gd name="T16" fmla="*/ 65 w 93"/>
                <a:gd name="T17" fmla="*/ 4 h 97"/>
                <a:gd name="T18" fmla="*/ 61 w 93"/>
                <a:gd name="T19" fmla="*/ 3 h 97"/>
                <a:gd name="T20" fmla="*/ 53 w 93"/>
                <a:gd name="T21" fmla="*/ 7 h 97"/>
                <a:gd name="T22" fmla="*/ 48 w 93"/>
                <a:gd name="T23" fmla="*/ 6 h 97"/>
                <a:gd name="T24" fmla="*/ 44 w 93"/>
                <a:gd name="T25" fmla="*/ 0 h 97"/>
                <a:gd name="T26" fmla="*/ 38 w 93"/>
                <a:gd name="T27" fmla="*/ 7 h 97"/>
                <a:gd name="T28" fmla="*/ 34 w 93"/>
                <a:gd name="T29" fmla="*/ 8 h 97"/>
                <a:gd name="T30" fmla="*/ 25 w 93"/>
                <a:gd name="T31" fmla="*/ 6 h 97"/>
                <a:gd name="T32" fmla="*/ 21 w 93"/>
                <a:gd name="T33" fmla="*/ 8 h 97"/>
                <a:gd name="T34" fmla="*/ 19 w 93"/>
                <a:gd name="T35" fmla="*/ 17 h 97"/>
                <a:gd name="T36" fmla="*/ 16 w 93"/>
                <a:gd name="T37" fmla="*/ 21 h 97"/>
                <a:gd name="T38" fmla="*/ 7 w 93"/>
                <a:gd name="T39" fmla="*/ 23 h 97"/>
                <a:gd name="T40" fmla="*/ 5 w 93"/>
                <a:gd name="T41" fmla="*/ 27 h 97"/>
                <a:gd name="T42" fmla="*/ 8 w 93"/>
                <a:gd name="T43" fmla="*/ 36 h 97"/>
                <a:gd name="T44" fmla="*/ 6 w 93"/>
                <a:gd name="T45" fmla="*/ 41 h 97"/>
                <a:gd name="T46" fmla="*/ 0 w 93"/>
                <a:gd name="T47" fmla="*/ 48 h 97"/>
                <a:gd name="T48" fmla="*/ 0 w 93"/>
                <a:gd name="T49" fmla="*/ 53 h 97"/>
                <a:gd name="T50" fmla="*/ 7 w 93"/>
                <a:gd name="T51" fmla="*/ 59 h 97"/>
                <a:gd name="T52" fmla="*/ 8 w 93"/>
                <a:gd name="T53" fmla="*/ 64 h 97"/>
                <a:gd name="T54" fmla="*/ 6 w 93"/>
                <a:gd name="T55" fmla="*/ 73 h 97"/>
                <a:gd name="T56" fmla="*/ 9 w 93"/>
                <a:gd name="T57" fmla="*/ 77 h 97"/>
                <a:gd name="T58" fmla="*/ 18 w 93"/>
                <a:gd name="T59" fmla="*/ 79 h 97"/>
                <a:gd name="T60" fmla="*/ 21 w 93"/>
                <a:gd name="T61" fmla="*/ 82 h 97"/>
                <a:gd name="T62" fmla="*/ 24 w 93"/>
                <a:gd name="T63" fmla="*/ 91 h 97"/>
                <a:gd name="T64" fmla="*/ 28 w 93"/>
                <a:gd name="T65" fmla="*/ 93 h 97"/>
                <a:gd name="T66" fmla="*/ 37 w 93"/>
                <a:gd name="T67" fmla="*/ 90 h 97"/>
                <a:gd name="T68" fmla="*/ 41 w 93"/>
                <a:gd name="T69" fmla="*/ 91 h 97"/>
                <a:gd name="T70" fmla="*/ 46 w 93"/>
                <a:gd name="T71" fmla="*/ 97 h 97"/>
                <a:gd name="T72" fmla="*/ 51 w 93"/>
                <a:gd name="T73" fmla="*/ 91 h 97"/>
                <a:gd name="T74" fmla="*/ 56 w 93"/>
                <a:gd name="T75" fmla="*/ 90 h 97"/>
                <a:gd name="T76" fmla="*/ 64 w 93"/>
                <a:gd name="T77" fmla="*/ 93 h 97"/>
                <a:gd name="T78" fmla="*/ 68 w 93"/>
                <a:gd name="T79" fmla="*/ 91 h 97"/>
                <a:gd name="T80" fmla="*/ 71 w 93"/>
                <a:gd name="T81" fmla="*/ 82 h 97"/>
                <a:gd name="T82" fmla="*/ 75 w 93"/>
                <a:gd name="T83" fmla="*/ 79 h 97"/>
                <a:gd name="T84" fmla="*/ 84 w 93"/>
                <a:gd name="T85" fmla="*/ 78 h 97"/>
                <a:gd name="T86" fmla="*/ 86 w 93"/>
                <a:gd name="T87" fmla="*/ 73 h 97"/>
                <a:gd name="T88" fmla="*/ 84 w 93"/>
                <a:gd name="T89" fmla="*/ 64 h 97"/>
                <a:gd name="T90" fmla="*/ 86 w 93"/>
                <a:gd name="T91" fmla="*/ 60 h 97"/>
                <a:gd name="T92" fmla="*/ 93 w 93"/>
                <a:gd name="T93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3" h="97">
                  <a:moveTo>
                    <a:pt x="87" y="49"/>
                  </a:moveTo>
                  <a:cubicBezTo>
                    <a:pt x="93" y="49"/>
                    <a:pt x="93" y="49"/>
                    <a:pt x="93" y="49"/>
                  </a:cubicBezTo>
                  <a:cubicBezTo>
                    <a:pt x="93" y="47"/>
                    <a:pt x="93" y="46"/>
                    <a:pt x="93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4"/>
                    <a:pt x="87" y="43"/>
                    <a:pt x="87" y="42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39"/>
                    <a:pt x="92" y="37"/>
                    <a:pt x="91" y="36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5" y="36"/>
                    <a:pt x="85" y="35"/>
                    <a:pt x="85" y="34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0"/>
                    <a:pt x="89" y="29"/>
                    <a:pt x="88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2" y="28"/>
                    <a:pt x="82" y="27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3"/>
                    <a:pt x="85" y="22"/>
                    <a:pt x="84" y="21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8" y="22"/>
                    <a:pt x="78" y="21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6"/>
                    <a:pt x="80" y="15"/>
                    <a:pt x="79" y="14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3" y="16"/>
                    <a:pt x="72" y="16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0"/>
                    <a:pt x="73" y="9"/>
                    <a:pt x="72" y="9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8" y="13"/>
                    <a:pt x="67" y="12"/>
                    <a:pt x="66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7" y="5"/>
                    <a:pt x="66" y="5"/>
                    <a:pt x="65" y="4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1" y="9"/>
                    <a:pt x="61" y="9"/>
                    <a:pt x="60" y="8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0" y="2"/>
                    <a:pt x="59" y="2"/>
                    <a:pt x="57" y="2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4" y="7"/>
                    <a:pt x="54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0"/>
                    <a:pt x="50" y="0"/>
                    <a:pt x="49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6" y="6"/>
                  </a:cubicBezTo>
                  <a:cubicBezTo>
                    <a:pt x="46" y="6"/>
                    <a:pt x="46" y="6"/>
                    <a:pt x="45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9"/>
                    <a:pt x="32" y="9"/>
                    <a:pt x="31" y="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5"/>
                    <a:pt x="26" y="5"/>
                    <a:pt x="25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2"/>
                    <a:pt x="26" y="12"/>
                    <a:pt x="25" y="1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19" y="10"/>
                    <a:pt x="18" y="10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3" y="15"/>
                    <a:pt x="12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2"/>
                    <a:pt x="14" y="2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8" y="22"/>
                    <a:pt x="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11" y="29"/>
                    <a:pt x="10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0"/>
                    <a:pt x="3" y="31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6"/>
                    <a:pt x="8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7"/>
                    <a:pt x="1" y="38"/>
                    <a:pt x="1" y="39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3"/>
                    <a:pt x="6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7"/>
                    <a:pt x="0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0"/>
                    <a:pt x="6" y="51"/>
                    <a:pt x="6" y="5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5"/>
                    <a:pt x="1" y="57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7" y="57"/>
                    <a:pt x="7" y="58"/>
                    <a:pt x="7" y="59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3"/>
                    <a:pt x="2" y="64"/>
                    <a:pt x="3" y="6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5"/>
                    <a:pt x="9" y="65"/>
                    <a:pt x="9" y="66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1"/>
                    <a:pt x="6" y="72"/>
                    <a:pt x="6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1"/>
                    <a:pt x="13" y="72"/>
                    <a:pt x="13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9"/>
                    <a:pt x="11" y="80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8"/>
                    <a:pt x="18" y="7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5" y="84"/>
                    <a:pt x="16" y="85"/>
                    <a:pt x="17" y="86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3" y="83"/>
                    <a:pt x="23" y="84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2" y="90"/>
                    <a:pt x="23" y="90"/>
                    <a:pt x="24" y="91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7"/>
                    <a:pt x="29" y="87"/>
                    <a:pt x="30" y="87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4"/>
                    <a:pt x="30" y="94"/>
                    <a:pt x="31" y="94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5" y="89"/>
                    <a:pt x="36" y="90"/>
                    <a:pt x="37" y="90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6"/>
                    <a:pt x="38" y="96"/>
                    <a:pt x="40" y="97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3" y="91"/>
                    <a:pt x="44" y="91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5" y="97"/>
                    <a:pt x="46" y="97"/>
                    <a:pt x="46" y="97"/>
                  </a:cubicBezTo>
                  <a:cubicBezTo>
                    <a:pt x="47" y="97"/>
                    <a:pt x="47" y="97"/>
                    <a:pt x="48" y="97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9" y="91"/>
                    <a:pt x="50" y="91"/>
                    <a:pt x="51" y="91"/>
                  </a:cubicBezTo>
                  <a:cubicBezTo>
                    <a:pt x="53" y="97"/>
                    <a:pt x="53" y="97"/>
                    <a:pt x="53" y="97"/>
                  </a:cubicBezTo>
                  <a:cubicBezTo>
                    <a:pt x="54" y="96"/>
                    <a:pt x="55" y="96"/>
                    <a:pt x="56" y="96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0"/>
                    <a:pt x="57" y="90"/>
                    <a:pt x="58" y="89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2" y="94"/>
                    <a:pt x="63" y="94"/>
                    <a:pt x="64" y="93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7"/>
                    <a:pt x="64" y="87"/>
                    <a:pt x="65" y="86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9" y="91"/>
                    <a:pt x="71" y="90"/>
                    <a:pt x="72" y="89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3"/>
                    <a:pt x="71" y="83"/>
                    <a:pt x="71" y="82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6" y="86"/>
                    <a:pt x="77" y="85"/>
                    <a:pt x="78" y="84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79"/>
                    <a:pt x="76" y="78"/>
                    <a:pt x="77" y="77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2" y="80"/>
                    <a:pt x="83" y="79"/>
                    <a:pt x="84" y="78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7" y="72"/>
                    <a:pt x="87" y="71"/>
                    <a:pt x="88" y="70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4" y="65"/>
                    <a:pt x="84" y="64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4"/>
                    <a:pt x="91" y="63"/>
                    <a:pt x="91" y="62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6" y="59"/>
                    <a:pt x="86" y="58"/>
                    <a:pt x="86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6"/>
                    <a:pt x="92" y="55"/>
                    <a:pt x="93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1"/>
                    <a:pt x="87" y="50"/>
                    <a:pt x="87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4"/>
            <p:cNvSpPr/>
            <p:nvPr/>
          </p:nvSpPr>
          <p:spPr bwMode="auto">
            <a:xfrm>
              <a:off x="1268413" y="2446338"/>
              <a:ext cx="31750" cy="19050"/>
            </a:xfrm>
            <a:custGeom>
              <a:avLst/>
              <a:gdLst>
                <a:gd name="T0" fmla="*/ 31 w 31"/>
                <a:gd name="T1" fmla="*/ 18 h 18"/>
                <a:gd name="T2" fmla="*/ 1 w 31"/>
                <a:gd name="T3" fmla="*/ 18 h 18"/>
                <a:gd name="T4" fmla="*/ 0 w 31"/>
                <a:gd name="T5" fmla="*/ 15 h 18"/>
                <a:gd name="T6" fmla="*/ 26 w 31"/>
                <a:gd name="T7" fmla="*/ 0 h 18"/>
                <a:gd name="T8" fmla="*/ 31 w 31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5"/>
                    <a:pt x="30" y="11"/>
                    <a:pt x="31" y="18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1257300" y="2462213"/>
              <a:ext cx="7938" cy="7938"/>
            </a:xfrm>
            <a:prstGeom prst="ellipse">
              <a:avLst/>
            </a:pr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6"/>
            <p:cNvSpPr/>
            <p:nvPr/>
          </p:nvSpPr>
          <p:spPr bwMode="auto">
            <a:xfrm>
              <a:off x="1265238" y="2430463"/>
              <a:ext cx="28575" cy="31750"/>
            </a:xfrm>
            <a:custGeom>
              <a:avLst/>
              <a:gdLst>
                <a:gd name="T0" fmla="*/ 28 w 28"/>
                <a:gd name="T1" fmla="*/ 14 h 30"/>
                <a:gd name="T2" fmla="*/ 2 w 28"/>
                <a:gd name="T3" fmla="*/ 30 h 30"/>
                <a:gd name="T4" fmla="*/ 0 w 28"/>
                <a:gd name="T5" fmla="*/ 28 h 30"/>
                <a:gd name="T6" fmla="*/ 15 w 28"/>
                <a:gd name="T7" fmla="*/ 0 h 30"/>
                <a:gd name="T8" fmla="*/ 28 w 28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8" y="14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1" y="28"/>
                    <a:pt x="0" y="2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1" y="4"/>
                    <a:pt x="25" y="8"/>
                    <a:pt x="28" y="14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7"/>
            <p:cNvSpPr/>
            <p:nvPr/>
          </p:nvSpPr>
          <p:spPr bwMode="auto">
            <a:xfrm>
              <a:off x="1262063" y="2425701"/>
              <a:ext cx="19050" cy="33338"/>
            </a:xfrm>
            <a:custGeom>
              <a:avLst/>
              <a:gdLst>
                <a:gd name="T0" fmla="*/ 18 w 18"/>
                <a:gd name="T1" fmla="*/ 5 h 32"/>
                <a:gd name="T2" fmla="*/ 3 w 18"/>
                <a:gd name="T3" fmla="*/ 32 h 32"/>
                <a:gd name="T4" fmla="*/ 0 w 18"/>
                <a:gd name="T5" fmla="*/ 31 h 32"/>
                <a:gd name="T6" fmla="*/ 0 w 18"/>
                <a:gd name="T7" fmla="*/ 0 h 32"/>
                <a:gd name="T8" fmla="*/ 18 w 1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5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2"/>
                    <a:pt x="18" y="5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8"/>
            <p:cNvSpPr/>
            <p:nvPr/>
          </p:nvSpPr>
          <p:spPr bwMode="auto">
            <a:xfrm>
              <a:off x="1241425" y="2425701"/>
              <a:ext cx="19050" cy="33338"/>
            </a:xfrm>
            <a:custGeom>
              <a:avLst/>
              <a:gdLst>
                <a:gd name="T0" fmla="*/ 18 w 18"/>
                <a:gd name="T1" fmla="*/ 0 h 32"/>
                <a:gd name="T2" fmla="*/ 18 w 18"/>
                <a:gd name="T3" fmla="*/ 31 h 32"/>
                <a:gd name="T4" fmla="*/ 15 w 18"/>
                <a:gd name="T5" fmla="*/ 32 h 32"/>
                <a:gd name="T6" fmla="*/ 0 w 18"/>
                <a:gd name="T7" fmla="*/ 5 h 32"/>
                <a:gd name="T8" fmla="*/ 18 w 1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8" y="0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7" y="31"/>
                    <a:pt x="16" y="32"/>
                    <a:pt x="15" y="3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2"/>
                    <a:pt x="12" y="0"/>
                    <a:pt x="18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9"/>
            <p:cNvSpPr/>
            <p:nvPr/>
          </p:nvSpPr>
          <p:spPr bwMode="auto">
            <a:xfrm>
              <a:off x="1227138" y="2430463"/>
              <a:ext cx="30163" cy="31750"/>
            </a:xfrm>
            <a:custGeom>
              <a:avLst/>
              <a:gdLst>
                <a:gd name="T0" fmla="*/ 13 w 28"/>
                <a:gd name="T1" fmla="*/ 0 h 30"/>
                <a:gd name="T2" fmla="*/ 28 w 28"/>
                <a:gd name="T3" fmla="*/ 28 h 30"/>
                <a:gd name="T4" fmla="*/ 26 w 28"/>
                <a:gd name="T5" fmla="*/ 30 h 30"/>
                <a:gd name="T6" fmla="*/ 0 w 28"/>
                <a:gd name="T7" fmla="*/ 14 h 30"/>
                <a:gd name="T8" fmla="*/ 13 w 28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0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6" y="29"/>
                    <a:pt x="26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8"/>
                    <a:pt x="7" y="4"/>
                    <a:pt x="13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0"/>
            <p:cNvSpPr/>
            <p:nvPr/>
          </p:nvSpPr>
          <p:spPr bwMode="auto">
            <a:xfrm>
              <a:off x="1220788" y="2446338"/>
              <a:ext cx="33338" cy="19050"/>
            </a:xfrm>
            <a:custGeom>
              <a:avLst/>
              <a:gdLst>
                <a:gd name="T0" fmla="*/ 5 w 31"/>
                <a:gd name="T1" fmla="*/ 0 h 18"/>
                <a:gd name="T2" fmla="*/ 31 w 31"/>
                <a:gd name="T3" fmla="*/ 15 h 18"/>
                <a:gd name="T4" fmla="*/ 30 w 31"/>
                <a:gd name="T5" fmla="*/ 18 h 18"/>
                <a:gd name="T6" fmla="*/ 0 w 31"/>
                <a:gd name="T7" fmla="*/ 18 h 18"/>
                <a:gd name="T8" fmla="*/ 5 w 3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5" y="0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1"/>
                    <a:pt x="2" y="5"/>
                    <a:pt x="5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1"/>
            <p:cNvSpPr/>
            <p:nvPr/>
          </p:nvSpPr>
          <p:spPr bwMode="auto">
            <a:xfrm>
              <a:off x="1220788" y="2466976"/>
              <a:ext cx="33338" cy="19050"/>
            </a:xfrm>
            <a:custGeom>
              <a:avLst/>
              <a:gdLst>
                <a:gd name="T0" fmla="*/ 0 w 31"/>
                <a:gd name="T1" fmla="*/ 0 h 19"/>
                <a:gd name="T2" fmla="*/ 30 w 31"/>
                <a:gd name="T3" fmla="*/ 0 h 19"/>
                <a:gd name="T4" fmla="*/ 31 w 31"/>
                <a:gd name="T5" fmla="*/ 3 h 19"/>
                <a:gd name="T6" fmla="*/ 5 w 31"/>
                <a:gd name="T7" fmla="*/ 19 h 19"/>
                <a:gd name="T8" fmla="*/ 0 w 3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1" y="1"/>
                    <a:pt x="31" y="2"/>
                    <a:pt x="31" y="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3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2"/>
            <p:cNvSpPr/>
            <p:nvPr/>
          </p:nvSpPr>
          <p:spPr bwMode="auto">
            <a:xfrm>
              <a:off x="1227138" y="2470151"/>
              <a:ext cx="30163" cy="31750"/>
            </a:xfrm>
            <a:custGeom>
              <a:avLst/>
              <a:gdLst>
                <a:gd name="T0" fmla="*/ 0 w 28"/>
                <a:gd name="T1" fmla="*/ 16 h 29"/>
                <a:gd name="T2" fmla="*/ 26 w 28"/>
                <a:gd name="T3" fmla="*/ 0 h 29"/>
                <a:gd name="T4" fmla="*/ 28 w 28"/>
                <a:gd name="T5" fmla="*/ 2 h 29"/>
                <a:gd name="T6" fmla="*/ 13 w 28"/>
                <a:gd name="T7" fmla="*/ 29 h 29"/>
                <a:gd name="T8" fmla="*/ 0 w 28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1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7" y="26"/>
                    <a:pt x="3" y="21"/>
                    <a:pt x="0" y="16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3"/>
            <p:cNvSpPr/>
            <p:nvPr/>
          </p:nvSpPr>
          <p:spPr bwMode="auto">
            <a:xfrm>
              <a:off x="1241425" y="2473326"/>
              <a:ext cx="19050" cy="33338"/>
            </a:xfrm>
            <a:custGeom>
              <a:avLst/>
              <a:gdLst>
                <a:gd name="T0" fmla="*/ 0 w 18"/>
                <a:gd name="T1" fmla="*/ 27 h 32"/>
                <a:gd name="T2" fmla="*/ 15 w 18"/>
                <a:gd name="T3" fmla="*/ 0 h 32"/>
                <a:gd name="T4" fmla="*/ 18 w 18"/>
                <a:gd name="T5" fmla="*/ 1 h 32"/>
                <a:gd name="T6" fmla="*/ 18 w 18"/>
                <a:gd name="T7" fmla="*/ 32 h 32"/>
                <a:gd name="T8" fmla="*/ 0 w 18"/>
                <a:gd name="T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27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2" y="32"/>
                    <a:pt x="6" y="31"/>
                    <a:pt x="0" y="27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4"/>
            <p:cNvSpPr/>
            <p:nvPr/>
          </p:nvSpPr>
          <p:spPr bwMode="auto">
            <a:xfrm>
              <a:off x="1262063" y="2473326"/>
              <a:ext cx="19050" cy="33338"/>
            </a:xfrm>
            <a:custGeom>
              <a:avLst/>
              <a:gdLst>
                <a:gd name="T0" fmla="*/ 0 w 18"/>
                <a:gd name="T1" fmla="*/ 32 h 32"/>
                <a:gd name="T2" fmla="*/ 0 w 18"/>
                <a:gd name="T3" fmla="*/ 1 h 32"/>
                <a:gd name="T4" fmla="*/ 3 w 18"/>
                <a:gd name="T5" fmla="*/ 0 h 32"/>
                <a:gd name="T6" fmla="*/ 18 w 18"/>
                <a:gd name="T7" fmla="*/ 27 h 32"/>
                <a:gd name="T8" fmla="*/ 0 w 18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0" y="3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2" y="31"/>
                    <a:pt x="6" y="32"/>
                    <a:pt x="0" y="32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5"/>
            <p:cNvSpPr/>
            <p:nvPr/>
          </p:nvSpPr>
          <p:spPr bwMode="auto">
            <a:xfrm>
              <a:off x="1265238" y="2470151"/>
              <a:ext cx="28575" cy="31750"/>
            </a:xfrm>
            <a:custGeom>
              <a:avLst/>
              <a:gdLst>
                <a:gd name="T0" fmla="*/ 15 w 28"/>
                <a:gd name="T1" fmla="*/ 29 h 29"/>
                <a:gd name="T2" fmla="*/ 0 w 28"/>
                <a:gd name="T3" fmla="*/ 2 h 29"/>
                <a:gd name="T4" fmla="*/ 2 w 28"/>
                <a:gd name="T5" fmla="*/ 0 h 29"/>
                <a:gd name="T6" fmla="*/ 28 w 28"/>
                <a:gd name="T7" fmla="*/ 16 h 29"/>
                <a:gd name="T8" fmla="*/ 15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5" y="2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5" y="21"/>
                    <a:pt x="21" y="26"/>
                    <a:pt x="15" y="2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6"/>
            <p:cNvSpPr/>
            <p:nvPr/>
          </p:nvSpPr>
          <p:spPr bwMode="auto">
            <a:xfrm>
              <a:off x="1268413" y="2466976"/>
              <a:ext cx="31750" cy="19050"/>
            </a:xfrm>
            <a:custGeom>
              <a:avLst/>
              <a:gdLst>
                <a:gd name="T0" fmla="*/ 26 w 31"/>
                <a:gd name="T1" fmla="*/ 19 h 19"/>
                <a:gd name="T2" fmla="*/ 0 w 31"/>
                <a:gd name="T3" fmla="*/ 3 h 19"/>
                <a:gd name="T4" fmla="*/ 1 w 31"/>
                <a:gd name="T5" fmla="*/ 0 h 19"/>
                <a:gd name="T6" fmla="*/ 31 w 31"/>
                <a:gd name="T7" fmla="*/ 0 h 19"/>
                <a:gd name="T8" fmla="*/ 26 w 3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26" y="19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7"/>
                    <a:pt x="29" y="13"/>
                    <a:pt x="26" y="19"/>
                  </a:cubicBezTo>
                  <a:close/>
                </a:path>
              </a:pathLst>
            </a:custGeom>
            <a:solidFill>
              <a:srgbClr val="DB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1100138" y="2582863"/>
              <a:ext cx="74613" cy="76200"/>
            </a:xfrm>
            <a:custGeom>
              <a:avLst/>
              <a:gdLst>
                <a:gd name="T0" fmla="*/ 63 w 70"/>
                <a:gd name="T1" fmla="*/ 24 h 72"/>
                <a:gd name="T2" fmla="*/ 61 w 70"/>
                <a:gd name="T3" fmla="*/ 19 h 72"/>
                <a:gd name="T4" fmla="*/ 58 w 70"/>
                <a:gd name="T5" fmla="*/ 15 h 72"/>
                <a:gd name="T6" fmla="*/ 54 w 70"/>
                <a:gd name="T7" fmla="*/ 11 h 72"/>
                <a:gd name="T8" fmla="*/ 49 w 70"/>
                <a:gd name="T9" fmla="*/ 8 h 72"/>
                <a:gd name="T10" fmla="*/ 44 w 70"/>
                <a:gd name="T11" fmla="*/ 5 h 72"/>
                <a:gd name="T12" fmla="*/ 39 w 70"/>
                <a:gd name="T13" fmla="*/ 4 h 72"/>
                <a:gd name="T14" fmla="*/ 33 w 70"/>
                <a:gd name="T15" fmla="*/ 4 h 72"/>
                <a:gd name="T16" fmla="*/ 28 w 70"/>
                <a:gd name="T17" fmla="*/ 5 h 72"/>
                <a:gd name="T18" fmla="*/ 22 w 70"/>
                <a:gd name="T19" fmla="*/ 2 h 72"/>
                <a:gd name="T20" fmla="*/ 16 w 70"/>
                <a:gd name="T21" fmla="*/ 5 h 72"/>
                <a:gd name="T22" fmla="*/ 11 w 70"/>
                <a:gd name="T23" fmla="*/ 9 h 72"/>
                <a:gd name="T24" fmla="*/ 7 w 70"/>
                <a:gd name="T25" fmla="*/ 14 h 72"/>
                <a:gd name="T26" fmla="*/ 4 w 70"/>
                <a:gd name="T27" fmla="*/ 20 h 72"/>
                <a:gd name="T28" fmla="*/ 2 w 70"/>
                <a:gd name="T29" fmla="*/ 26 h 72"/>
                <a:gd name="T30" fmla="*/ 1 w 70"/>
                <a:gd name="T31" fmla="*/ 32 h 72"/>
                <a:gd name="T32" fmla="*/ 1 w 70"/>
                <a:gd name="T33" fmla="*/ 39 h 72"/>
                <a:gd name="T34" fmla="*/ 2 w 70"/>
                <a:gd name="T35" fmla="*/ 45 h 72"/>
                <a:gd name="T36" fmla="*/ 4 w 70"/>
                <a:gd name="T37" fmla="*/ 51 h 72"/>
                <a:gd name="T38" fmla="*/ 7 w 70"/>
                <a:gd name="T39" fmla="*/ 57 h 72"/>
                <a:gd name="T40" fmla="*/ 11 w 70"/>
                <a:gd name="T41" fmla="*/ 62 h 72"/>
                <a:gd name="T42" fmla="*/ 16 w 70"/>
                <a:gd name="T43" fmla="*/ 66 h 72"/>
                <a:gd name="T44" fmla="*/ 21 w 70"/>
                <a:gd name="T45" fmla="*/ 69 h 72"/>
                <a:gd name="T46" fmla="*/ 27 w 70"/>
                <a:gd name="T47" fmla="*/ 71 h 72"/>
                <a:gd name="T48" fmla="*/ 33 w 70"/>
                <a:gd name="T49" fmla="*/ 72 h 72"/>
                <a:gd name="T50" fmla="*/ 39 w 70"/>
                <a:gd name="T51" fmla="*/ 72 h 72"/>
                <a:gd name="T52" fmla="*/ 44 w 70"/>
                <a:gd name="T53" fmla="*/ 71 h 72"/>
                <a:gd name="T54" fmla="*/ 49 w 70"/>
                <a:gd name="T55" fmla="*/ 69 h 72"/>
                <a:gd name="T56" fmla="*/ 54 w 70"/>
                <a:gd name="T57" fmla="*/ 66 h 72"/>
                <a:gd name="T58" fmla="*/ 59 w 70"/>
                <a:gd name="T59" fmla="*/ 62 h 72"/>
                <a:gd name="T60" fmla="*/ 63 w 70"/>
                <a:gd name="T61" fmla="*/ 57 h 72"/>
                <a:gd name="T62" fmla="*/ 66 w 70"/>
                <a:gd name="T63" fmla="*/ 51 h 72"/>
                <a:gd name="T64" fmla="*/ 68 w 70"/>
                <a:gd name="T65" fmla="*/ 45 h 72"/>
                <a:gd name="T66" fmla="*/ 69 w 70"/>
                <a:gd name="T67" fmla="*/ 39 h 72"/>
                <a:gd name="T68" fmla="*/ 69 w 70"/>
                <a:gd name="T69" fmla="*/ 32 h 72"/>
                <a:gd name="T70" fmla="*/ 62 w 70"/>
                <a:gd name="T71" fmla="*/ 28 h 72"/>
                <a:gd name="T72" fmla="*/ 62 w 70"/>
                <a:gd name="T73" fmla="*/ 28 h 72"/>
                <a:gd name="T74" fmla="*/ 38 w 70"/>
                <a:gd name="T75" fmla="*/ 35 h 72"/>
                <a:gd name="T76" fmla="*/ 37 w 70"/>
                <a:gd name="T77" fmla="*/ 31 h 72"/>
                <a:gd name="T78" fmla="*/ 36 w 70"/>
                <a:gd name="T79" fmla="*/ 30 h 72"/>
                <a:gd name="T80" fmla="*/ 27 w 70"/>
                <a:gd name="T81" fmla="*/ 8 h 72"/>
                <a:gd name="T82" fmla="*/ 27 w 70"/>
                <a:gd name="T83" fmla="*/ 8 h 72"/>
                <a:gd name="T84" fmla="*/ 8 w 70"/>
                <a:gd name="T85" fmla="*/ 28 h 72"/>
                <a:gd name="T86" fmla="*/ 30 w 70"/>
                <a:gd name="T87" fmla="*/ 37 h 72"/>
                <a:gd name="T88" fmla="*/ 30 w 70"/>
                <a:gd name="T89" fmla="*/ 38 h 72"/>
                <a:gd name="T90" fmla="*/ 16 w 70"/>
                <a:gd name="T91" fmla="*/ 57 h 72"/>
                <a:gd name="T92" fmla="*/ 16 w 70"/>
                <a:gd name="T93" fmla="*/ 57 h 72"/>
                <a:gd name="T94" fmla="*/ 42 w 70"/>
                <a:gd name="T95" fmla="*/ 64 h 72"/>
                <a:gd name="T96" fmla="*/ 39 w 70"/>
                <a:gd name="T97" fmla="*/ 40 h 72"/>
                <a:gd name="T98" fmla="*/ 39 w 70"/>
                <a:gd name="T99" fmla="*/ 39 h 72"/>
                <a:gd name="T100" fmla="*/ 62 w 70"/>
                <a:gd name="T101" fmla="*/ 43 h 72"/>
                <a:gd name="T102" fmla="*/ 62 w 70"/>
                <a:gd name="T103" fmla="*/ 4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0" h="72">
                  <a:moveTo>
                    <a:pt x="64" y="28"/>
                  </a:moveTo>
                  <a:cubicBezTo>
                    <a:pt x="68" y="26"/>
                    <a:pt x="68" y="26"/>
                    <a:pt x="68" y="26"/>
                  </a:cubicBezTo>
                  <a:cubicBezTo>
                    <a:pt x="68" y="25"/>
                    <a:pt x="68" y="24"/>
                    <a:pt x="68" y="23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3"/>
                    <a:pt x="63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5" y="18"/>
                    <a:pt x="65" y="17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0" y="18"/>
                    <a:pt x="60" y="1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2" y="14"/>
                    <a:pt x="62" y="13"/>
                    <a:pt x="61" y="12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4"/>
                    <a:pt x="57" y="14"/>
                    <a:pt x="56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7" y="8"/>
                    <a:pt x="57" y="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3" y="5"/>
                    <a:pt x="52" y="4"/>
                    <a:pt x="52" y="4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7"/>
                    <a:pt x="48" y="7"/>
                    <a:pt x="47" y="7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7" y="2"/>
                    <a:pt x="46" y="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3" y="5"/>
                    <a:pt x="42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7" y="4"/>
                    <a:pt x="37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1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5"/>
                    <a:pt x="16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7" y="10"/>
                    <a:pt x="17" y="1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9"/>
                    <a:pt x="11" y="9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3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4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9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4" y="19"/>
                    <a:pt x="4" y="2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5"/>
                    <a:pt x="2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5" y="29"/>
                    <a:pt x="5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1"/>
                    <a:pt x="1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4"/>
                    <a:pt x="2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6"/>
                    <a:pt x="6" y="46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50"/>
                    <a:pt x="4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9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5"/>
                    <a:pt x="6" y="56"/>
                    <a:pt x="7" y="5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6"/>
                    <a:pt x="12" y="56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60"/>
                    <a:pt x="10" y="61"/>
                    <a:pt x="11" y="62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60"/>
                    <a:pt x="16" y="60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5"/>
                    <a:pt x="15" y="65"/>
                    <a:pt x="16" y="66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9" y="63"/>
                    <a:pt x="20" y="63"/>
                    <a:pt x="20" y="63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20" y="68"/>
                    <a:pt x="21" y="69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4" y="65"/>
                    <a:pt x="25" y="66"/>
                    <a:pt x="25" y="66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5" y="70"/>
                    <a:pt x="26" y="71"/>
                    <a:pt x="27" y="71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30" y="67"/>
                    <a:pt x="30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2"/>
                    <a:pt x="32" y="72"/>
                    <a:pt x="33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5" y="67"/>
                    <a:pt x="35" y="67"/>
                    <a:pt x="36" y="67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8" y="72"/>
                    <a:pt x="38" y="72"/>
                    <a:pt x="39" y="7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6" y="65"/>
                    <a:pt x="47" y="6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69"/>
                    <a:pt x="50" y="68"/>
                    <a:pt x="51" y="68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3"/>
                    <a:pt x="51" y="63"/>
                    <a:pt x="51" y="62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5" y="59"/>
                    <a:pt x="56" y="5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0" y="60"/>
                    <a:pt x="61" y="60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6"/>
                    <a:pt x="59" y="55"/>
                    <a:pt x="59" y="5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6"/>
                    <a:pt x="64" y="55"/>
                    <a:pt x="65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2" y="51"/>
                    <a:pt x="62" y="51"/>
                    <a:pt x="62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50"/>
                    <a:pt x="67" y="50"/>
                    <a:pt x="67" y="49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3"/>
                    <a:pt x="69" y="42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0"/>
                    <a:pt x="65" y="40"/>
                    <a:pt x="65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0" y="38"/>
                    <a:pt x="70" y="37"/>
                    <a:pt x="70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5"/>
                    <a:pt x="65" y="34"/>
                    <a:pt x="65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1"/>
                    <a:pt x="69" y="30"/>
                    <a:pt x="69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5" y="28"/>
                    <a:pt x="64" y="28"/>
                  </a:cubicBezTo>
                  <a:close/>
                  <a:moveTo>
                    <a:pt x="62" y="28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39" y="33"/>
                    <a:pt x="39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8" y="19"/>
                    <a:pt x="60" y="23"/>
                    <a:pt x="62" y="28"/>
                  </a:cubicBezTo>
                  <a:close/>
                  <a:moveTo>
                    <a:pt x="36" y="38"/>
                  </a:moveTo>
                  <a:cubicBezTo>
                    <a:pt x="34" y="39"/>
                    <a:pt x="33" y="38"/>
                    <a:pt x="33" y="36"/>
                  </a:cubicBezTo>
                  <a:cubicBezTo>
                    <a:pt x="32" y="35"/>
                    <a:pt x="33" y="34"/>
                    <a:pt x="34" y="33"/>
                  </a:cubicBezTo>
                  <a:cubicBezTo>
                    <a:pt x="36" y="33"/>
                    <a:pt x="37" y="34"/>
                    <a:pt x="38" y="35"/>
                  </a:cubicBezTo>
                  <a:cubicBezTo>
                    <a:pt x="38" y="36"/>
                    <a:pt x="37" y="38"/>
                    <a:pt x="36" y="38"/>
                  </a:cubicBezTo>
                  <a:close/>
                  <a:moveTo>
                    <a:pt x="54" y="15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7" y="9"/>
                    <a:pt x="51" y="11"/>
                    <a:pt x="54" y="15"/>
                  </a:cubicBezTo>
                  <a:close/>
                  <a:moveTo>
                    <a:pt x="42" y="8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3" y="7"/>
                    <a:pt x="37" y="7"/>
                    <a:pt x="42" y="8"/>
                  </a:cubicBezTo>
                  <a:close/>
                  <a:moveTo>
                    <a:pt x="27" y="8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9" y="12"/>
                    <a:pt x="23" y="9"/>
                    <a:pt x="27" y="8"/>
                  </a:cubicBezTo>
                  <a:close/>
                  <a:moveTo>
                    <a:pt x="15" y="16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4"/>
                    <a:pt x="12" y="19"/>
                    <a:pt x="15" y="16"/>
                  </a:cubicBezTo>
                  <a:close/>
                  <a:moveTo>
                    <a:pt x="8" y="29"/>
                  </a:move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6"/>
                    <a:pt x="30" y="37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7" y="38"/>
                    <a:pt x="7" y="34"/>
                    <a:pt x="8" y="29"/>
                  </a:cubicBezTo>
                  <a:close/>
                  <a:moveTo>
                    <a:pt x="9" y="44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2" y="53"/>
                    <a:pt x="10" y="49"/>
                    <a:pt x="9" y="44"/>
                  </a:cubicBezTo>
                  <a:close/>
                  <a:moveTo>
                    <a:pt x="16" y="57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3" y="41"/>
                    <a:pt x="33" y="41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3" y="62"/>
                    <a:pt x="19" y="60"/>
                    <a:pt x="16" y="57"/>
                  </a:cubicBezTo>
                  <a:close/>
                  <a:moveTo>
                    <a:pt x="29" y="64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6" y="41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8" y="65"/>
                    <a:pt x="33" y="65"/>
                    <a:pt x="29" y="64"/>
                  </a:cubicBezTo>
                  <a:close/>
                  <a:moveTo>
                    <a:pt x="43" y="64"/>
                  </a:move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8" y="40"/>
                    <a:pt x="39" y="4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1" y="60"/>
                    <a:pt x="47" y="62"/>
                    <a:pt x="43" y="64"/>
                  </a:cubicBezTo>
                  <a:close/>
                  <a:moveTo>
                    <a:pt x="55" y="56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40" y="38"/>
                    <a:pt x="40" y="38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1" y="48"/>
                    <a:pt x="58" y="52"/>
                    <a:pt x="55" y="56"/>
                  </a:cubicBezTo>
                  <a:close/>
                  <a:moveTo>
                    <a:pt x="62" y="43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33"/>
                    <a:pt x="63" y="38"/>
                    <a:pt x="62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 noEditPoints="1"/>
            </p:cNvSpPr>
            <p:nvPr/>
          </p:nvSpPr>
          <p:spPr bwMode="auto">
            <a:xfrm>
              <a:off x="1030288" y="2438401"/>
              <a:ext cx="90488" cy="95250"/>
            </a:xfrm>
            <a:custGeom>
              <a:avLst/>
              <a:gdLst>
                <a:gd name="T0" fmla="*/ 85 w 85"/>
                <a:gd name="T1" fmla="*/ 48 h 89"/>
                <a:gd name="T2" fmla="*/ 85 w 85"/>
                <a:gd name="T3" fmla="*/ 41 h 89"/>
                <a:gd name="T4" fmla="*/ 75 w 85"/>
                <a:gd name="T5" fmla="*/ 37 h 89"/>
                <a:gd name="T6" fmla="*/ 74 w 85"/>
                <a:gd name="T7" fmla="*/ 33 h 89"/>
                <a:gd name="T8" fmla="*/ 81 w 85"/>
                <a:gd name="T9" fmla="*/ 25 h 89"/>
                <a:gd name="T10" fmla="*/ 78 w 85"/>
                <a:gd name="T11" fmla="*/ 19 h 89"/>
                <a:gd name="T12" fmla="*/ 68 w 85"/>
                <a:gd name="T13" fmla="*/ 21 h 89"/>
                <a:gd name="T14" fmla="*/ 68 w 85"/>
                <a:gd name="T15" fmla="*/ 21 h 89"/>
                <a:gd name="T16" fmla="*/ 65 w 85"/>
                <a:gd name="T17" fmla="*/ 18 h 89"/>
                <a:gd name="T18" fmla="*/ 65 w 85"/>
                <a:gd name="T19" fmla="*/ 18 h 89"/>
                <a:gd name="T20" fmla="*/ 67 w 85"/>
                <a:gd name="T21" fmla="*/ 7 h 89"/>
                <a:gd name="T22" fmla="*/ 61 w 85"/>
                <a:gd name="T23" fmla="*/ 4 h 89"/>
                <a:gd name="T24" fmla="*/ 53 w 85"/>
                <a:gd name="T25" fmla="*/ 11 h 89"/>
                <a:gd name="T26" fmla="*/ 53 w 85"/>
                <a:gd name="T27" fmla="*/ 11 h 89"/>
                <a:gd name="T28" fmla="*/ 49 w 85"/>
                <a:gd name="T29" fmla="*/ 10 h 89"/>
                <a:gd name="T30" fmla="*/ 49 w 85"/>
                <a:gd name="T31" fmla="*/ 10 h 89"/>
                <a:gd name="T32" fmla="*/ 46 w 85"/>
                <a:gd name="T33" fmla="*/ 0 h 89"/>
                <a:gd name="T34" fmla="*/ 39 w 85"/>
                <a:gd name="T35" fmla="*/ 0 h 89"/>
                <a:gd name="T36" fmla="*/ 36 w 85"/>
                <a:gd name="T37" fmla="*/ 10 h 89"/>
                <a:gd name="T38" fmla="*/ 36 w 85"/>
                <a:gd name="T39" fmla="*/ 10 h 89"/>
                <a:gd name="T40" fmla="*/ 32 w 85"/>
                <a:gd name="T41" fmla="*/ 11 h 89"/>
                <a:gd name="T42" fmla="*/ 32 w 85"/>
                <a:gd name="T43" fmla="*/ 11 h 89"/>
                <a:gd name="T44" fmla="*/ 24 w 85"/>
                <a:gd name="T45" fmla="*/ 4 h 89"/>
                <a:gd name="T46" fmla="*/ 18 w 85"/>
                <a:gd name="T47" fmla="*/ 7 h 89"/>
                <a:gd name="T48" fmla="*/ 20 w 85"/>
                <a:gd name="T49" fmla="*/ 18 h 89"/>
                <a:gd name="T50" fmla="*/ 20 w 85"/>
                <a:gd name="T51" fmla="*/ 18 h 89"/>
                <a:gd name="T52" fmla="*/ 17 w 85"/>
                <a:gd name="T53" fmla="*/ 21 h 89"/>
                <a:gd name="T54" fmla="*/ 17 w 85"/>
                <a:gd name="T55" fmla="*/ 21 h 89"/>
                <a:gd name="T56" fmla="*/ 7 w 85"/>
                <a:gd name="T57" fmla="*/ 19 h 89"/>
                <a:gd name="T58" fmla="*/ 4 w 85"/>
                <a:gd name="T59" fmla="*/ 25 h 89"/>
                <a:gd name="T60" fmla="*/ 10 w 85"/>
                <a:gd name="T61" fmla="*/ 33 h 89"/>
                <a:gd name="T62" fmla="*/ 9 w 85"/>
                <a:gd name="T63" fmla="*/ 37 h 89"/>
                <a:gd name="T64" fmla="*/ 0 w 85"/>
                <a:gd name="T65" fmla="*/ 41 h 89"/>
                <a:gd name="T66" fmla="*/ 0 w 85"/>
                <a:gd name="T67" fmla="*/ 48 h 89"/>
                <a:gd name="T68" fmla="*/ 9 w 85"/>
                <a:gd name="T69" fmla="*/ 51 h 89"/>
                <a:gd name="T70" fmla="*/ 10 w 85"/>
                <a:gd name="T71" fmla="*/ 55 h 89"/>
                <a:gd name="T72" fmla="*/ 4 w 85"/>
                <a:gd name="T73" fmla="*/ 63 h 89"/>
                <a:gd name="T74" fmla="*/ 7 w 85"/>
                <a:gd name="T75" fmla="*/ 69 h 89"/>
                <a:gd name="T76" fmla="*/ 17 w 85"/>
                <a:gd name="T77" fmla="*/ 67 h 89"/>
                <a:gd name="T78" fmla="*/ 20 w 85"/>
                <a:gd name="T79" fmla="*/ 71 h 89"/>
                <a:gd name="T80" fmla="*/ 18 w 85"/>
                <a:gd name="T81" fmla="*/ 81 h 89"/>
                <a:gd name="T82" fmla="*/ 24 w 85"/>
                <a:gd name="T83" fmla="*/ 84 h 89"/>
                <a:gd name="T84" fmla="*/ 32 w 85"/>
                <a:gd name="T85" fmla="*/ 78 h 89"/>
                <a:gd name="T86" fmla="*/ 36 w 85"/>
                <a:gd name="T87" fmla="*/ 79 h 89"/>
                <a:gd name="T88" fmla="*/ 39 w 85"/>
                <a:gd name="T89" fmla="*/ 89 h 89"/>
                <a:gd name="T90" fmla="*/ 46 w 85"/>
                <a:gd name="T91" fmla="*/ 89 h 89"/>
                <a:gd name="T92" fmla="*/ 49 w 85"/>
                <a:gd name="T93" fmla="*/ 79 h 89"/>
                <a:gd name="T94" fmla="*/ 53 w 85"/>
                <a:gd name="T95" fmla="*/ 78 h 89"/>
                <a:gd name="T96" fmla="*/ 61 w 85"/>
                <a:gd name="T97" fmla="*/ 84 h 89"/>
                <a:gd name="T98" fmla="*/ 67 w 85"/>
                <a:gd name="T99" fmla="*/ 81 h 89"/>
                <a:gd name="T100" fmla="*/ 65 w 85"/>
                <a:gd name="T101" fmla="*/ 71 h 89"/>
                <a:gd name="T102" fmla="*/ 68 w 85"/>
                <a:gd name="T103" fmla="*/ 67 h 89"/>
                <a:gd name="T104" fmla="*/ 78 w 85"/>
                <a:gd name="T105" fmla="*/ 69 h 89"/>
                <a:gd name="T106" fmla="*/ 81 w 85"/>
                <a:gd name="T107" fmla="*/ 63 h 89"/>
                <a:gd name="T108" fmla="*/ 74 w 85"/>
                <a:gd name="T109" fmla="*/ 55 h 89"/>
                <a:gd name="T110" fmla="*/ 75 w 85"/>
                <a:gd name="T111" fmla="*/ 51 h 89"/>
                <a:gd name="T112" fmla="*/ 85 w 85"/>
                <a:gd name="T113" fmla="*/ 48 h 89"/>
                <a:gd name="T114" fmla="*/ 42 w 85"/>
                <a:gd name="T115" fmla="*/ 62 h 89"/>
                <a:gd name="T116" fmla="*/ 25 w 85"/>
                <a:gd name="T117" fmla="*/ 44 h 89"/>
                <a:gd name="T118" fmla="*/ 42 w 85"/>
                <a:gd name="T119" fmla="*/ 27 h 89"/>
                <a:gd name="T120" fmla="*/ 59 w 85"/>
                <a:gd name="T121" fmla="*/ 44 h 89"/>
                <a:gd name="T122" fmla="*/ 42 w 85"/>
                <a:gd name="T12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" h="89">
                  <a:moveTo>
                    <a:pt x="85" y="48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4"/>
                    <a:pt x="74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7" y="20"/>
                    <a:pt x="66" y="19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0"/>
                    <a:pt x="50" y="10"/>
                    <a:pt x="49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4" y="10"/>
                    <a:pt x="33" y="10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9"/>
                    <a:pt x="18" y="20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0" y="36"/>
                    <a:pt x="9" y="3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3"/>
                    <a:pt x="10" y="54"/>
                    <a:pt x="10" y="5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9"/>
                    <a:pt x="19" y="70"/>
                    <a:pt x="20" y="7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4" y="78"/>
                    <a:pt x="36" y="79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50" y="78"/>
                    <a:pt x="52" y="78"/>
                    <a:pt x="53" y="78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6" y="70"/>
                    <a:pt x="67" y="69"/>
                    <a:pt x="68" y="67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4"/>
                    <a:pt x="75" y="53"/>
                    <a:pt x="75" y="51"/>
                  </a:cubicBezTo>
                  <a:lnTo>
                    <a:pt x="85" y="48"/>
                  </a:lnTo>
                  <a:close/>
                  <a:moveTo>
                    <a:pt x="42" y="62"/>
                  </a:moveTo>
                  <a:cubicBezTo>
                    <a:pt x="33" y="62"/>
                    <a:pt x="25" y="54"/>
                    <a:pt x="25" y="44"/>
                  </a:cubicBezTo>
                  <a:cubicBezTo>
                    <a:pt x="25" y="34"/>
                    <a:pt x="33" y="27"/>
                    <a:pt x="42" y="27"/>
                  </a:cubicBezTo>
                  <a:cubicBezTo>
                    <a:pt x="52" y="27"/>
                    <a:pt x="59" y="34"/>
                    <a:pt x="59" y="44"/>
                  </a:cubicBezTo>
                  <a:cubicBezTo>
                    <a:pt x="59" y="54"/>
                    <a:pt x="52" y="62"/>
                    <a:pt x="42" y="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 noEditPoints="1"/>
            </p:cNvSpPr>
            <p:nvPr/>
          </p:nvSpPr>
          <p:spPr bwMode="auto">
            <a:xfrm>
              <a:off x="1200150" y="2738438"/>
              <a:ext cx="28575" cy="31750"/>
            </a:xfrm>
            <a:custGeom>
              <a:avLst/>
              <a:gdLst>
                <a:gd name="T0" fmla="*/ 27 w 27"/>
                <a:gd name="T1" fmla="*/ 16 h 29"/>
                <a:gd name="T2" fmla="*/ 27 w 27"/>
                <a:gd name="T3" fmla="*/ 14 h 29"/>
                <a:gd name="T4" fmla="*/ 24 w 27"/>
                <a:gd name="T5" fmla="*/ 13 h 29"/>
                <a:gd name="T6" fmla="*/ 24 w 27"/>
                <a:gd name="T7" fmla="*/ 11 h 29"/>
                <a:gd name="T8" fmla="*/ 26 w 27"/>
                <a:gd name="T9" fmla="*/ 9 h 29"/>
                <a:gd name="T10" fmla="*/ 25 w 27"/>
                <a:gd name="T11" fmla="*/ 7 h 29"/>
                <a:gd name="T12" fmla="*/ 22 w 27"/>
                <a:gd name="T13" fmla="*/ 7 h 29"/>
                <a:gd name="T14" fmla="*/ 22 w 27"/>
                <a:gd name="T15" fmla="*/ 7 h 29"/>
                <a:gd name="T16" fmla="*/ 21 w 27"/>
                <a:gd name="T17" fmla="*/ 6 h 29"/>
                <a:gd name="T18" fmla="*/ 21 w 27"/>
                <a:gd name="T19" fmla="*/ 6 h 29"/>
                <a:gd name="T20" fmla="*/ 21 w 27"/>
                <a:gd name="T21" fmla="*/ 3 h 29"/>
                <a:gd name="T22" fmla="*/ 19 w 27"/>
                <a:gd name="T23" fmla="*/ 2 h 29"/>
                <a:gd name="T24" fmla="*/ 17 w 27"/>
                <a:gd name="T25" fmla="*/ 4 h 29"/>
                <a:gd name="T26" fmla="*/ 17 w 27"/>
                <a:gd name="T27" fmla="*/ 4 h 29"/>
                <a:gd name="T28" fmla="*/ 16 w 27"/>
                <a:gd name="T29" fmla="*/ 4 h 29"/>
                <a:gd name="T30" fmla="*/ 16 w 27"/>
                <a:gd name="T31" fmla="*/ 4 h 29"/>
                <a:gd name="T32" fmla="*/ 15 w 27"/>
                <a:gd name="T33" fmla="*/ 0 h 29"/>
                <a:gd name="T34" fmla="*/ 12 w 27"/>
                <a:gd name="T35" fmla="*/ 0 h 29"/>
                <a:gd name="T36" fmla="*/ 11 w 27"/>
                <a:gd name="T37" fmla="*/ 4 h 29"/>
                <a:gd name="T38" fmla="*/ 11 w 27"/>
                <a:gd name="T39" fmla="*/ 4 h 29"/>
                <a:gd name="T40" fmla="*/ 10 w 27"/>
                <a:gd name="T41" fmla="*/ 4 h 29"/>
                <a:gd name="T42" fmla="*/ 10 w 27"/>
                <a:gd name="T43" fmla="*/ 4 h 29"/>
                <a:gd name="T44" fmla="*/ 7 w 27"/>
                <a:gd name="T45" fmla="*/ 2 h 29"/>
                <a:gd name="T46" fmla="*/ 6 w 27"/>
                <a:gd name="T47" fmla="*/ 3 h 29"/>
                <a:gd name="T48" fmla="*/ 6 w 27"/>
                <a:gd name="T49" fmla="*/ 6 h 29"/>
                <a:gd name="T50" fmla="*/ 6 w 27"/>
                <a:gd name="T51" fmla="*/ 6 h 29"/>
                <a:gd name="T52" fmla="*/ 5 w 27"/>
                <a:gd name="T53" fmla="*/ 7 h 29"/>
                <a:gd name="T54" fmla="*/ 5 w 27"/>
                <a:gd name="T55" fmla="*/ 7 h 29"/>
                <a:gd name="T56" fmla="*/ 2 w 27"/>
                <a:gd name="T57" fmla="*/ 7 h 29"/>
                <a:gd name="T58" fmla="*/ 1 w 27"/>
                <a:gd name="T59" fmla="*/ 9 h 29"/>
                <a:gd name="T60" fmla="*/ 3 w 27"/>
                <a:gd name="T61" fmla="*/ 11 h 29"/>
                <a:gd name="T62" fmla="*/ 3 w 27"/>
                <a:gd name="T63" fmla="*/ 13 h 29"/>
                <a:gd name="T64" fmla="*/ 0 w 27"/>
                <a:gd name="T65" fmla="*/ 14 h 29"/>
                <a:gd name="T66" fmla="*/ 0 w 27"/>
                <a:gd name="T67" fmla="*/ 16 h 29"/>
                <a:gd name="T68" fmla="*/ 3 w 27"/>
                <a:gd name="T69" fmla="*/ 17 h 29"/>
                <a:gd name="T70" fmla="*/ 3 w 27"/>
                <a:gd name="T71" fmla="*/ 19 h 29"/>
                <a:gd name="T72" fmla="*/ 1 w 27"/>
                <a:gd name="T73" fmla="*/ 21 h 29"/>
                <a:gd name="T74" fmla="*/ 2 w 27"/>
                <a:gd name="T75" fmla="*/ 23 h 29"/>
                <a:gd name="T76" fmla="*/ 5 w 27"/>
                <a:gd name="T77" fmla="*/ 22 h 29"/>
                <a:gd name="T78" fmla="*/ 6 w 27"/>
                <a:gd name="T79" fmla="*/ 23 h 29"/>
                <a:gd name="T80" fmla="*/ 6 w 27"/>
                <a:gd name="T81" fmla="*/ 27 h 29"/>
                <a:gd name="T82" fmla="*/ 7 w 27"/>
                <a:gd name="T83" fmla="*/ 28 h 29"/>
                <a:gd name="T84" fmla="*/ 10 w 27"/>
                <a:gd name="T85" fmla="*/ 26 h 29"/>
                <a:gd name="T86" fmla="*/ 11 w 27"/>
                <a:gd name="T87" fmla="*/ 26 h 29"/>
                <a:gd name="T88" fmla="*/ 12 w 27"/>
                <a:gd name="T89" fmla="*/ 29 h 29"/>
                <a:gd name="T90" fmla="*/ 15 w 27"/>
                <a:gd name="T91" fmla="*/ 29 h 29"/>
                <a:gd name="T92" fmla="*/ 16 w 27"/>
                <a:gd name="T93" fmla="*/ 26 h 29"/>
                <a:gd name="T94" fmla="*/ 17 w 27"/>
                <a:gd name="T95" fmla="*/ 26 h 29"/>
                <a:gd name="T96" fmla="*/ 19 w 27"/>
                <a:gd name="T97" fmla="*/ 28 h 29"/>
                <a:gd name="T98" fmla="*/ 21 w 27"/>
                <a:gd name="T99" fmla="*/ 27 h 29"/>
                <a:gd name="T100" fmla="*/ 21 w 27"/>
                <a:gd name="T101" fmla="*/ 23 h 29"/>
                <a:gd name="T102" fmla="*/ 22 w 27"/>
                <a:gd name="T103" fmla="*/ 22 h 29"/>
                <a:gd name="T104" fmla="*/ 25 w 27"/>
                <a:gd name="T105" fmla="*/ 23 h 29"/>
                <a:gd name="T106" fmla="*/ 26 w 27"/>
                <a:gd name="T107" fmla="*/ 21 h 29"/>
                <a:gd name="T108" fmla="*/ 24 w 27"/>
                <a:gd name="T109" fmla="*/ 19 h 29"/>
                <a:gd name="T110" fmla="*/ 24 w 27"/>
                <a:gd name="T111" fmla="*/ 17 h 29"/>
                <a:gd name="T112" fmla="*/ 27 w 27"/>
                <a:gd name="T113" fmla="*/ 16 h 29"/>
                <a:gd name="T114" fmla="*/ 13 w 27"/>
                <a:gd name="T115" fmla="*/ 21 h 29"/>
                <a:gd name="T116" fmla="*/ 8 w 27"/>
                <a:gd name="T117" fmla="*/ 15 h 29"/>
                <a:gd name="T118" fmla="*/ 13 w 27"/>
                <a:gd name="T119" fmla="*/ 9 h 29"/>
                <a:gd name="T120" fmla="*/ 19 w 27"/>
                <a:gd name="T121" fmla="*/ 15 h 29"/>
                <a:gd name="T122" fmla="*/ 13 w 27"/>
                <a:gd name="T12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" h="29">
                  <a:moveTo>
                    <a:pt x="27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1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2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7"/>
                  </a:cubicBezTo>
                  <a:lnTo>
                    <a:pt x="27" y="16"/>
                  </a:lnTo>
                  <a:close/>
                  <a:moveTo>
                    <a:pt x="13" y="21"/>
                  </a:moveTo>
                  <a:cubicBezTo>
                    <a:pt x="10" y="21"/>
                    <a:pt x="8" y="18"/>
                    <a:pt x="8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6" y="9"/>
                    <a:pt x="19" y="12"/>
                    <a:pt x="19" y="15"/>
                  </a:cubicBezTo>
                  <a:cubicBezTo>
                    <a:pt x="19" y="18"/>
                    <a:pt x="16" y="21"/>
                    <a:pt x="13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 noEditPoints="1"/>
            </p:cNvSpPr>
            <p:nvPr/>
          </p:nvSpPr>
          <p:spPr bwMode="auto">
            <a:xfrm>
              <a:off x="1347788" y="2432051"/>
              <a:ext cx="50800" cy="50800"/>
            </a:xfrm>
            <a:custGeom>
              <a:avLst/>
              <a:gdLst>
                <a:gd name="T0" fmla="*/ 47 w 47"/>
                <a:gd name="T1" fmla="*/ 27 h 49"/>
                <a:gd name="T2" fmla="*/ 47 w 47"/>
                <a:gd name="T3" fmla="*/ 23 h 49"/>
                <a:gd name="T4" fmla="*/ 42 w 47"/>
                <a:gd name="T5" fmla="*/ 21 h 49"/>
                <a:gd name="T6" fmla="*/ 41 w 47"/>
                <a:gd name="T7" fmla="*/ 19 h 49"/>
                <a:gd name="T8" fmla="*/ 45 w 47"/>
                <a:gd name="T9" fmla="*/ 14 h 49"/>
                <a:gd name="T10" fmla="*/ 43 w 47"/>
                <a:gd name="T11" fmla="*/ 11 h 49"/>
                <a:gd name="T12" fmla="*/ 38 w 47"/>
                <a:gd name="T13" fmla="*/ 12 h 49"/>
                <a:gd name="T14" fmla="*/ 38 w 47"/>
                <a:gd name="T15" fmla="*/ 12 h 49"/>
                <a:gd name="T16" fmla="*/ 36 w 47"/>
                <a:gd name="T17" fmla="*/ 10 h 49"/>
                <a:gd name="T18" fmla="*/ 36 w 47"/>
                <a:gd name="T19" fmla="*/ 10 h 49"/>
                <a:gd name="T20" fmla="*/ 37 w 47"/>
                <a:gd name="T21" fmla="*/ 5 h 49"/>
                <a:gd name="T22" fmla="*/ 34 w 47"/>
                <a:gd name="T23" fmla="*/ 3 h 49"/>
                <a:gd name="T24" fmla="*/ 30 w 47"/>
                <a:gd name="T25" fmla="*/ 7 h 49"/>
                <a:gd name="T26" fmla="*/ 30 w 47"/>
                <a:gd name="T27" fmla="*/ 7 h 49"/>
                <a:gd name="T28" fmla="*/ 27 w 47"/>
                <a:gd name="T29" fmla="*/ 6 h 49"/>
                <a:gd name="T30" fmla="*/ 27 w 47"/>
                <a:gd name="T31" fmla="*/ 6 h 49"/>
                <a:gd name="T32" fmla="*/ 26 w 47"/>
                <a:gd name="T33" fmla="*/ 0 h 49"/>
                <a:gd name="T34" fmla="*/ 22 w 47"/>
                <a:gd name="T35" fmla="*/ 0 h 49"/>
                <a:gd name="T36" fmla="*/ 20 w 47"/>
                <a:gd name="T37" fmla="*/ 6 h 49"/>
                <a:gd name="T38" fmla="*/ 20 w 47"/>
                <a:gd name="T39" fmla="*/ 6 h 49"/>
                <a:gd name="T40" fmla="*/ 18 w 47"/>
                <a:gd name="T41" fmla="*/ 7 h 49"/>
                <a:gd name="T42" fmla="*/ 18 w 47"/>
                <a:gd name="T43" fmla="*/ 7 h 49"/>
                <a:gd name="T44" fmla="*/ 14 w 47"/>
                <a:gd name="T45" fmla="*/ 3 h 49"/>
                <a:gd name="T46" fmla="*/ 10 w 47"/>
                <a:gd name="T47" fmla="*/ 5 h 49"/>
                <a:gd name="T48" fmla="*/ 12 w 47"/>
                <a:gd name="T49" fmla="*/ 10 h 49"/>
                <a:gd name="T50" fmla="*/ 12 w 47"/>
                <a:gd name="T51" fmla="*/ 10 h 49"/>
                <a:gd name="T52" fmla="*/ 10 w 47"/>
                <a:gd name="T53" fmla="*/ 12 h 49"/>
                <a:gd name="T54" fmla="*/ 10 w 47"/>
                <a:gd name="T55" fmla="*/ 12 h 49"/>
                <a:gd name="T56" fmla="*/ 4 w 47"/>
                <a:gd name="T57" fmla="*/ 11 h 49"/>
                <a:gd name="T58" fmla="*/ 3 w 47"/>
                <a:gd name="T59" fmla="*/ 14 h 49"/>
                <a:gd name="T60" fmla="*/ 6 w 47"/>
                <a:gd name="T61" fmla="*/ 19 h 49"/>
                <a:gd name="T62" fmla="*/ 6 w 47"/>
                <a:gd name="T63" fmla="*/ 21 h 49"/>
                <a:gd name="T64" fmla="*/ 0 w 47"/>
                <a:gd name="T65" fmla="*/ 23 h 49"/>
                <a:gd name="T66" fmla="*/ 0 w 47"/>
                <a:gd name="T67" fmla="*/ 27 h 49"/>
                <a:gd name="T68" fmla="*/ 6 w 47"/>
                <a:gd name="T69" fmla="*/ 29 h 49"/>
                <a:gd name="T70" fmla="*/ 6 w 47"/>
                <a:gd name="T71" fmla="*/ 31 h 49"/>
                <a:gd name="T72" fmla="*/ 3 w 47"/>
                <a:gd name="T73" fmla="*/ 35 h 49"/>
                <a:gd name="T74" fmla="*/ 4 w 47"/>
                <a:gd name="T75" fmla="*/ 39 h 49"/>
                <a:gd name="T76" fmla="*/ 10 w 47"/>
                <a:gd name="T77" fmla="*/ 38 h 49"/>
                <a:gd name="T78" fmla="*/ 12 w 47"/>
                <a:gd name="T79" fmla="*/ 39 h 49"/>
                <a:gd name="T80" fmla="*/ 10 w 47"/>
                <a:gd name="T81" fmla="*/ 45 h 49"/>
                <a:gd name="T82" fmla="*/ 14 w 47"/>
                <a:gd name="T83" fmla="*/ 47 h 49"/>
                <a:gd name="T84" fmla="*/ 18 w 47"/>
                <a:gd name="T85" fmla="*/ 43 h 49"/>
                <a:gd name="T86" fmla="*/ 20 w 47"/>
                <a:gd name="T87" fmla="*/ 44 h 49"/>
                <a:gd name="T88" fmla="*/ 22 w 47"/>
                <a:gd name="T89" fmla="*/ 49 h 49"/>
                <a:gd name="T90" fmla="*/ 26 w 47"/>
                <a:gd name="T91" fmla="*/ 49 h 49"/>
                <a:gd name="T92" fmla="*/ 27 w 47"/>
                <a:gd name="T93" fmla="*/ 44 h 49"/>
                <a:gd name="T94" fmla="*/ 30 w 47"/>
                <a:gd name="T95" fmla="*/ 43 h 49"/>
                <a:gd name="T96" fmla="*/ 34 w 47"/>
                <a:gd name="T97" fmla="*/ 47 h 49"/>
                <a:gd name="T98" fmla="*/ 37 w 47"/>
                <a:gd name="T99" fmla="*/ 45 h 49"/>
                <a:gd name="T100" fmla="*/ 36 w 47"/>
                <a:gd name="T101" fmla="*/ 39 h 49"/>
                <a:gd name="T102" fmla="*/ 38 w 47"/>
                <a:gd name="T103" fmla="*/ 38 h 49"/>
                <a:gd name="T104" fmla="*/ 43 w 47"/>
                <a:gd name="T105" fmla="*/ 39 h 49"/>
                <a:gd name="T106" fmla="*/ 45 w 47"/>
                <a:gd name="T107" fmla="*/ 35 h 49"/>
                <a:gd name="T108" fmla="*/ 41 w 47"/>
                <a:gd name="T109" fmla="*/ 31 h 49"/>
                <a:gd name="T110" fmla="*/ 42 w 47"/>
                <a:gd name="T111" fmla="*/ 29 h 49"/>
                <a:gd name="T112" fmla="*/ 47 w 47"/>
                <a:gd name="T113" fmla="*/ 27 h 49"/>
                <a:gd name="T114" fmla="*/ 24 w 47"/>
                <a:gd name="T115" fmla="*/ 35 h 49"/>
                <a:gd name="T116" fmla="*/ 14 w 47"/>
                <a:gd name="T117" fmla="*/ 25 h 49"/>
                <a:gd name="T118" fmla="*/ 24 w 47"/>
                <a:gd name="T119" fmla="*/ 15 h 49"/>
                <a:gd name="T120" fmla="*/ 33 w 47"/>
                <a:gd name="T121" fmla="*/ 25 h 49"/>
                <a:gd name="T122" fmla="*/ 24 w 47"/>
                <a:gd name="T123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49">
                  <a:moveTo>
                    <a:pt x="47" y="27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1"/>
                    <a:pt x="37" y="11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30"/>
                    <a:pt x="6" y="31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9"/>
                    <a:pt x="12" y="3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4"/>
                    <a:pt x="20" y="44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9" y="43"/>
                    <a:pt x="30" y="4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7" y="39"/>
                    <a:pt x="37" y="38"/>
                    <a:pt x="38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2" y="29"/>
                    <a:pt x="42" y="29"/>
                  </a:cubicBezTo>
                  <a:lnTo>
                    <a:pt x="47" y="27"/>
                  </a:lnTo>
                  <a:close/>
                  <a:moveTo>
                    <a:pt x="24" y="35"/>
                  </a:moveTo>
                  <a:cubicBezTo>
                    <a:pt x="19" y="35"/>
                    <a:pt x="14" y="30"/>
                    <a:pt x="14" y="25"/>
                  </a:cubicBezTo>
                  <a:cubicBezTo>
                    <a:pt x="14" y="20"/>
                    <a:pt x="19" y="15"/>
                    <a:pt x="24" y="15"/>
                  </a:cubicBezTo>
                  <a:cubicBezTo>
                    <a:pt x="29" y="15"/>
                    <a:pt x="33" y="20"/>
                    <a:pt x="33" y="25"/>
                  </a:cubicBezTo>
                  <a:cubicBezTo>
                    <a:pt x="33" y="30"/>
                    <a:pt x="29" y="35"/>
                    <a:pt x="24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1270000" y="2611438"/>
              <a:ext cx="49213" cy="53975"/>
            </a:xfrm>
            <a:custGeom>
              <a:avLst/>
              <a:gdLst>
                <a:gd name="T0" fmla="*/ 46 w 47"/>
                <a:gd name="T1" fmla="*/ 35 h 50"/>
                <a:gd name="T2" fmla="*/ 47 w 47"/>
                <a:gd name="T3" fmla="*/ 31 h 50"/>
                <a:gd name="T4" fmla="*/ 42 w 47"/>
                <a:gd name="T5" fmla="*/ 27 h 50"/>
                <a:gd name="T6" fmla="*/ 42 w 47"/>
                <a:gd name="T7" fmla="*/ 25 h 50"/>
                <a:gd name="T8" fmla="*/ 47 w 47"/>
                <a:gd name="T9" fmla="*/ 22 h 50"/>
                <a:gd name="T10" fmla="*/ 46 w 47"/>
                <a:gd name="T11" fmla="*/ 18 h 50"/>
                <a:gd name="T12" fmla="*/ 41 w 47"/>
                <a:gd name="T13" fmla="*/ 17 h 50"/>
                <a:gd name="T14" fmla="*/ 41 w 47"/>
                <a:gd name="T15" fmla="*/ 17 h 50"/>
                <a:gd name="T16" fmla="*/ 40 w 47"/>
                <a:gd name="T17" fmla="*/ 15 h 50"/>
                <a:gd name="T18" fmla="*/ 40 w 47"/>
                <a:gd name="T19" fmla="*/ 15 h 50"/>
                <a:gd name="T20" fmla="*/ 42 w 47"/>
                <a:gd name="T21" fmla="*/ 10 h 50"/>
                <a:gd name="T22" fmla="*/ 40 w 47"/>
                <a:gd name="T23" fmla="*/ 7 h 50"/>
                <a:gd name="T24" fmla="*/ 35 w 47"/>
                <a:gd name="T25" fmla="*/ 9 h 50"/>
                <a:gd name="T26" fmla="*/ 35 w 47"/>
                <a:gd name="T27" fmla="*/ 9 h 50"/>
                <a:gd name="T28" fmla="*/ 33 w 47"/>
                <a:gd name="T29" fmla="*/ 8 h 50"/>
                <a:gd name="T30" fmla="*/ 33 w 47"/>
                <a:gd name="T31" fmla="*/ 8 h 50"/>
                <a:gd name="T32" fmla="*/ 33 w 47"/>
                <a:gd name="T33" fmla="*/ 2 h 50"/>
                <a:gd name="T34" fmla="*/ 29 w 47"/>
                <a:gd name="T35" fmla="*/ 1 h 50"/>
                <a:gd name="T36" fmla="*/ 25 w 47"/>
                <a:gd name="T37" fmla="*/ 5 h 50"/>
                <a:gd name="T38" fmla="*/ 25 w 47"/>
                <a:gd name="T39" fmla="*/ 5 h 50"/>
                <a:gd name="T40" fmla="*/ 23 w 47"/>
                <a:gd name="T41" fmla="*/ 5 h 50"/>
                <a:gd name="T42" fmla="*/ 23 w 47"/>
                <a:gd name="T43" fmla="*/ 5 h 50"/>
                <a:gd name="T44" fmla="*/ 20 w 47"/>
                <a:gd name="T45" fmla="*/ 0 h 50"/>
                <a:gd name="T46" fmla="*/ 16 w 47"/>
                <a:gd name="T47" fmla="*/ 1 h 50"/>
                <a:gd name="T48" fmla="*/ 16 w 47"/>
                <a:gd name="T49" fmla="*/ 7 h 50"/>
                <a:gd name="T50" fmla="*/ 16 w 47"/>
                <a:gd name="T51" fmla="*/ 7 h 50"/>
                <a:gd name="T52" fmla="*/ 14 w 47"/>
                <a:gd name="T53" fmla="*/ 8 h 50"/>
                <a:gd name="T54" fmla="*/ 14 w 47"/>
                <a:gd name="T55" fmla="*/ 8 h 50"/>
                <a:gd name="T56" fmla="*/ 9 w 47"/>
                <a:gd name="T57" fmla="*/ 5 h 50"/>
                <a:gd name="T58" fmla="*/ 6 w 47"/>
                <a:gd name="T59" fmla="*/ 8 h 50"/>
                <a:gd name="T60" fmla="*/ 8 w 47"/>
                <a:gd name="T61" fmla="*/ 13 h 50"/>
                <a:gd name="T62" fmla="*/ 7 w 47"/>
                <a:gd name="T63" fmla="*/ 15 h 50"/>
                <a:gd name="T64" fmla="*/ 1 w 47"/>
                <a:gd name="T65" fmla="*/ 15 h 50"/>
                <a:gd name="T66" fmla="*/ 0 w 47"/>
                <a:gd name="T67" fmla="*/ 19 h 50"/>
                <a:gd name="T68" fmla="*/ 4 w 47"/>
                <a:gd name="T69" fmla="*/ 23 h 50"/>
                <a:gd name="T70" fmla="*/ 4 w 47"/>
                <a:gd name="T71" fmla="*/ 25 h 50"/>
                <a:gd name="T72" fmla="*/ 0 w 47"/>
                <a:gd name="T73" fmla="*/ 28 h 50"/>
                <a:gd name="T74" fmla="*/ 0 w 47"/>
                <a:gd name="T75" fmla="*/ 32 h 50"/>
                <a:gd name="T76" fmla="*/ 6 w 47"/>
                <a:gd name="T77" fmla="*/ 33 h 50"/>
                <a:gd name="T78" fmla="*/ 7 w 47"/>
                <a:gd name="T79" fmla="*/ 35 h 50"/>
                <a:gd name="T80" fmla="*/ 4 w 47"/>
                <a:gd name="T81" fmla="*/ 40 h 50"/>
                <a:gd name="T82" fmla="*/ 7 w 47"/>
                <a:gd name="T83" fmla="*/ 43 h 50"/>
                <a:gd name="T84" fmla="*/ 12 w 47"/>
                <a:gd name="T85" fmla="*/ 41 h 50"/>
                <a:gd name="T86" fmla="*/ 14 w 47"/>
                <a:gd name="T87" fmla="*/ 42 h 50"/>
                <a:gd name="T88" fmla="*/ 14 w 47"/>
                <a:gd name="T89" fmla="*/ 48 h 50"/>
                <a:gd name="T90" fmla="*/ 18 w 47"/>
                <a:gd name="T91" fmla="*/ 49 h 50"/>
                <a:gd name="T92" fmla="*/ 21 w 47"/>
                <a:gd name="T93" fmla="*/ 45 h 50"/>
                <a:gd name="T94" fmla="*/ 24 w 47"/>
                <a:gd name="T95" fmla="*/ 45 h 50"/>
                <a:gd name="T96" fmla="*/ 27 w 47"/>
                <a:gd name="T97" fmla="*/ 50 h 50"/>
                <a:gd name="T98" fmla="*/ 30 w 47"/>
                <a:gd name="T99" fmla="*/ 49 h 50"/>
                <a:gd name="T100" fmla="*/ 31 w 47"/>
                <a:gd name="T101" fmla="*/ 43 h 50"/>
                <a:gd name="T102" fmla="*/ 33 w 47"/>
                <a:gd name="T103" fmla="*/ 42 h 50"/>
                <a:gd name="T104" fmla="*/ 38 w 47"/>
                <a:gd name="T105" fmla="*/ 45 h 50"/>
                <a:gd name="T106" fmla="*/ 41 w 47"/>
                <a:gd name="T107" fmla="*/ 42 h 50"/>
                <a:gd name="T108" fmla="*/ 39 w 47"/>
                <a:gd name="T109" fmla="*/ 37 h 50"/>
                <a:gd name="T110" fmla="*/ 40 w 47"/>
                <a:gd name="T111" fmla="*/ 35 h 50"/>
                <a:gd name="T112" fmla="*/ 46 w 47"/>
                <a:gd name="T113" fmla="*/ 35 h 50"/>
                <a:gd name="T114" fmla="*/ 20 w 47"/>
                <a:gd name="T115" fmla="*/ 35 h 50"/>
                <a:gd name="T116" fmla="*/ 14 w 47"/>
                <a:gd name="T117" fmla="*/ 22 h 50"/>
                <a:gd name="T118" fmla="*/ 26 w 47"/>
                <a:gd name="T119" fmla="*/ 16 h 50"/>
                <a:gd name="T120" fmla="*/ 32 w 47"/>
                <a:gd name="T121" fmla="*/ 28 h 50"/>
                <a:gd name="T122" fmla="*/ 20 w 47"/>
                <a:gd name="T12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0">
                  <a:moveTo>
                    <a:pt x="46" y="35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6"/>
                    <a:pt x="40" y="16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4"/>
                    <a:pt x="7" y="34"/>
                    <a:pt x="7" y="3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4" y="4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5"/>
                    <a:pt x="23" y="45"/>
                    <a:pt x="24" y="4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2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6"/>
                    <a:pt x="40" y="35"/>
                    <a:pt x="40" y="35"/>
                  </a:cubicBezTo>
                  <a:lnTo>
                    <a:pt x="46" y="35"/>
                  </a:lnTo>
                  <a:close/>
                  <a:moveTo>
                    <a:pt x="20" y="35"/>
                  </a:moveTo>
                  <a:cubicBezTo>
                    <a:pt x="15" y="33"/>
                    <a:pt x="13" y="27"/>
                    <a:pt x="14" y="22"/>
                  </a:cubicBezTo>
                  <a:cubicBezTo>
                    <a:pt x="16" y="17"/>
                    <a:pt x="21" y="14"/>
                    <a:pt x="26" y="16"/>
                  </a:cubicBezTo>
                  <a:cubicBezTo>
                    <a:pt x="31" y="17"/>
                    <a:pt x="34" y="23"/>
                    <a:pt x="32" y="28"/>
                  </a:cubicBezTo>
                  <a:cubicBezTo>
                    <a:pt x="31" y="33"/>
                    <a:pt x="25" y="36"/>
                    <a:pt x="20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996950" y="2262188"/>
              <a:ext cx="434975" cy="696913"/>
            </a:xfrm>
            <a:custGeom>
              <a:avLst/>
              <a:gdLst>
                <a:gd name="T0" fmla="*/ 217 w 410"/>
                <a:gd name="T1" fmla="*/ 18 h 658"/>
                <a:gd name="T2" fmla="*/ 392 w 410"/>
                <a:gd name="T3" fmla="*/ 217 h 658"/>
                <a:gd name="T4" fmla="*/ 330 w 410"/>
                <a:gd name="T5" fmla="*/ 366 h 658"/>
                <a:gd name="T6" fmla="*/ 290 w 410"/>
                <a:gd name="T7" fmla="*/ 484 h 658"/>
                <a:gd name="T8" fmla="*/ 296 w 410"/>
                <a:gd name="T9" fmla="*/ 508 h 658"/>
                <a:gd name="T10" fmla="*/ 296 w 410"/>
                <a:gd name="T11" fmla="*/ 537 h 658"/>
                <a:gd name="T12" fmla="*/ 287 w 410"/>
                <a:gd name="T13" fmla="*/ 564 h 658"/>
                <a:gd name="T14" fmla="*/ 289 w 410"/>
                <a:gd name="T15" fmla="*/ 580 h 658"/>
                <a:gd name="T16" fmla="*/ 259 w 410"/>
                <a:gd name="T17" fmla="*/ 605 h 658"/>
                <a:gd name="T18" fmla="*/ 259 w 410"/>
                <a:gd name="T19" fmla="*/ 615 h 658"/>
                <a:gd name="T20" fmla="*/ 177 w 410"/>
                <a:gd name="T21" fmla="*/ 640 h 658"/>
                <a:gd name="T22" fmla="*/ 152 w 410"/>
                <a:gd name="T23" fmla="*/ 608 h 658"/>
                <a:gd name="T24" fmla="*/ 147 w 410"/>
                <a:gd name="T25" fmla="*/ 605 h 658"/>
                <a:gd name="T26" fmla="*/ 122 w 410"/>
                <a:gd name="T27" fmla="*/ 573 h 658"/>
                <a:gd name="T28" fmla="*/ 115 w 410"/>
                <a:gd name="T29" fmla="*/ 544 h 658"/>
                <a:gd name="T30" fmla="*/ 119 w 410"/>
                <a:gd name="T31" fmla="*/ 523 h 658"/>
                <a:gd name="T32" fmla="*/ 115 w 410"/>
                <a:gd name="T33" fmla="*/ 502 h 658"/>
                <a:gd name="T34" fmla="*/ 117 w 410"/>
                <a:gd name="T35" fmla="*/ 432 h 658"/>
                <a:gd name="T36" fmla="*/ 39 w 410"/>
                <a:gd name="T37" fmla="*/ 310 h 658"/>
                <a:gd name="T38" fmla="*/ 72 w 410"/>
                <a:gd name="T39" fmla="*/ 76 h 658"/>
                <a:gd name="T40" fmla="*/ 205 w 410"/>
                <a:gd name="T41" fmla="*/ 18 h 658"/>
                <a:gd name="T42" fmla="*/ 193 w 410"/>
                <a:gd name="T43" fmla="*/ 1 h 658"/>
                <a:gd name="T44" fmla="*/ 192 w 410"/>
                <a:gd name="T45" fmla="*/ 1 h 658"/>
                <a:gd name="T46" fmla="*/ 60 w 410"/>
                <a:gd name="T47" fmla="*/ 64 h 658"/>
                <a:gd name="T48" fmla="*/ 24 w 410"/>
                <a:gd name="T49" fmla="*/ 317 h 658"/>
                <a:gd name="T50" fmla="*/ 100 w 410"/>
                <a:gd name="T51" fmla="*/ 433 h 658"/>
                <a:gd name="T52" fmla="*/ 98 w 410"/>
                <a:gd name="T53" fmla="*/ 502 h 658"/>
                <a:gd name="T54" fmla="*/ 101 w 410"/>
                <a:gd name="T55" fmla="*/ 523 h 658"/>
                <a:gd name="T56" fmla="*/ 98 w 410"/>
                <a:gd name="T57" fmla="*/ 544 h 658"/>
                <a:gd name="T58" fmla="*/ 106 w 410"/>
                <a:gd name="T59" fmla="*/ 573 h 658"/>
                <a:gd name="T60" fmla="*/ 136 w 410"/>
                <a:gd name="T61" fmla="*/ 621 h 658"/>
                <a:gd name="T62" fmla="*/ 234 w 410"/>
                <a:gd name="T63" fmla="*/ 658 h 658"/>
                <a:gd name="T64" fmla="*/ 305 w 410"/>
                <a:gd name="T65" fmla="*/ 580 h 658"/>
                <a:gd name="T66" fmla="*/ 305 w 410"/>
                <a:gd name="T67" fmla="*/ 569 h 658"/>
                <a:gd name="T68" fmla="*/ 313 w 410"/>
                <a:gd name="T69" fmla="*/ 537 h 658"/>
                <a:gd name="T70" fmla="*/ 313 w 410"/>
                <a:gd name="T71" fmla="*/ 508 h 658"/>
                <a:gd name="T72" fmla="*/ 307 w 410"/>
                <a:gd name="T73" fmla="*/ 480 h 658"/>
                <a:gd name="T74" fmla="*/ 341 w 410"/>
                <a:gd name="T75" fmla="*/ 379 h 658"/>
                <a:gd name="T76" fmla="*/ 409 w 410"/>
                <a:gd name="T77" fmla="*/ 216 h 658"/>
                <a:gd name="T78" fmla="*/ 290 w 410"/>
                <a:gd name="T79" fmla="*/ 19 h 658"/>
                <a:gd name="T80" fmla="*/ 218 w 410"/>
                <a:gd name="T81" fmla="*/ 1 h 658"/>
                <a:gd name="T82" fmla="*/ 205 w 410"/>
                <a:gd name="T83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0" h="658">
                  <a:moveTo>
                    <a:pt x="205" y="18"/>
                  </a:moveTo>
                  <a:cubicBezTo>
                    <a:pt x="209" y="18"/>
                    <a:pt x="217" y="18"/>
                    <a:pt x="217" y="18"/>
                  </a:cubicBezTo>
                  <a:cubicBezTo>
                    <a:pt x="264" y="21"/>
                    <a:pt x="306" y="41"/>
                    <a:pt x="339" y="76"/>
                  </a:cubicBezTo>
                  <a:cubicBezTo>
                    <a:pt x="373" y="114"/>
                    <a:pt x="392" y="163"/>
                    <a:pt x="392" y="217"/>
                  </a:cubicBezTo>
                  <a:cubicBezTo>
                    <a:pt x="393" y="222"/>
                    <a:pt x="394" y="262"/>
                    <a:pt x="372" y="310"/>
                  </a:cubicBezTo>
                  <a:cubicBezTo>
                    <a:pt x="360" y="335"/>
                    <a:pt x="344" y="352"/>
                    <a:pt x="330" y="366"/>
                  </a:cubicBezTo>
                  <a:cubicBezTo>
                    <a:pt x="311" y="386"/>
                    <a:pt x="295" y="402"/>
                    <a:pt x="294" y="432"/>
                  </a:cubicBezTo>
                  <a:cubicBezTo>
                    <a:pt x="294" y="436"/>
                    <a:pt x="292" y="471"/>
                    <a:pt x="290" y="484"/>
                  </a:cubicBezTo>
                  <a:cubicBezTo>
                    <a:pt x="294" y="489"/>
                    <a:pt x="296" y="495"/>
                    <a:pt x="296" y="502"/>
                  </a:cubicBezTo>
                  <a:cubicBezTo>
                    <a:pt x="296" y="508"/>
                    <a:pt x="296" y="508"/>
                    <a:pt x="296" y="508"/>
                  </a:cubicBezTo>
                  <a:cubicBezTo>
                    <a:pt x="296" y="513"/>
                    <a:pt x="294" y="518"/>
                    <a:pt x="291" y="523"/>
                  </a:cubicBezTo>
                  <a:cubicBezTo>
                    <a:pt x="294" y="527"/>
                    <a:pt x="296" y="532"/>
                    <a:pt x="296" y="537"/>
                  </a:cubicBezTo>
                  <a:cubicBezTo>
                    <a:pt x="296" y="544"/>
                    <a:pt x="296" y="544"/>
                    <a:pt x="296" y="544"/>
                  </a:cubicBezTo>
                  <a:cubicBezTo>
                    <a:pt x="296" y="552"/>
                    <a:pt x="292" y="559"/>
                    <a:pt x="287" y="564"/>
                  </a:cubicBezTo>
                  <a:cubicBezTo>
                    <a:pt x="288" y="567"/>
                    <a:pt x="289" y="570"/>
                    <a:pt x="289" y="573"/>
                  </a:cubicBezTo>
                  <a:cubicBezTo>
                    <a:pt x="289" y="580"/>
                    <a:pt x="289" y="580"/>
                    <a:pt x="289" y="580"/>
                  </a:cubicBezTo>
                  <a:cubicBezTo>
                    <a:pt x="289" y="594"/>
                    <a:pt x="277" y="605"/>
                    <a:pt x="264" y="605"/>
                  </a:cubicBezTo>
                  <a:cubicBezTo>
                    <a:pt x="259" y="605"/>
                    <a:pt x="259" y="605"/>
                    <a:pt x="259" y="605"/>
                  </a:cubicBezTo>
                  <a:cubicBezTo>
                    <a:pt x="259" y="606"/>
                    <a:pt x="259" y="607"/>
                    <a:pt x="259" y="608"/>
                  </a:cubicBezTo>
                  <a:cubicBezTo>
                    <a:pt x="259" y="615"/>
                    <a:pt x="259" y="615"/>
                    <a:pt x="259" y="615"/>
                  </a:cubicBezTo>
                  <a:cubicBezTo>
                    <a:pt x="259" y="629"/>
                    <a:pt x="248" y="640"/>
                    <a:pt x="234" y="640"/>
                  </a:cubicBezTo>
                  <a:cubicBezTo>
                    <a:pt x="177" y="640"/>
                    <a:pt x="177" y="640"/>
                    <a:pt x="177" y="640"/>
                  </a:cubicBezTo>
                  <a:cubicBezTo>
                    <a:pt x="163" y="640"/>
                    <a:pt x="152" y="629"/>
                    <a:pt x="152" y="615"/>
                  </a:cubicBezTo>
                  <a:cubicBezTo>
                    <a:pt x="152" y="608"/>
                    <a:pt x="152" y="608"/>
                    <a:pt x="152" y="608"/>
                  </a:cubicBezTo>
                  <a:cubicBezTo>
                    <a:pt x="152" y="607"/>
                    <a:pt x="152" y="606"/>
                    <a:pt x="152" y="605"/>
                  </a:cubicBezTo>
                  <a:cubicBezTo>
                    <a:pt x="147" y="605"/>
                    <a:pt x="147" y="605"/>
                    <a:pt x="147" y="605"/>
                  </a:cubicBezTo>
                  <a:cubicBezTo>
                    <a:pt x="133" y="605"/>
                    <a:pt x="122" y="594"/>
                    <a:pt x="122" y="580"/>
                  </a:cubicBezTo>
                  <a:cubicBezTo>
                    <a:pt x="122" y="573"/>
                    <a:pt x="122" y="573"/>
                    <a:pt x="122" y="573"/>
                  </a:cubicBezTo>
                  <a:cubicBezTo>
                    <a:pt x="122" y="570"/>
                    <a:pt x="123" y="567"/>
                    <a:pt x="124" y="564"/>
                  </a:cubicBezTo>
                  <a:cubicBezTo>
                    <a:pt x="118" y="559"/>
                    <a:pt x="115" y="552"/>
                    <a:pt x="115" y="544"/>
                  </a:cubicBezTo>
                  <a:cubicBezTo>
                    <a:pt x="115" y="537"/>
                    <a:pt x="115" y="537"/>
                    <a:pt x="115" y="537"/>
                  </a:cubicBezTo>
                  <a:cubicBezTo>
                    <a:pt x="115" y="532"/>
                    <a:pt x="117" y="527"/>
                    <a:pt x="119" y="523"/>
                  </a:cubicBezTo>
                  <a:cubicBezTo>
                    <a:pt x="117" y="518"/>
                    <a:pt x="115" y="513"/>
                    <a:pt x="115" y="508"/>
                  </a:cubicBezTo>
                  <a:cubicBezTo>
                    <a:pt x="115" y="502"/>
                    <a:pt x="115" y="502"/>
                    <a:pt x="115" y="502"/>
                  </a:cubicBezTo>
                  <a:cubicBezTo>
                    <a:pt x="115" y="495"/>
                    <a:pt x="117" y="489"/>
                    <a:pt x="121" y="484"/>
                  </a:cubicBezTo>
                  <a:cubicBezTo>
                    <a:pt x="119" y="471"/>
                    <a:pt x="117" y="436"/>
                    <a:pt x="117" y="432"/>
                  </a:cubicBezTo>
                  <a:cubicBezTo>
                    <a:pt x="116" y="402"/>
                    <a:pt x="100" y="386"/>
                    <a:pt x="81" y="366"/>
                  </a:cubicBezTo>
                  <a:cubicBezTo>
                    <a:pt x="67" y="352"/>
                    <a:pt x="51" y="335"/>
                    <a:pt x="39" y="310"/>
                  </a:cubicBezTo>
                  <a:cubicBezTo>
                    <a:pt x="16" y="262"/>
                    <a:pt x="18" y="222"/>
                    <a:pt x="18" y="217"/>
                  </a:cubicBezTo>
                  <a:cubicBezTo>
                    <a:pt x="18" y="163"/>
                    <a:pt x="38" y="114"/>
                    <a:pt x="72" y="76"/>
                  </a:cubicBezTo>
                  <a:cubicBezTo>
                    <a:pt x="105" y="41"/>
                    <a:pt x="147" y="21"/>
                    <a:pt x="193" y="18"/>
                  </a:cubicBezTo>
                  <a:cubicBezTo>
                    <a:pt x="193" y="18"/>
                    <a:pt x="202" y="18"/>
                    <a:pt x="205" y="18"/>
                  </a:cubicBezTo>
                  <a:moveTo>
                    <a:pt x="205" y="0"/>
                  </a:moveTo>
                  <a:cubicBezTo>
                    <a:pt x="202" y="0"/>
                    <a:pt x="194" y="0"/>
                    <a:pt x="193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67" y="2"/>
                    <a:pt x="143" y="9"/>
                    <a:pt x="121" y="19"/>
                  </a:cubicBezTo>
                  <a:cubicBezTo>
                    <a:pt x="98" y="30"/>
                    <a:pt x="78" y="45"/>
                    <a:pt x="60" y="64"/>
                  </a:cubicBezTo>
                  <a:cubicBezTo>
                    <a:pt x="23" y="105"/>
                    <a:pt x="2" y="158"/>
                    <a:pt x="2" y="216"/>
                  </a:cubicBezTo>
                  <a:cubicBezTo>
                    <a:pt x="1" y="225"/>
                    <a:pt x="0" y="268"/>
                    <a:pt x="24" y="317"/>
                  </a:cubicBezTo>
                  <a:cubicBezTo>
                    <a:pt x="37" y="345"/>
                    <a:pt x="55" y="364"/>
                    <a:pt x="69" y="379"/>
                  </a:cubicBezTo>
                  <a:cubicBezTo>
                    <a:pt x="88" y="398"/>
                    <a:pt x="99" y="410"/>
                    <a:pt x="100" y="433"/>
                  </a:cubicBezTo>
                  <a:cubicBezTo>
                    <a:pt x="101" y="439"/>
                    <a:pt x="102" y="464"/>
                    <a:pt x="104" y="480"/>
                  </a:cubicBezTo>
                  <a:cubicBezTo>
                    <a:pt x="100" y="486"/>
                    <a:pt x="98" y="494"/>
                    <a:pt x="98" y="502"/>
                  </a:cubicBezTo>
                  <a:cubicBezTo>
                    <a:pt x="98" y="508"/>
                    <a:pt x="98" y="508"/>
                    <a:pt x="98" y="508"/>
                  </a:cubicBezTo>
                  <a:cubicBezTo>
                    <a:pt x="98" y="513"/>
                    <a:pt x="99" y="518"/>
                    <a:pt x="101" y="523"/>
                  </a:cubicBezTo>
                  <a:cubicBezTo>
                    <a:pt x="99" y="527"/>
                    <a:pt x="98" y="532"/>
                    <a:pt x="98" y="537"/>
                  </a:cubicBezTo>
                  <a:cubicBezTo>
                    <a:pt x="98" y="544"/>
                    <a:pt x="98" y="544"/>
                    <a:pt x="98" y="544"/>
                  </a:cubicBezTo>
                  <a:cubicBezTo>
                    <a:pt x="98" y="553"/>
                    <a:pt x="101" y="562"/>
                    <a:pt x="106" y="569"/>
                  </a:cubicBezTo>
                  <a:cubicBezTo>
                    <a:pt x="106" y="570"/>
                    <a:pt x="106" y="572"/>
                    <a:pt x="106" y="573"/>
                  </a:cubicBezTo>
                  <a:cubicBezTo>
                    <a:pt x="106" y="580"/>
                    <a:pt x="106" y="580"/>
                    <a:pt x="106" y="580"/>
                  </a:cubicBezTo>
                  <a:cubicBezTo>
                    <a:pt x="106" y="599"/>
                    <a:pt x="119" y="616"/>
                    <a:pt x="136" y="621"/>
                  </a:cubicBezTo>
                  <a:cubicBezTo>
                    <a:pt x="139" y="642"/>
                    <a:pt x="156" y="658"/>
                    <a:pt x="177" y="658"/>
                  </a:cubicBezTo>
                  <a:cubicBezTo>
                    <a:pt x="234" y="658"/>
                    <a:pt x="234" y="658"/>
                    <a:pt x="234" y="658"/>
                  </a:cubicBezTo>
                  <a:cubicBezTo>
                    <a:pt x="255" y="658"/>
                    <a:pt x="272" y="642"/>
                    <a:pt x="275" y="621"/>
                  </a:cubicBezTo>
                  <a:cubicBezTo>
                    <a:pt x="292" y="616"/>
                    <a:pt x="305" y="599"/>
                    <a:pt x="305" y="580"/>
                  </a:cubicBezTo>
                  <a:cubicBezTo>
                    <a:pt x="305" y="573"/>
                    <a:pt x="305" y="573"/>
                    <a:pt x="305" y="573"/>
                  </a:cubicBezTo>
                  <a:cubicBezTo>
                    <a:pt x="305" y="572"/>
                    <a:pt x="305" y="570"/>
                    <a:pt x="305" y="569"/>
                  </a:cubicBezTo>
                  <a:cubicBezTo>
                    <a:pt x="310" y="562"/>
                    <a:pt x="313" y="553"/>
                    <a:pt x="313" y="544"/>
                  </a:cubicBezTo>
                  <a:cubicBezTo>
                    <a:pt x="313" y="537"/>
                    <a:pt x="313" y="537"/>
                    <a:pt x="313" y="537"/>
                  </a:cubicBezTo>
                  <a:cubicBezTo>
                    <a:pt x="313" y="532"/>
                    <a:pt x="312" y="527"/>
                    <a:pt x="310" y="523"/>
                  </a:cubicBezTo>
                  <a:cubicBezTo>
                    <a:pt x="312" y="518"/>
                    <a:pt x="313" y="513"/>
                    <a:pt x="313" y="508"/>
                  </a:cubicBezTo>
                  <a:cubicBezTo>
                    <a:pt x="313" y="502"/>
                    <a:pt x="313" y="502"/>
                    <a:pt x="313" y="502"/>
                  </a:cubicBezTo>
                  <a:cubicBezTo>
                    <a:pt x="313" y="494"/>
                    <a:pt x="311" y="486"/>
                    <a:pt x="307" y="480"/>
                  </a:cubicBezTo>
                  <a:cubicBezTo>
                    <a:pt x="309" y="464"/>
                    <a:pt x="310" y="439"/>
                    <a:pt x="310" y="433"/>
                  </a:cubicBezTo>
                  <a:cubicBezTo>
                    <a:pt x="312" y="410"/>
                    <a:pt x="323" y="398"/>
                    <a:pt x="341" y="379"/>
                  </a:cubicBezTo>
                  <a:cubicBezTo>
                    <a:pt x="356" y="364"/>
                    <a:pt x="374" y="345"/>
                    <a:pt x="387" y="317"/>
                  </a:cubicBezTo>
                  <a:cubicBezTo>
                    <a:pt x="410" y="268"/>
                    <a:pt x="410" y="225"/>
                    <a:pt x="409" y="216"/>
                  </a:cubicBezTo>
                  <a:cubicBezTo>
                    <a:pt x="409" y="158"/>
                    <a:pt x="388" y="105"/>
                    <a:pt x="351" y="64"/>
                  </a:cubicBezTo>
                  <a:cubicBezTo>
                    <a:pt x="333" y="45"/>
                    <a:pt x="313" y="30"/>
                    <a:pt x="290" y="19"/>
                  </a:cubicBezTo>
                  <a:cubicBezTo>
                    <a:pt x="268" y="9"/>
                    <a:pt x="244" y="2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0"/>
                    <a:pt x="209" y="0"/>
                    <a:pt x="20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 bwMode="auto">
            <a:xfrm>
              <a:off x="1127125" y="2776538"/>
              <a:ext cx="176213" cy="38100"/>
            </a:xfrm>
            <a:custGeom>
              <a:avLst/>
              <a:gdLst>
                <a:gd name="T0" fmla="*/ 166 w 166"/>
                <a:gd name="T1" fmla="*/ 21 h 36"/>
                <a:gd name="T2" fmla="*/ 152 w 166"/>
                <a:gd name="T3" fmla="*/ 36 h 36"/>
                <a:gd name="T4" fmla="*/ 14 w 166"/>
                <a:gd name="T5" fmla="*/ 36 h 36"/>
                <a:gd name="T6" fmla="*/ 0 w 166"/>
                <a:gd name="T7" fmla="*/ 21 h 36"/>
                <a:gd name="T8" fmla="*/ 0 w 166"/>
                <a:gd name="T9" fmla="*/ 15 h 36"/>
                <a:gd name="T10" fmla="*/ 14 w 166"/>
                <a:gd name="T11" fmla="*/ 0 h 36"/>
                <a:gd name="T12" fmla="*/ 152 w 166"/>
                <a:gd name="T13" fmla="*/ 0 h 36"/>
                <a:gd name="T14" fmla="*/ 166 w 166"/>
                <a:gd name="T15" fmla="*/ 15 h 36"/>
                <a:gd name="T16" fmla="*/ 166 w 166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6">
                  <a:moveTo>
                    <a:pt x="166" y="21"/>
                  </a:moveTo>
                  <a:cubicBezTo>
                    <a:pt x="166" y="29"/>
                    <a:pt x="160" y="36"/>
                    <a:pt x="152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7"/>
                    <a:pt x="166" y="15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 bwMode="auto">
            <a:xfrm>
              <a:off x="1127125" y="2816226"/>
              <a:ext cx="176213" cy="38100"/>
            </a:xfrm>
            <a:custGeom>
              <a:avLst/>
              <a:gdLst>
                <a:gd name="T0" fmla="*/ 166 w 166"/>
                <a:gd name="T1" fmla="*/ 21 h 35"/>
                <a:gd name="T2" fmla="*/ 152 w 166"/>
                <a:gd name="T3" fmla="*/ 35 h 35"/>
                <a:gd name="T4" fmla="*/ 14 w 166"/>
                <a:gd name="T5" fmla="*/ 35 h 35"/>
                <a:gd name="T6" fmla="*/ 0 w 166"/>
                <a:gd name="T7" fmla="*/ 21 h 35"/>
                <a:gd name="T8" fmla="*/ 0 w 166"/>
                <a:gd name="T9" fmla="*/ 14 h 35"/>
                <a:gd name="T10" fmla="*/ 14 w 166"/>
                <a:gd name="T11" fmla="*/ 0 h 35"/>
                <a:gd name="T12" fmla="*/ 152 w 166"/>
                <a:gd name="T13" fmla="*/ 0 h 35"/>
                <a:gd name="T14" fmla="*/ 166 w 166"/>
                <a:gd name="T15" fmla="*/ 14 h 35"/>
                <a:gd name="T16" fmla="*/ 166 w 166"/>
                <a:gd name="T17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35">
                  <a:moveTo>
                    <a:pt x="166" y="21"/>
                  </a:moveTo>
                  <a:cubicBezTo>
                    <a:pt x="166" y="29"/>
                    <a:pt x="160" y="35"/>
                    <a:pt x="15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7" y="35"/>
                    <a:pt x="0" y="29"/>
                    <a:pt x="0" y="2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60" y="0"/>
                    <a:pt x="166" y="6"/>
                    <a:pt x="166" y="14"/>
                  </a:cubicBezTo>
                  <a:lnTo>
                    <a:pt x="166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 bwMode="auto">
            <a:xfrm>
              <a:off x="1136650" y="2857501"/>
              <a:ext cx="158750" cy="36513"/>
            </a:xfrm>
            <a:custGeom>
              <a:avLst/>
              <a:gdLst>
                <a:gd name="T0" fmla="*/ 150 w 150"/>
                <a:gd name="T1" fmla="*/ 20 h 35"/>
                <a:gd name="T2" fmla="*/ 137 w 150"/>
                <a:gd name="T3" fmla="*/ 35 h 35"/>
                <a:gd name="T4" fmla="*/ 14 w 150"/>
                <a:gd name="T5" fmla="*/ 35 h 35"/>
                <a:gd name="T6" fmla="*/ 0 w 150"/>
                <a:gd name="T7" fmla="*/ 20 h 35"/>
                <a:gd name="T8" fmla="*/ 0 w 150"/>
                <a:gd name="T9" fmla="*/ 14 h 35"/>
                <a:gd name="T10" fmla="*/ 14 w 150"/>
                <a:gd name="T11" fmla="*/ 0 h 35"/>
                <a:gd name="T12" fmla="*/ 137 w 150"/>
                <a:gd name="T13" fmla="*/ 0 h 35"/>
                <a:gd name="T14" fmla="*/ 150 w 150"/>
                <a:gd name="T15" fmla="*/ 14 h 35"/>
                <a:gd name="T16" fmla="*/ 150 w 150"/>
                <a:gd name="T17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5">
                  <a:moveTo>
                    <a:pt x="150" y="20"/>
                  </a:moveTo>
                  <a:cubicBezTo>
                    <a:pt x="150" y="28"/>
                    <a:pt x="144" y="35"/>
                    <a:pt x="137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6" y="35"/>
                    <a:pt x="0" y="28"/>
                    <a:pt x="0" y="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4" y="0"/>
                    <a:pt x="150" y="6"/>
                    <a:pt x="150" y="14"/>
                  </a:cubicBezTo>
                  <a:lnTo>
                    <a:pt x="150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 bwMode="auto">
            <a:xfrm>
              <a:off x="1169988" y="2895601"/>
              <a:ext cx="92075" cy="38100"/>
            </a:xfrm>
            <a:custGeom>
              <a:avLst/>
              <a:gdLst>
                <a:gd name="T0" fmla="*/ 87 w 87"/>
                <a:gd name="T1" fmla="*/ 21 h 36"/>
                <a:gd name="T2" fmla="*/ 73 w 87"/>
                <a:gd name="T3" fmla="*/ 36 h 36"/>
                <a:gd name="T4" fmla="*/ 13 w 87"/>
                <a:gd name="T5" fmla="*/ 36 h 36"/>
                <a:gd name="T6" fmla="*/ 0 w 87"/>
                <a:gd name="T7" fmla="*/ 21 h 36"/>
                <a:gd name="T8" fmla="*/ 0 w 87"/>
                <a:gd name="T9" fmla="*/ 15 h 36"/>
                <a:gd name="T10" fmla="*/ 13 w 87"/>
                <a:gd name="T11" fmla="*/ 0 h 36"/>
                <a:gd name="T12" fmla="*/ 73 w 87"/>
                <a:gd name="T13" fmla="*/ 0 h 36"/>
                <a:gd name="T14" fmla="*/ 87 w 87"/>
                <a:gd name="T15" fmla="*/ 15 h 36"/>
                <a:gd name="T16" fmla="*/ 87 w 87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36">
                  <a:moveTo>
                    <a:pt x="87" y="21"/>
                  </a:moveTo>
                  <a:cubicBezTo>
                    <a:pt x="87" y="29"/>
                    <a:pt x="81" y="36"/>
                    <a:pt x="7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6" y="36"/>
                    <a:pt x="0" y="29"/>
                    <a:pt x="0" y="2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1" y="0"/>
                    <a:pt x="87" y="7"/>
                    <a:pt x="87" y="15"/>
                  </a:cubicBezTo>
                  <a:lnTo>
                    <a:pt x="87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 noEditPoints="1"/>
            </p:cNvSpPr>
            <p:nvPr/>
          </p:nvSpPr>
          <p:spPr bwMode="auto">
            <a:xfrm>
              <a:off x="1228725" y="2700338"/>
              <a:ext cx="68263" cy="69850"/>
            </a:xfrm>
            <a:custGeom>
              <a:avLst/>
              <a:gdLst>
                <a:gd name="T0" fmla="*/ 59 w 63"/>
                <a:gd name="T1" fmla="*/ 30 h 65"/>
                <a:gd name="T2" fmla="*/ 58 w 63"/>
                <a:gd name="T3" fmla="*/ 25 h 65"/>
                <a:gd name="T4" fmla="*/ 56 w 63"/>
                <a:gd name="T5" fmla="*/ 20 h 65"/>
                <a:gd name="T6" fmla="*/ 53 w 63"/>
                <a:gd name="T7" fmla="*/ 16 h 65"/>
                <a:gd name="T8" fmla="*/ 50 w 63"/>
                <a:gd name="T9" fmla="*/ 12 h 65"/>
                <a:gd name="T10" fmla="*/ 46 w 63"/>
                <a:gd name="T11" fmla="*/ 9 h 65"/>
                <a:gd name="T12" fmla="*/ 42 w 63"/>
                <a:gd name="T13" fmla="*/ 7 h 65"/>
                <a:gd name="T14" fmla="*/ 37 w 63"/>
                <a:gd name="T15" fmla="*/ 5 h 65"/>
                <a:gd name="T16" fmla="*/ 33 w 63"/>
                <a:gd name="T17" fmla="*/ 4 h 65"/>
                <a:gd name="T18" fmla="*/ 28 w 63"/>
                <a:gd name="T19" fmla="*/ 1 h 65"/>
                <a:gd name="T20" fmla="*/ 22 w 63"/>
                <a:gd name="T21" fmla="*/ 2 h 65"/>
                <a:gd name="T22" fmla="*/ 17 w 63"/>
                <a:gd name="T23" fmla="*/ 4 h 65"/>
                <a:gd name="T24" fmla="*/ 12 w 63"/>
                <a:gd name="T25" fmla="*/ 7 h 65"/>
                <a:gd name="T26" fmla="*/ 8 w 63"/>
                <a:gd name="T27" fmla="*/ 11 h 65"/>
                <a:gd name="T28" fmla="*/ 5 w 63"/>
                <a:gd name="T29" fmla="*/ 16 h 65"/>
                <a:gd name="T30" fmla="*/ 3 w 63"/>
                <a:gd name="T31" fmla="*/ 21 h 65"/>
                <a:gd name="T32" fmla="*/ 1 w 63"/>
                <a:gd name="T33" fmla="*/ 27 h 65"/>
                <a:gd name="T34" fmla="*/ 0 w 63"/>
                <a:gd name="T35" fmla="*/ 32 h 65"/>
                <a:gd name="T36" fmla="*/ 1 w 63"/>
                <a:gd name="T37" fmla="*/ 38 h 65"/>
                <a:gd name="T38" fmla="*/ 2 w 63"/>
                <a:gd name="T39" fmla="*/ 44 h 65"/>
                <a:gd name="T40" fmla="*/ 5 w 63"/>
                <a:gd name="T41" fmla="*/ 49 h 65"/>
                <a:gd name="T42" fmla="*/ 8 w 63"/>
                <a:gd name="T43" fmla="*/ 54 h 65"/>
                <a:gd name="T44" fmla="*/ 12 w 63"/>
                <a:gd name="T45" fmla="*/ 58 h 65"/>
                <a:gd name="T46" fmla="*/ 16 w 63"/>
                <a:gd name="T47" fmla="*/ 61 h 65"/>
                <a:gd name="T48" fmla="*/ 21 w 63"/>
                <a:gd name="T49" fmla="*/ 64 h 65"/>
                <a:gd name="T50" fmla="*/ 27 w 63"/>
                <a:gd name="T51" fmla="*/ 65 h 65"/>
                <a:gd name="T52" fmla="*/ 31 w 63"/>
                <a:gd name="T53" fmla="*/ 65 h 65"/>
                <a:gd name="T54" fmla="*/ 36 w 63"/>
                <a:gd name="T55" fmla="*/ 65 h 65"/>
                <a:gd name="T56" fmla="*/ 41 w 63"/>
                <a:gd name="T57" fmla="*/ 64 h 65"/>
                <a:gd name="T58" fmla="*/ 46 w 63"/>
                <a:gd name="T59" fmla="*/ 61 h 65"/>
                <a:gd name="T60" fmla="*/ 51 w 63"/>
                <a:gd name="T61" fmla="*/ 58 h 65"/>
                <a:gd name="T62" fmla="*/ 55 w 63"/>
                <a:gd name="T63" fmla="*/ 54 h 65"/>
                <a:gd name="T64" fmla="*/ 58 w 63"/>
                <a:gd name="T65" fmla="*/ 49 h 65"/>
                <a:gd name="T66" fmla="*/ 61 w 63"/>
                <a:gd name="T67" fmla="*/ 44 h 65"/>
                <a:gd name="T68" fmla="*/ 62 w 63"/>
                <a:gd name="T69" fmla="*/ 39 h 65"/>
                <a:gd name="T70" fmla="*/ 56 w 63"/>
                <a:gd name="T71" fmla="*/ 32 h 65"/>
                <a:gd name="T72" fmla="*/ 56 w 63"/>
                <a:gd name="T73" fmla="*/ 32 h 65"/>
                <a:gd name="T74" fmla="*/ 34 w 63"/>
                <a:gd name="T75" fmla="*/ 33 h 65"/>
                <a:gd name="T76" fmla="*/ 34 w 63"/>
                <a:gd name="T77" fmla="*/ 29 h 65"/>
                <a:gd name="T78" fmla="*/ 34 w 63"/>
                <a:gd name="T79" fmla="*/ 28 h 65"/>
                <a:gd name="T80" fmla="*/ 31 w 63"/>
                <a:gd name="T81" fmla="*/ 7 h 65"/>
                <a:gd name="T82" fmla="*/ 31 w 63"/>
                <a:gd name="T83" fmla="*/ 7 h 65"/>
                <a:gd name="T84" fmla="*/ 10 w 63"/>
                <a:gd name="T85" fmla="*/ 20 h 65"/>
                <a:gd name="T86" fmla="*/ 27 w 63"/>
                <a:gd name="T87" fmla="*/ 32 h 65"/>
                <a:gd name="T88" fmla="*/ 27 w 63"/>
                <a:gd name="T89" fmla="*/ 33 h 65"/>
                <a:gd name="T90" fmla="*/ 10 w 63"/>
                <a:gd name="T91" fmla="*/ 46 h 65"/>
                <a:gd name="T92" fmla="*/ 10 w 63"/>
                <a:gd name="T93" fmla="*/ 46 h 65"/>
                <a:gd name="T94" fmla="*/ 31 w 63"/>
                <a:gd name="T95" fmla="*/ 59 h 65"/>
                <a:gd name="T96" fmla="*/ 34 w 63"/>
                <a:gd name="T97" fmla="*/ 37 h 65"/>
                <a:gd name="T98" fmla="*/ 34 w 63"/>
                <a:gd name="T99" fmla="*/ 37 h 65"/>
                <a:gd name="T100" fmla="*/ 53 w 63"/>
                <a:gd name="T101" fmla="*/ 46 h 65"/>
                <a:gd name="T102" fmla="*/ 53 w 63"/>
                <a:gd name="T103" fmla="*/ 4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65">
                  <a:moveTo>
                    <a:pt x="59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32"/>
                    <a:pt x="62" y="31"/>
                    <a:pt x="62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9"/>
                    <a:pt x="58" y="29"/>
                    <a:pt x="58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2" y="25"/>
                    <a:pt x="61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24"/>
                    <a:pt x="57" y="24"/>
                    <a:pt x="57" y="23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0"/>
                    <a:pt x="60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5" y="19"/>
                    <a:pt x="55" y="19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5"/>
                    <a:pt x="57" y="15"/>
                    <a:pt x="57" y="14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5"/>
                    <a:pt x="53" y="15"/>
                    <a:pt x="52" y="14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11"/>
                    <a:pt x="54" y="10"/>
                    <a:pt x="53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49" y="11"/>
                    <a:pt x="49" y="1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6"/>
                    <a:pt x="49" y="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5" y="8"/>
                    <a:pt x="45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3"/>
                    <a:pt x="44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0" y="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4" y="0"/>
                    <a:pt x="33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5"/>
                    <a:pt x="26" y="5"/>
                    <a:pt x="26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3" y="7"/>
                    <a:pt x="12" y="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8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0" y="15"/>
                    <a:pt x="10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5" y="15"/>
                    <a:pt x="5" y="16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7" y="19"/>
                    <a:pt x="7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4"/>
                    <a:pt x="5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4" y="29"/>
                    <a:pt x="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5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2"/>
                    <a:pt x="2" y="43"/>
                    <a:pt x="2" y="44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7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5" y="49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53"/>
                    <a:pt x="12" y="53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7"/>
                    <a:pt x="11" y="57"/>
                    <a:pt x="12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6"/>
                    <a:pt x="15" y="56"/>
                    <a:pt x="16" y="56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5" y="60"/>
                    <a:pt x="16" y="61"/>
                    <a:pt x="16" y="6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20" y="59"/>
                    <a:pt x="20" y="59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1" y="63"/>
                    <a:pt x="21" y="64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4" y="60"/>
                    <a:pt x="25" y="6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5"/>
                    <a:pt x="26" y="65"/>
                    <a:pt x="27" y="65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9" y="61"/>
                    <a:pt x="30" y="61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31" y="65"/>
                    <a:pt x="31" y="6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7" y="65"/>
                    <a:pt x="38" y="65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0"/>
                    <a:pt x="39" y="60"/>
                    <a:pt x="39" y="60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3"/>
                    <a:pt x="43" y="63"/>
                    <a:pt x="43" y="63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3" y="58"/>
                    <a:pt x="44" y="58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1"/>
                    <a:pt x="48" y="61"/>
                    <a:pt x="48" y="60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8" y="56"/>
                    <a:pt x="48" y="55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8"/>
                    <a:pt x="52" y="57"/>
                    <a:pt x="53" y="57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3"/>
                    <a:pt x="51" y="52"/>
                    <a:pt x="52" y="52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54"/>
                    <a:pt x="56" y="53"/>
                    <a:pt x="56" y="52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9"/>
                    <a:pt x="54" y="48"/>
                    <a:pt x="55" y="48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9" y="49"/>
                    <a:pt x="59" y="48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7" y="44"/>
                    <a:pt x="57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39"/>
                    <a:pt x="58" y="3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8"/>
                    <a:pt x="62" y="37"/>
                    <a:pt x="62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4"/>
                    <a:pt x="59" y="33"/>
                  </a:cubicBezTo>
                  <a:close/>
                  <a:moveTo>
                    <a:pt x="56" y="32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5" y="24"/>
                    <a:pt x="56" y="28"/>
                    <a:pt x="56" y="32"/>
                  </a:cubicBezTo>
                  <a:close/>
                  <a:moveTo>
                    <a:pt x="31" y="35"/>
                  </a:moveTo>
                  <a:cubicBezTo>
                    <a:pt x="30" y="35"/>
                    <a:pt x="29" y="34"/>
                    <a:pt x="29" y="33"/>
                  </a:cubicBezTo>
                  <a:cubicBezTo>
                    <a:pt x="29" y="32"/>
                    <a:pt x="30" y="30"/>
                    <a:pt x="31" y="30"/>
                  </a:cubicBezTo>
                  <a:cubicBezTo>
                    <a:pt x="33" y="30"/>
                    <a:pt x="34" y="32"/>
                    <a:pt x="34" y="33"/>
                  </a:cubicBezTo>
                  <a:cubicBezTo>
                    <a:pt x="34" y="34"/>
                    <a:pt x="33" y="35"/>
                    <a:pt x="31" y="35"/>
                  </a:cubicBezTo>
                  <a:close/>
                  <a:moveTo>
                    <a:pt x="53" y="2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29"/>
                    <a:pt x="34" y="29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8" y="13"/>
                    <a:pt x="51" y="16"/>
                    <a:pt x="53" y="20"/>
                  </a:cubicBezTo>
                  <a:close/>
                  <a:moveTo>
                    <a:pt x="44" y="10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lose/>
                  <a:moveTo>
                    <a:pt x="31" y="7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0" y="28"/>
                    <a:pt x="29" y="2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3" y="8"/>
                    <a:pt x="27" y="7"/>
                    <a:pt x="31" y="7"/>
                  </a:cubicBezTo>
                  <a:close/>
                  <a:moveTo>
                    <a:pt x="19" y="11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16"/>
                    <a:pt x="15" y="13"/>
                    <a:pt x="19" y="11"/>
                  </a:cubicBezTo>
                  <a:close/>
                  <a:moveTo>
                    <a:pt x="10" y="20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28"/>
                    <a:pt x="8" y="24"/>
                    <a:pt x="10" y="20"/>
                  </a:cubicBezTo>
                  <a:close/>
                  <a:moveTo>
                    <a:pt x="7" y="33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2"/>
                    <a:pt x="7" y="38"/>
                    <a:pt x="7" y="33"/>
                  </a:cubicBezTo>
                  <a:close/>
                  <a:moveTo>
                    <a:pt x="10" y="4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7"/>
                    <a:pt x="29" y="3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5" y="53"/>
                    <a:pt x="12" y="50"/>
                    <a:pt x="10" y="46"/>
                  </a:cubicBezTo>
                  <a:close/>
                  <a:moveTo>
                    <a:pt x="19" y="56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7" y="59"/>
                    <a:pt x="23" y="58"/>
                    <a:pt x="19" y="56"/>
                  </a:cubicBezTo>
                  <a:close/>
                  <a:moveTo>
                    <a:pt x="32" y="59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3" y="38"/>
                    <a:pt x="34" y="3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0" y="58"/>
                    <a:pt x="36" y="59"/>
                    <a:pt x="32" y="59"/>
                  </a:cubicBezTo>
                  <a:close/>
                  <a:moveTo>
                    <a:pt x="44" y="55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50"/>
                    <a:pt x="48" y="53"/>
                    <a:pt x="44" y="55"/>
                  </a:cubicBezTo>
                  <a:close/>
                  <a:moveTo>
                    <a:pt x="53" y="4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6" y="34"/>
                    <a:pt x="36" y="34"/>
                    <a:pt x="3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8"/>
                    <a:pt x="55" y="42"/>
                    <a:pt x="53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37"/>
          <p:cNvGrpSpPr/>
          <p:nvPr/>
        </p:nvGrpSpPr>
        <p:grpSpPr>
          <a:xfrm>
            <a:off x="446709" y="708630"/>
            <a:ext cx="2399181" cy="2399181"/>
            <a:chOff x="817563" y="2030413"/>
            <a:chExt cx="765175" cy="765175"/>
          </a:xfrm>
          <a:solidFill>
            <a:schemeClr val="bg1">
              <a:lumMod val="75000"/>
            </a:schemeClr>
          </a:solidFill>
        </p:grpSpPr>
        <p:grpSp>
          <p:nvGrpSpPr>
            <p:cNvPr id="66" name="组合 45"/>
            <p:cNvGrpSpPr/>
            <p:nvPr/>
          </p:nvGrpSpPr>
          <p:grpSpPr>
            <a:xfrm>
              <a:off x="1050925" y="2039938"/>
              <a:ext cx="495300" cy="269876"/>
              <a:chOff x="1050925" y="2039938"/>
              <a:chExt cx="495300" cy="269876"/>
            </a:xfrm>
            <a:grpFill/>
          </p:grpSpPr>
          <p:sp>
            <p:nvSpPr>
              <p:cNvPr id="465" name="Freeform 68"/>
              <p:cNvSpPr>
                <a:spLocks noEditPoints="1"/>
              </p:cNvSpPr>
              <p:nvPr/>
            </p:nvSpPr>
            <p:spPr bwMode="auto">
              <a:xfrm>
                <a:off x="1208088" y="2168526"/>
                <a:ext cx="179388" cy="82550"/>
              </a:xfrm>
              <a:custGeom>
                <a:avLst/>
                <a:gdLst>
                  <a:gd name="T0" fmla="*/ 154 w 169"/>
                  <a:gd name="T1" fmla="*/ 62 h 77"/>
                  <a:gd name="T2" fmla="*/ 156 w 169"/>
                  <a:gd name="T3" fmla="*/ 36 h 77"/>
                  <a:gd name="T4" fmla="*/ 151 w 169"/>
                  <a:gd name="T5" fmla="*/ 36 h 77"/>
                  <a:gd name="T6" fmla="*/ 116 w 169"/>
                  <a:gd name="T7" fmla="*/ 57 h 77"/>
                  <a:gd name="T8" fmla="*/ 115 w 169"/>
                  <a:gd name="T9" fmla="*/ 50 h 77"/>
                  <a:gd name="T10" fmla="*/ 98 w 169"/>
                  <a:gd name="T11" fmla="*/ 45 h 77"/>
                  <a:gd name="T12" fmla="*/ 81 w 169"/>
                  <a:gd name="T13" fmla="*/ 67 h 77"/>
                  <a:gd name="T14" fmla="*/ 84 w 169"/>
                  <a:gd name="T15" fmla="*/ 51 h 77"/>
                  <a:gd name="T16" fmla="*/ 107 w 169"/>
                  <a:gd name="T17" fmla="*/ 1 h 77"/>
                  <a:gd name="T18" fmla="*/ 84 w 169"/>
                  <a:gd name="T19" fmla="*/ 37 h 77"/>
                  <a:gd name="T20" fmla="*/ 33 w 169"/>
                  <a:gd name="T21" fmla="*/ 69 h 77"/>
                  <a:gd name="T22" fmla="*/ 36 w 169"/>
                  <a:gd name="T23" fmla="*/ 36 h 77"/>
                  <a:gd name="T24" fmla="*/ 25 w 169"/>
                  <a:gd name="T25" fmla="*/ 50 h 77"/>
                  <a:gd name="T26" fmla="*/ 1 w 169"/>
                  <a:gd name="T27" fmla="*/ 70 h 77"/>
                  <a:gd name="T28" fmla="*/ 4 w 169"/>
                  <a:gd name="T29" fmla="*/ 73 h 77"/>
                  <a:gd name="T30" fmla="*/ 11 w 169"/>
                  <a:gd name="T31" fmla="*/ 70 h 77"/>
                  <a:gd name="T32" fmla="*/ 22 w 169"/>
                  <a:gd name="T33" fmla="*/ 62 h 77"/>
                  <a:gd name="T34" fmla="*/ 48 w 169"/>
                  <a:gd name="T35" fmla="*/ 64 h 77"/>
                  <a:gd name="T36" fmla="*/ 61 w 169"/>
                  <a:gd name="T37" fmla="*/ 72 h 77"/>
                  <a:gd name="T38" fmla="*/ 75 w 169"/>
                  <a:gd name="T39" fmla="*/ 67 h 77"/>
                  <a:gd name="T40" fmla="*/ 121 w 169"/>
                  <a:gd name="T41" fmla="*/ 58 h 77"/>
                  <a:gd name="T42" fmla="*/ 128 w 169"/>
                  <a:gd name="T43" fmla="*/ 68 h 77"/>
                  <a:gd name="T44" fmla="*/ 148 w 169"/>
                  <a:gd name="T45" fmla="*/ 60 h 77"/>
                  <a:gd name="T46" fmla="*/ 163 w 169"/>
                  <a:gd name="T47" fmla="*/ 58 h 77"/>
                  <a:gd name="T48" fmla="*/ 101 w 169"/>
                  <a:gd name="T49" fmla="*/ 12 h 77"/>
                  <a:gd name="T50" fmla="*/ 73 w 169"/>
                  <a:gd name="T51" fmla="*/ 59 h 77"/>
                  <a:gd name="T52" fmla="*/ 59 w 169"/>
                  <a:gd name="T53" fmla="*/ 55 h 77"/>
                  <a:gd name="T54" fmla="*/ 74 w 169"/>
                  <a:gd name="T55" fmla="*/ 59 h 77"/>
                  <a:gd name="T56" fmla="*/ 100 w 169"/>
                  <a:gd name="T57" fmla="*/ 54 h 77"/>
                  <a:gd name="T58" fmla="*/ 103 w 169"/>
                  <a:gd name="T59" fmla="*/ 58 h 77"/>
                  <a:gd name="T60" fmla="*/ 100 w 169"/>
                  <a:gd name="T61" fmla="*/ 54 h 77"/>
                  <a:gd name="T62" fmla="*/ 130 w 169"/>
                  <a:gd name="T63" fmla="*/ 64 h 77"/>
                  <a:gd name="T64" fmla="*/ 149 w 169"/>
                  <a:gd name="T65" fmla="*/ 38 h 77"/>
                  <a:gd name="T66" fmla="*/ 137 w 169"/>
                  <a:gd name="T67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9" h="77">
                    <a:moveTo>
                      <a:pt x="163" y="58"/>
                    </a:moveTo>
                    <a:cubicBezTo>
                      <a:pt x="161" y="59"/>
                      <a:pt x="157" y="63"/>
                      <a:pt x="154" y="62"/>
                    </a:cubicBezTo>
                    <a:cubicBezTo>
                      <a:pt x="151" y="61"/>
                      <a:pt x="152" y="56"/>
                      <a:pt x="152" y="54"/>
                    </a:cubicBezTo>
                    <a:cubicBezTo>
                      <a:pt x="151" y="48"/>
                      <a:pt x="153" y="41"/>
                      <a:pt x="156" y="36"/>
                    </a:cubicBezTo>
                    <a:cubicBezTo>
                      <a:pt x="158" y="33"/>
                      <a:pt x="154" y="31"/>
                      <a:pt x="153" y="33"/>
                    </a:cubicBezTo>
                    <a:cubicBezTo>
                      <a:pt x="152" y="34"/>
                      <a:pt x="152" y="35"/>
                      <a:pt x="151" y="36"/>
                    </a:cubicBezTo>
                    <a:cubicBezTo>
                      <a:pt x="151" y="35"/>
                      <a:pt x="151" y="34"/>
                      <a:pt x="150" y="34"/>
                    </a:cubicBezTo>
                    <a:cubicBezTo>
                      <a:pt x="132" y="26"/>
                      <a:pt x="125" y="46"/>
                      <a:pt x="116" y="57"/>
                    </a:cubicBezTo>
                    <a:cubicBezTo>
                      <a:pt x="113" y="61"/>
                      <a:pt x="108" y="63"/>
                      <a:pt x="104" y="63"/>
                    </a:cubicBezTo>
                    <a:cubicBezTo>
                      <a:pt x="109" y="58"/>
                      <a:pt x="113" y="53"/>
                      <a:pt x="115" y="50"/>
                    </a:cubicBezTo>
                    <a:cubicBezTo>
                      <a:pt x="118" y="45"/>
                      <a:pt x="120" y="36"/>
                      <a:pt x="113" y="33"/>
                    </a:cubicBezTo>
                    <a:cubicBezTo>
                      <a:pt x="106" y="30"/>
                      <a:pt x="100" y="41"/>
                      <a:pt x="98" y="45"/>
                    </a:cubicBezTo>
                    <a:cubicBezTo>
                      <a:pt x="95" y="51"/>
                      <a:pt x="93" y="59"/>
                      <a:pt x="97" y="64"/>
                    </a:cubicBezTo>
                    <a:cubicBezTo>
                      <a:pt x="92" y="68"/>
                      <a:pt x="85" y="71"/>
                      <a:pt x="81" y="67"/>
                    </a:cubicBezTo>
                    <a:cubicBezTo>
                      <a:pt x="78" y="66"/>
                      <a:pt x="78" y="63"/>
                      <a:pt x="78" y="61"/>
                    </a:cubicBezTo>
                    <a:cubicBezTo>
                      <a:pt x="81" y="57"/>
                      <a:pt x="83" y="54"/>
                      <a:pt x="84" y="51"/>
                    </a:cubicBezTo>
                    <a:cubicBezTo>
                      <a:pt x="94" y="36"/>
                      <a:pt x="102" y="20"/>
                      <a:pt x="110" y="4"/>
                    </a:cubicBezTo>
                    <a:cubicBezTo>
                      <a:pt x="111" y="2"/>
                      <a:pt x="109" y="0"/>
                      <a:pt x="107" y="1"/>
                    </a:cubicBezTo>
                    <a:cubicBezTo>
                      <a:pt x="95" y="8"/>
                      <a:pt x="91" y="23"/>
                      <a:pt x="85" y="34"/>
                    </a:cubicBezTo>
                    <a:cubicBezTo>
                      <a:pt x="85" y="35"/>
                      <a:pt x="84" y="36"/>
                      <a:pt x="84" y="37"/>
                    </a:cubicBezTo>
                    <a:cubicBezTo>
                      <a:pt x="74" y="36"/>
                      <a:pt x="66" y="39"/>
                      <a:pt x="58" y="46"/>
                    </a:cubicBezTo>
                    <a:cubicBezTo>
                      <a:pt x="50" y="53"/>
                      <a:pt x="45" y="66"/>
                      <a:pt x="33" y="69"/>
                    </a:cubicBezTo>
                    <a:cubicBezTo>
                      <a:pt x="25" y="72"/>
                      <a:pt x="27" y="60"/>
                      <a:pt x="30" y="50"/>
                    </a:cubicBezTo>
                    <a:cubicBezTo>
                      <a:pt x="33" y="45"/>
                      <a:pt x="34" y="40"/>
                      <a:pt x="36" y="36"/>
                    </a:cubicBezTo>
                    <a:cubicBezTo>
                      <a:pt x="37" y="33"/>
                      <a:pt x="34" y="32"/>
                      <a:pt x="32" y="34"/>
                    </a:cubicBezTo>
                    <a:cubicBezTo>
                      <a:pt x="30" y="39"/>
                      <a:pt x="27" y="44"/>
                      <a:pt x="25" y="50"/>
                    </a:cubicBezTo>
                    <a:cubicBezTo>
                      <a:pt x="23" y="54"/>
                      <a:pt x="20" y="59"/>
                      <a:pt x="16" y="63"/>
                    </a:cubicBezTo>
                    <a:cubicBezTo>
                      <a:pt x="11" y="66"/>
                      <a:pt x="5" y="66"/>
                      <a:pt x="1" y="70"/>
                    </a:cubicBezTo>
                    <a:cubicBezTo>
                      <a:pt x="0" y="71"/>
                      <a:pt x="1" y="73"/>
                      <a:pt x="2" y="73"/>
                    </a:cubicBezTo>
                    <a:cubicBezTo>
                      <a:pt x="3" y="73"/>
                      <a:pt x="3" y="73"/>
                      <a:pt x="4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8" y="71"/>
                      <a:pt x="10" y="71"/>
                      <a:pt x="11" y="70"/>
                    </a:cubicBezTo>
                    <a:cubicBezTo>
                      <a:pt x="15" y="69"/>
                      <a:pt x="19" y="66"/>
                      <a:pt x="22" y="63"/>
                    </a:cubicBezTo>
                    <a:cubicBezTo>
                      <a:pt x="22" y="63"/>
                      <a:pt x="22" y="62"/>
                      <a:pt x="22" y="62"/>
                    </a:cubicBezTo>
                    <a:cubicBezTo>
                      <a:pt x="22" y="66"/>
                      <a:pt x="23" y="70"/>
                      <a:pt x="26" y="73"/>
                    </a:cubicBezTo>
                    <a:cubicBezTo>
                      <a:pt x="34" y="77"/>
                      <a:pt x="43" y="69"/>
                      <a:pt x="48" y="64"/>
                    </a:cubicBezTo>
                    <a:cubicBezTo>
                      <a:pt x="50" y="62"/>
                      <a:pt x="52" y="60"/>
                      <a:pt x="53" y="58"/>
                    </a:cubicBezTo>
                    <a:cubicBezTo>
                      <a:pt x="51" y="65"/>
                      <a:pt x="52" y="72"/>
                      <a:pt x="61" y="72"/>
                    </a:cubicBezTo>
                    <a:cubicBezTo>
                      <a:pt x="66" y="72"/>
                      <a:pt x="70" y="69"/>
                      <a:pt x="74" y="65"/>
                    </a:cubicBezTo>
                    <a:cubicBezTo>
                      <a:pt x="74" y="66"/>
                      <a:pt x="74" y="66"/>
                      <a:pt x="75" y="67"/>
                    </a:cubicBezTo>
                    <a:cubicBezTo>
                      <a:pt x="80" y="77"/>
                      <a:pt x="91" y="74"/>
                      <a:pt x="100" y="67"/>
                    </a:cubicBezTo>
                    <a:cubicBezTo>
                      <a:pt x="107" y="71"/>
                      <a:pt x="117" y="63"/>
                      <a:pt x="121" y="58"/>
                    </a:cubicBezTo>
                    <a:cubicBezTo>
                      <a:pt x="121" y="57"/>
                      <a:pt x="122" y="56"/>
                      <a:pt x="123" y="55"/>
                    </a:cubicBezTo>
                    <a:cubicBezTo>
                      <a:pt x="121" y="61"/>
                      <a:pt x="122" y="66"/>
                      <a:pt x="128" y="68"/>
                    </a:cubicBezTo>
                    <a:cubicBezTo>
                      <a:pt x="137" y="71"/>
                      <a:pt x="143" y="63"/>
                      <a:pt x="147" y="54"/>
                    </a:cubicBezTo>
                    <a:cubicBezTo>
                      <a:pt x="147" y="56"/>
                      <a:pt x="147" y="58"/>
                      <a:pt x="148" y="60"/>
                    </a:cubicBezTo>
                    <a:cubicBezTo>
                      <a:pt x="150" y="70"/>
                      <a:pt x="161" y="65"/>
                      <a:pt x="166" y="61"/>
                    </a:cubicBezTo>
                    <a:cubicBezTo>
                      <a:pt x="169" y="59"/>
                      <a:pt x="165" y="56"/>
                      <a:pt x="163" y="58"/>
                    </a:cubicBezTo>
                    <a:close/>
                    <a:moveTo>
                      <a:pt x="91" y="32"/>
                    </a:moveTo>
                    <a:cubicBezTo>
                      <a:pt x="94" y="26"/>
                      <a:pt x="97" y="18"/>
                      <a:pt x="101" y="12"/>
                    </a:cubicBezTo>
                    <a:cubicBezTo>
                      <a:pt x="98" y="19"/>
                      <a:pt x="94" y="26"/>
                      <a:pt x="91" y="32"/>
                    </a:cubicBezTo>
                    <a:close/>
                    <a:moveTo>
                      <a:pt x="73" y="59"/>
                    </a:moveTo>
                    <a:cubicBezTo>
                      <a:pt x="70" y="62"/>
                      <a:pt x="67" y="66"/>
                      <a:pt x="63" y="67"/>
                    </a:cubicBezTo>
                    <a:cubicBezTo>
                      <a:pt x="54" y="71"/>
                      <a:pt x="57" y="59"/>
                      <a:pt x="59" y="55"/>
                    </a:cubicBezTo>
                    <a:cubicBezTo>
                      <a:pt x="63" y="46"/>
                      <a:pt x="72" y="42"/>
                      <a:pt x="81" y="41"/>
                    </a:cubicBezTo>
                    <a:cubicBezTo>
                      <a:pt x="78" y="47"/>
                      <a:pt x="75" y="53"/>
                      <a:pt x="74" y="59"/>
                    </a:cubicBezTo>
                    <a:cubicBezTo>
                      <a:pt x="74" y="59"/>
                      <a:pt x="73" y="59"/>
                      <a:pt x="73" y="59"/>
                    </a:cubicBezTo>
                    <a:close/>
                    <a:moveTo>
                      <a:pt x="100" y="54"/>
                    </a:moveTo>
                    <a:cubicBezTo>
                      <a:pt x="100" y="51"/>
                      <a:pt x="108" y="32"/>
                      <a:pt x="113" y="38"/>
                    </a:cubicBezTo>
                    <a:cubicBezTo>
                      <a:pt x="117" y="44"/>
                      <a:pt x="107" y="55"/>
                      <a:pt x="103" y="58"/>
                    </a:cubicBezTo>
                    <a:cubicBezTo>
                      <a:pt x="102" y="59"/>
                      <a:pt x="102" y="60"/>
                      <a:pt x="101" y="61"/>
                    </a:cubicBezTo>
                    <a:cubicBezTo>
                      <a:pt x="99" y="59"/>
                      <a:pt x="99" y="57"/>
                      <a:pt x="100" y="54"/>
                    </a:cubicBezTo>
                    <a:close/>
                    <a:moveTo>
                      <a:pt x="137" y="60"/>
                    </a:moveTo>
                    <a:cubicBezTo>
                      <a:pt x="136" y="63"/>
                      <a:pt x="133" y="65"/>
                      <a:pt x="130" y="64"/>
                    </a:cubicBezTo>
                    <a:cubicBezTo>
                      <a:pt x="124" y="63"/>
                      <a:pt x="127" y="54"/>
                      <a:pt x="129" y="51"/>
                    </a:cubicBezTo>
                    <a:cubicBezTo>
                      <a:pt x="133" y="43"/>
                      <a:pt x="139" y="37"/>
                      <a:pt x="149" y="38"/>
                    </a:cubicBezTo>
                    <a:cubicBezTo>
                      <a:pt x="149" y="38"/>
                      <a:pt x="150" y="38"/>
                      <a:pt x="150" y="37"/>
                    </a:cubicBezTo>
                    <a:cubicBezTo>
                      <a:pt x="146" y="45"/>
                      <a:pt x="143" y="54"/>
                      <a:pt x="13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69"/>
              <p:cNvSpPr/>
              <p:nvPr/>
            </p:nvSpPr>
            <p:spPr bwMode="auto">
              <a:xfrm>
                <a:off x="1247775" y="2190751"/>
                <a:ext cx="6350" cy="6350"/>
              </a:xfrm>
              <a:custGeom>
                <a:avLst/>
                <a:gdLst>
                  <a:gd name="T0" fmla="*/ 2 w 6"/>
                  <a:gd name="T1" fmla="*/ 5 h 6"/>
                  <a:gd name="T2" fmla="*/ 5 w 6"/>
                  <a:gd name="T3" fmla="*/ 4 h 6"/>
                  <a:gd name="T4" fmla="*/ 6 w 6"/>
                  <a:gd name="T5" fmla="*/ 2 h 6"/>
                  <a:gd name="T6" fmla="*/ 3 w 6"/>
                  <a:gd name="T7" fmla="*/ 0 h 6"/>
                  <a:gd name="T8" fmla="*/ 1 w 6"/>
                  <a:gd name="T9" fmla="*/ 2 h 6"/>
                  <a:gd name="T10" fmla="*/ 2 w 6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5"/>
                    </a:move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70"/>
              <p:cNvSpPr/>
              <p:nvPr/>
            </p:nvSpPr>
            <p:spPr bwMode="auto">
              <a:xfrm>
                <a:off x="1154113" y="2085976"/>
                <a:ext cx="123825" cy="92075"/>
              </a:xfrm>
              <a:custGeom>
                <a:avLst/>
                <a:gdLst>
                  <a:gd name="T0" fmla="*/ 0 w 116"/>
                  <a:gd name="T1" fmla="*/ 1 h 87"/>
                  <a:gd name="T2" fmla="*/ 2 w 116"/>
                  <a:gd name="T3" fmla="*/ 40 h 87"/>
                  <a:gd name="T4" fmla="*/ 4 w 116"/>
                  <a:gd name="T5" fmla="*/ 85 h 87"/>
                  <a:gd name="T6" fmla="*/ 5 w 116"/>
                  <a:gd name="T7" fmla="*/ 86 h 87"/>
                  <a:gd name="T8" fmla="*/ 63 w 116"/>
                  <a:gd name="T9" fmla="*/ 82 h 87"/>
                  <a:gd name="T10" fmla="*/ 116 w 116"/>
                  <a:gd name="T11" fmla="*/ 78 h 87"/>
                  <a:gd name="T12" fmla="*/ 116 w 116"/>
                  <a:gd name="T13" fmla="*/ 77 h 87"/>
                  <a:gd name="T14" fmla="*/ 115 w 116"/>
                  <a:gd name="T15" fmla="*/ 75 h 87"/>
                  <a:gd name="T16" fmla="*/ 114 w 116"/>
                  <a:gd name="T17" fmla="*/ 76 h 87"/>
                  <a:gd name="T18" fmla="*/ 91 w 116"/>
                  <a:gd name="T19" fmla="*/ 80 h 87"/>
                  <a:gd name="T20" fmla="*/ 67 w 116"/>
                  <a:gd name="T21" fmla="*/ 81 h 87"/>
                  <a:gd name="T22" fmla="*/ 16 w 116"/>
                  <a:gd name="T23" fmla="*/ 85 h 87"/>
                  <a:gd name="T24" fmla="*/ 5 w 116"/>
                  <a:gd name="T25" fmla="*/ 82 h 87"/>
                  <a:gd name="T26" fmla="*/ 5 w 116"/>
                  <a:gd name="T27" fmla="*/ 71 h 87"/>
                  <a:gd name="T28" fmla="*/ 4 w 116"/>
                  <a:gd name="T29" fmla="*/ 47 h 87"/>
                  <a:gd name="T30" fmla="*/ 2 w 116"/>
                  <a:gd name="T31" fmla="*/ 1 h 87"/>
                  <a:gd name="T32" fmla="*/ 0 w 116"/>
                  <a:gd name="T33" fmla="*/ 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87">
                    <a:moveTo>
                      <a:pt x="0" y="1"/>
                    </a:moveTo>
                    <a:cubicBezTo>
                      <a:pt x="0" y="14"/>
                      <a:pt x="1" y="27"/>
                      <a:pt x="2" y="40"/>
                    </a:cubicBezTo>
                    <a:cubicBezTo>
                      <a:pt x="4" y="55"/>
                      <a:pt x="3" y="70"/>
                      <a:pt x="4" y="85"/>
                    </a:cubicBezTo>
                    <a:cubicBezTo>
                      <a:pt x="4" y="86"/>
                      <a:pt x="4" y="86"/>
                      <a:pt x="5" y="86"/>
                    </a:cubicBezTo>
                    <a:cubicBezTo>
                      <a:pt x="24" y="87"/>
                      <a:pt x="44" y="83"/>
                      <a:pt x="63" y="82"/>
                    </a:cubicBezTo>
                    <a:cubicBezTo>
                      <a:pt x="81" y="82"/>
                      <a:pt x="98" y="81"/>
                      <a:pt x="116" y="78"/>
                    </a:cubicBezTo>
                    <a:cubicBezTo>
                      <a:pt x="116" y="78"/>
                      <a:pt x="116" y="77"/>
                      <a:pt x="116" y="77"/>
                    </a:cubicBezTo>
                    <a:cubicBezTo>
                      <a:pt x="116" y="76"/>
                      <a:pt x="115" y="76"/>
                      <a:pt x="115" y="75"/>
                    </a:cubicBezTo>
                    <a:cubicBezTo>
                      <a:pt x="114" y="74"/>
                      <a:pt x="113" y="75"/>
                      <a:pt x="114" y="76"/>
                    </a:cubicBezTo>
                    <a:cubicBezTo>
                      <a:pt x="114" y="77"/>
                      <a:pt x="94" y="80"/>
                      <a:pt x="91" y="80"/>
                    </a:cubicBezTo>
                    <a:cubicBezTo>
                      <a:pt x="83" y="80"/>
                      <a:pt x="75" y="81"/>
                      <a:pt x="67" y="81"/>
                    </a:cubicBezTo>
                    <a:cubicBezTo>
                      <a:pt x="49" y="82"/>
                      <a:pt x="33" y="84"/>
                      <a:pt x="16" y="85"/>
                    </a:cubicBezTo>
                    <a:cubicBezTo>
                      <a:pt x="13" y="85"/>
                      <a:pt x="5" y="86"/>
                      <a:pt x="5" y="82"/>
                    </a:cubicBezTo>
                    <a:cubicBezTo>
                      <a:pt x="5" y="78"/>
                      <a:pt x="5" y="75"/>
                      <a:pt x="5" y="71"/>
                    </a:cubicBezTo>
                    <a:cubicBezTo>
                      <a:pt x="5" y="63"/>
                      <a:pt x="4" y="55"/>
                      <a:pt x="4" y="47"/>
                    </a:cubicBezTo>
                    <a:cubicBezTo>
                      <a:pt x="4" y="31"/>
                      <a:pt x="1" y="16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71"/>
              <p:cNvSpPr/>
              <p:nvPr/>
            </p:nvSpPr>
            <p:spPr bwMode="auto">
              <a:xfrm>
                <a:off x="1168400" y="2144713"/>
                <a:ext cx="19050" cy="31750"/>
              </a:xfrm>
              <a:custGeom>
                <a:avLst/>
                <a:gdLst>
                  <a:gd name="T0" fmla="*/ 4 w 18"/>
                  <a:gd name="T1" fmla="*/ 29 h 30"/>
                  <a:gd name="T2" fmla="*/ 3 w 18"/>
                  <a:gd name="T3" fmla="*/ 12 h 30"/>
                  <a:gd name="T4" fmla="*/ 3 w 18"/>
                  <a:gd name="T5" fmla="*/ 5 h 30"/>
                  <a:gd name="T6" fmla="*/ 6 w 18"/>
                  <a:gd name="T7" fmla="*/ 2 h 30"/>
                  <a:gd name="T8" fmla="*/ 13 w 18"/>
                  <a:gd name="T9" fmla="*/ 3 h 30"/>
                  <a:gd name="T10" fmla="*/ 14 w 18"/>
                  <a:gd name="T11" fmla="*/ 9 h 30"/>
                  <a:gd name="T12" fmla="*/ 16 w 18"/>
                  <a:gd name="T13" fmla="*/ 29 h 30"/>
                  <a:gd name="T14" fmla="*/ 17 w 18"/>
                  <a:gd name="T15" fmla="*/ 29 h 30"/>
                  <a:gd name="T16" fmla="*/ 15 w 18"/>
                  <a:gd name="T17" fmla="*/ 1 h 30"/>
                  <a:gd name="T18" fmla="*/ 14 w 18"/>
                  <a:gd name="T19" fmla="*/ 0 h 30"/>
                  <a:gd name="T20" fmla="*/ 2 w 18"/>
                  <a:gd name="T21" fmla="*/ 0 h 30"/>
                  <a:gd name="T22" fmla="*/ 1 w 18"/>
                  <a:gd name="T23" fmla="*/ 1 h 30"/>
                  <a:gd name="T24" fmla="*/ 3 w 18"/>
                  <a:gd name="T25" fmla="*/ 29 h 30"/>
                  <a:gd name="T26" fmla="*/ 4 w 18"/>
                  <a:gd name="T27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30">
                    <a:moveTo>
                      <a:pt x="4" y="29"/>
                    </a:moveTo>
                    <a:cubicBezTo>
                      <a:pt x="3" y="24"/>
                      <a:pt x="3" y="18"/>
                      <a:pt x="3" y="12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2"/>
                      <a:pt x="6" y="2"/>
                    </a:cubicBezTo>
                    <a:cubicBezTo>
                      <a:pt x="7" y="2"/>
                      <a:pt x="13" y="1"/>
                      <a:pt x="13" y="3"/>
                    </a:cubicBezTo>
                    <a:cubicBezTo>
                      <a:pt x="13" y="5"/>
                      <a:pt x="13" y="7"/>
                      <a:pt x="14" y="9"/>
                    </a:cubicBezTo>
                    <a:cubicBezTo>
                      <a:pt x="15" y="16"/>
                      <a:pt x="16" y="22"/>
                      <a:pt x="16" y="29"/>
                    </a:cubicBezTo>
                    <a:cubicBezTo>
                      <a:pt x="16" y="29"/>
                      <a:pt x="17" y="29"/>
                      <a:pt x="17" y="29"/>
                    </a:cubicBezTo>
                    <a:cubicBezTo>
                      <a:pt x="18" y="19"/>
                      <a:pt x="15" y="10"/>
                      <a:pt x="15" y="1"/>
                    </a:cubicBezTo>
                    <a:cubicBezTo>
                      <a:pt x="15" y="1"/>
                      <a:pt x="14" y="0"/>
                      <a:pt x="14" y="0"/>
                    </a:cubicBezTo>
                    <a:cubicBezTo>
                      <a:pt x="10" y="0"/>
                      <a:pt x="6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3" y="11"/>
                      <a:pt x="0" y="20"/>
                      <a:pt x="3" y="29"/>
                    </a:cubicBezTo>
                    <a:cubicBezTo>
                      <a:pt x="3" y="30"/>
                      <a:pt x="5" y="30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72"/>
              <p:cNvSpPr/>
              <p:nvPr/>
            </p:nvSpPr>
            <p:spPr bwMode="auto">
              <a:xfrm>
                <a:off x="1168400" y="2144713"/>
                <a:ext cx="15875" cy="31750"/>
              </a:xfrm>
              <a:custGeom>
                <a:avLst/>
                <a:gdLst>
                  <a:gd name="T0" fmla="*/ 5 w 15"/>
                  <a:gd name="T1" fmla="*/ 1 h 29"/>
                  <a:gd name="T2" fmla="*/ 1 w 15"/>
                  <a:gd name="T3" fmla="*/ 6 h 29"/>
                  <a:gd name="T4" fmla="*/ 6 w 15"/>
                  <a:gd name="T5" fmla="*/ 3 h 29"/>
                  <a:gd name="T6" fmla="*/ 2 w 15"/>
                  <a:gd name="T7" fmla="*/ 8 h 29"/>
                  <a:gd name="T8" fmla="*/ 9 w 15"/>
                  <a:gd name="T9" fmla="*/ 4 h 29"/>
                  <a:gd name="T10" fmla="*/ 2 w 15"/>
                  <a:gd name="T11" fmla="*/ 11 h 29"/>
                  <a:gd name="T12" fmla="*/ 11 w 15"/>
                  <a:gd name="T13" fmla="*/ 2 h 29"/>
                  <a:gd name="T14" fmla="*/ 2 w 15"/>
                  <a:gd name="T15" fmla="*/ 13 h 29"/>
                  <a:gd name="T16" fmla="*/ 10 w 15"/>
                  <a:gd name="T17" fmla="*/ 6 h 29"/>
                  <a:gd name="T18" fmla="*/ 2 w 15"/>
                  <a:gd name="T19" fmla="*/ 16 h 29"/>
                  <a:gd name="T20" fmla="*/ 10 w 15"/>
                  <a:gd name="T21" fmla="*/ 8 h 29"/>
                  <a:gd name="T22" fmla="*/ 2 w 15"/>
                  <a:gd name="T23" fmla="*/ 19 h 29"/>
                  <a:gd name="T24" fmla="*/ 11 w 15"/>
                  <a:gd name="T25" fmla="*/ 11 h 29"/>
                  <a:gd name="T26" fmla="*/ 3 w 15"/>
                  <a:gd name="T27" fmla="*/ 22 h 29"/>
                  <a:gd name="T28" fmla="*/ 12 w 15"/>
                  <a:gd name="T29" fmla="*/ 12 h 29"/>
                  <a:gd name="T30" fmla="*/ 2 w 15"/>
                  <a:gd name="T31" fmla="*/ 26 h 29"/>
                  <a:gd name="T32" fmla="*/ 12 w 15"/>
                  <a:gd name="T33" fmla="*/ 13 h 29"/>
                  <a:gd name="T34" fmla="*/ 6 w 15"/>
                  <a:gd name="T35" fmla="*/ 23 h 29"/>
                  <a:gd name="T36" fmla="*/ 14 w 15"/>
                  <a:gd name="T37" fmla="*/ 14 h 29"/>
                  <a:gd name="T38" fmla="*/ 6 w 15"/>
                  <a:gd name="T39" fmla="*/ 26 h 29"/>
                  <a:gd name="T40" fmla="*/ 13 w 15"/>
                  <a:gd name="T41" fmla="*/ 18 h 29"/>
                  <a:gd name="T42" fmla="*/ 7 w 15"/>
                  <a:gd name="T43" fmla="*/ 26 h 29"/>
                  <a:gd name="T44" fmla="*/ 13 w 15"/>
                  <a:gd name="T45" fmla="*/ 20 h 29"/>
                  <a:gd name="T46" fmla="*/ 9 w 15"/>
                  <a:gd name="T47" fmla="*/ 27 h 29"/>
                  <a:gd name="T48" fmla="*/ 14 w 15"/>
                  <a:gd name="T49" fmla="*/ 22 h 29"/>
                  <a:gd name="T50" fmla="*/ 10 w 15"/>
                  <a:gd name="T51" fmla="*/ 26 h 29"/>
                  <a:gd name="T52" fmla="*/ 13 w 15"/>
                  <a:gd name="T53" fmla="*/ 26 h 29"/>
                  <a:gd name="T54" fmla="*/ 14 w 15"/>
                  <a:gd name="T55" fmla="*/ 23 h 29"/>
                  <a:gd name="T56" fmla="*/ 10 w 15"/>
                  <a:gd name="T57" fmla="*/ 26 h 29"/>
                  <a:gd name="T58" fmla="*/ 14 w 15"/>
                  <a:gd name="T59" fmla="*/ 22 h 29"/>
                  <a:gd name="T60" fmla="*/ 9 w 15"/>
                  <a:gd name="T61" fmla="*/ 27 h 29"/>
                  <a:gd name="T62" fmla="*/ 14 w 15"/>
                  <a:gd name="T63" fmla="*/ 20 h 29"/>
                  <a:gd name="T64" fmla="*/ 7 w 15"/>
                  <a:gd name="T65" fmla="*/ 26 h 29"/>
                  <a:gd name="T66" fmla="*/ 13 w 15"/>
                  <a:gd name="T67" fmla="*/ 18 h 29"/>
                  <a:gd name="T68" fmla="*/ 6 w 15"/>
                  <a:gd name="T69" fmla="*/ 26 h 29"/>
                  <a:gd name="T70" fmla="*/ 14 w 15"/>
                  <a:gd name="T71" fmla="*/ 14 h 29"/>
                  <a:gd name="T72" fmla="*/ 6 w 15"/>
                  <a:gd name="T73" fmla="*/ 23 h 29"/>
                  <a:gd name="T74" fmla="*/ 12 w 15"/>
                  <a:gd name="T75" fmla="*/ 13 h 29"/>
                  <a:gd name="T76" fmla="*/ 2 w 15"/>
                  <a:gd name="T77" fmla="*/ 26 h 29"/>
                  <a:gd name="T78" fmla="*/ 12 w 15"/>
                  <a:gd name="T79" fmla="*/ 12 h 29"/>
                  <a:gd name="T80" fmla="*/ 3 w 15"/>
                  <a:gd name="T81" fmla="*/ 22 h 29"/>
                  <a:gd name="T82" fmla="*/ 11 w 15"/>
                  <a:gd name="T83" fmla="*/ 11 h 29"/>
                  <a:gd name="T84" fmla="*/ 2 w 15"/>
                  <a:gd name="T85" fmla="*/ 19 h 29"/>
                  <a:gd name="T86" fmla="*/ 10 w 15"/>
                  <a:gd name="T87" fmla="*/ 8 h 29"/>
                  <a:gd name="T88" fmla="*/ 2 w 15"/>
                  <a:gd name="T89" fmla="*/ 16 h 29"/>
                  <a:gd name="T90" fmla="*/ 10 w 15"/>
                  <a:gd name="T91" fmla="*/ 6 h 29"/>
                  <a:gd name="T92" fmla="*/ 2 w 15"/>
                  <a:gd name="T93" fmla="*/ 13 h 29"/>
                  <a:gd name="T94" fmla="*/ 11 w 15"/>
                  <a:gd name="T95" fmla="*/ 2 h 29"/>
                  <a:gd name="T96" fmla="*/ 2 w 15"/>
                  <a:gd name="T97" fmla="*/ 11 h 29"/>
                  <a:gd name="T98" fmla="*/ 9 w 15"/>
                  <a:gd name="T99" fmla="*/ 3 h 29"/>
                  <a:gd name="T100" fmla="*/ 2 w 15"/>
                  <a:gd name="T101" fmla="*/ 8 h 29"/>
                  <a:gd name="T102" fmla="*/ 6 w 15"/>
                  <a:gd name="T103" fmla="*/ 3 h 29"/>
                  <a:gd name="T104" fmla="*/ 1 w 15"/>
                  <a:gd name="T105" fmla="*/ 6 h 29"/>
                  <a:gd name="T106" fmla="*/ 6 w 15"/>
                  <a:gd name="T107" fmla="*/ 1 h 29"/>
                  <a:gd name="T108" fmla="*/ 1 w 15"/>
                  <a:gd name="T10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" h="29">
                    <a:moveTo>
                      <a:pt x="2" y="3"/>
                    </a:moveTo>
                    <a:cubicBezTo>
                      <a:pt x="3" y="3"/>
                      <a:pt x="4" y="2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1" y="7"/>
                      <a:pt x="1" y="8"/>
                      <a:pt x="2" y="7"/>
                    </a:cubicBezTo>
                    <a:cubicBezTo>
                      <a:pt x="4" y="6"/>
                      <a:pt x="5" y="5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4" y="4"/>
                      <a:pt x="3" y="6"/>
                      <a:pt x="2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5" y="7"/>
                      <a:pt x="7" y="5"/>
                      <a:pt x="9" y="4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6" y="5"/>
                      <a:pt x="4" y="8"/>
                      <a:pt x="2" y="11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6" y="8"/>
                      <a:pt x="8" y="5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7" y="5"/>
                      <a:pt x="5" y="9"/>
                      <a:pt x="2" y="13"/>
                    </a:cubicBezTo>
                    <a:cubicBezTo>
                      <a:pt x="2" y="14"/>
                      <a:pt x="3" y="14"/>
                      <a:pt x="4" y="14"/>
                    </a:cubicBezTo>
                    <a:cubicBezTo>
                      <a:pt x="6" y="11"/>
                      <a:pt x="8" y="9"/>
                      <a:pt x="10" y="6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6" y="9"/>
                      <a:pt x="3" y="12"/>
                      <a:pt x="2" y="16"/>
                    </a:cubicBezTo>
                    <a:cubicBezTo>
                      <a:pt x="1" y="17"/>
                      <a:pt x="2" y="18"/>
                      <a:pt x="3" y="17"/>
                    </a:cubicBezTo>
                    <a:cubicBezTo>
                      <a:pt x="5" y="14"/>
                      <a:pt x="8" y="11"/>
                      <a:pt x="10" y="8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7" y="11"/>
                      <a:pt x="4" y="15"/>
                      <a:pt x="2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6" y="17"/>
                      <a:pt x="8" y="14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7" y="19"/>
                      <a:pt x="9" y="16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8" y="16"/>
                      <a:pt x="4" y="21"/>
                      <a:pt x="2" y="26"/>
                    </a:cubicBezTo>
                    <a:cubicBezTo>
                      <a:pt x="2" y="26"/>
                      <a:pt x="3" y="26"/>
                      <a:pt x="3" y="27"/>
                    </a:cubicBezTo>
                    <a:cubicBezTo>
                      <a:pt x="6" y="22"/>
                      <a:pt x="9" y="18"/>
                      <a:pt x="12" y="13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6" y="25"/>
                      <a:pt x="7" y="24"/>
                    </a:cubicBezTo>
                    <a:cubicBezTo>
                      <a:pt x="10" y="21"/>
                      <a:pt x="13" y="18"/>
                      <a:pt x="14" y="14"/>
                    </a:cubicBezTo>
                    <a:cubicBezTo>
                      <a:pt x="15" y="13"/>
                      <a:pt x="14" y="12"/>
                      <a:pt x="13" y="13"/>
                    </a:cubicBezTo>
                    <a:cubicBezTo>
                      <a:pt x="11" y="17"/>
                      <a:pt x="8" y="21"/>
                      <a:pt x="6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9" y="24"/>
                      <a:pt x="11" y="21"/>
                      <a:pt x="13" y="18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0" y="20"/>
                      <a:pt x="9" y="23"/>
                      <a:pt x="7" y="26"/>
                    </a:cubicBezTo>
                    <a:cubicBezTo>
                      <a:pt x="7" y="27"/>
                      <a:pt x="8" y="27"/>
                      <a:pt x="9" y="26"/>
                    </a:cubicBezTo>
                    <a:cubicBezTo>
                      <a:pt x="10" y="24"/>
                      <a:pt x="12" y="22"/>
                      <a:pt x="13" y="20"/>
                    </a:cubicBezTo>
                    <a:cubicBezTo>
                      <a:pt x="13" y="20"/>
                      <a:pt x="13" y="20"/>
                      <a:pt x="12" y="19"/>
                    </a:cubicBezTo>
                    <a:cubicBezTo>
                      <a:pt x="11" y="22"/>
                      <a:pt x="10" y="25"/>
                      <a:pt x="9" y="27"/>
                    </a:cubicBezTo>
                    <a:cubicBezTo>
                      <a:pt x="8" y="28"/>
                      <a:pt x="10" y="29"/>
                      <a:pt x="10" y="28"/>
                    </a:cubicBezTo>
                    <a:cubicBezTo>
                      <a:pt x="11" y="26"/>
                      <a:pt x="13" y="24"/>
                      <a:pt x="14" y="22"/>
                    </a:cubicBezTo>
                    <a:cubicBezTo>
                      <a:pt x="13" y="22"/>
                      <a:pt x="13" y="21"/>
                      <a:pt x="13" y="21"/>
                    </a:cubicBezTo>
                    <a:cubicBezTo>
                      <a:pt x="12" y="23"/>
                      <a:pt x="11" y="25"/>
                      <a:pt x="10" y="26"/>
                    </a:cubicBezTo>
                    <a:cubicBezTo>
                      <a:pt x="10" y="27"/>
                      <a:pt x="11" y="28"/>
                      <a:pt x="11" y="27"/>
                    </a:cubicBezTo>
                    <a:cubicBezTo>
                      <a:pt x="12" y="27"/>
                      <a:pt x="12" y="27"/>
                      <a:pt x="13" y="26"/>
                    </a:cubicBezTo>
                    <a:cubicBezTo>
                      <a:pt x="13" y="27"/>
                      <a:pt x="14" y="27"/>
                      <a:pt x="14" y="26"/>
                    </a:cubicBezTo>
                    <a:cubicBezTo>
                      <a:pt x="14" y="25"/>
                      <a:pt x="15" y="25"/>
                      <a:pt x="14" y="23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0" y="26"/>
                    </a:cubicBezTo>
                    <a:cubicBezTo>
                      <a:pt x="11" y="26"/>
                      <a:pt x="11" y="27"/>
                      <a:pt x="12" y="27"/>
                    </a:cubicBezTo>
                    <a:cubicBezTo>
                      <a:pt x="12" y="25"/>
                      <a:pt x="13" y="23"/>
                      <a:pt x="14" y="22"/>
                    </a:cubicBezTo>
                    <a:cubicBezTo>
                      <a:pt x="14" y="21"/>
                      <a:pt x="13" y="20"/>
                      <a:pt x="13" y="21"/>
                    </a:cubicBezTo>
                    <a:cubicBezTo>
                      <a:pt x="11" y="23"/>
                      <a:pt x="10" y="25"/>
                      <a:pt x="9" y="27"/>
                    </a:cubicBezTo>
                    <a:cubicBezTo>
                      <a:pt x="9" y="27"/>
                      <a:pt x="10" y="28"/>
                      <a:pt x="10" y="28"/>
                    </a:cubicBezTo>
                    <a:cubicBezTo>
                      <a:pt x="12" y="25"/>
                      <a:pt x="13" y="23"/>
                      <a:pt x="14" y="20"/>
                    </a:cubicBezTo>
                    <a:cubicBezTo>
                      <a:pt x="14" y="19"/>
                      <a:pt x="13" y="19"/>
                      <a:pt x="12" y="19"/>
                    </a:cubicBezTo>
                    <a:cubicBezTo>
                      <a:pt x="11" y="21"/>
                      <a:pt x="9" y="24"/>
                      <a:pt x="7" y="26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3"/>
                      <a:pt x="11" y="21"/>
                      <a:pt x="13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10" y="20"/>
                      <a:pt x="8" y="23"/>
                      <a:pt x="6" y="26"/>
                    </a:cubicBezTo>
                    <a:cubicBezTo>
                      <a:pt x="6" y="26"/>
                      <a:pt x="7" y="26"/>
                      <a:pt x="7" y="27"/>
                    </a:cubicBezTo>
                    <a:cubicBezTo>
                      <a:pt x="10" y="22"/>
                      <a:pt x="12" y="18"/>
                      <a:pt x="14" y="14"/>
                    </a:cubicBezTo>
                    <a:cubicBezTo>
                      <a:pt x="14" y="13"/>
                      <a:pt x="14" y="13"/>
                      <a:pt x="13" y="13"/>
                    </a:cubicBezTo>
                    <a:cubicBezTo>
                      <a:pt x="11" y="17"/>
                      <a:pt x="9" y="20"/>
                      <a:pt x="6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9" y="20"/>
                      <a:pt x="10" y="17"/>
                      <a:pt x="12" y="13"/>
                    </a:cubicBezTo>
                    <a:cubicBezTo>
                      <a:pt x="13" y="12"/>
                      <a:pt x="11" y="12"/>
                      <a:pt x="11" y="13"/>
                    </a:cubicBezTo>
                    <a:cubicBezTo>
                      <a:pt x="8" y="17"/>
                      <a:pt x="4" y="21"/>
                      <a:pt x="2" y="26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6" y="21"/>
                      <a:pt x="9" y="17"/>
                      <a:pt x="12" y="12"/>
                    </a:cubicBezTo>
                    <a:cubicBezTo>
                      <a:pt x="13" y="11"/>
                      <a:pt x="11" y="11"/>
                      <a:pt x="11" y="11"/>
                    </a:cubicBezTo>
                    <a:cubicBezTo>
                      <a:pt x="8" y="15"/>
                      <a:pt x="6" y="18"/>
                      <a:pt x="3" y="22"/>
                    </a:cubicBezTo>
                    <a:cubicBezTo>
                      <a:pt x="3" y="22"/>
                      <a:pt x="4" y="22"/>
                      <a:pt x="4" y="23"/>
                    </a:cubicBezTo>
                    <a:cubicBezTo>
                      <a:pt x="6" y="19"/>
                      <a:pt x="9" y="15"/>
                      <a:pt x="11" y="11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7" y="13"/>
                      <a:pt x="5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5" y="15"/>
                      <a:pt x="8" y="12"/>
                      <a:pt x="10" y="8"/>
                    </a:cubicBezTo>
                    <a:cubicBezTo>
                      <a:pt x="10" y="8"/>
                      <a:pt x="10" y="8"/>
                      <a:pt x="9" y="7"/>
                    </a:cubicBezTo>
                    <a:cubicBezTo>
                      <a:pt x="7" y="11"/>
                      <a:pt x="4" y="13"/>
                      <a:pt x="2" y="16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5" y="13"/>
                      <a:pt x="8" y="10"/>
                      <a:pt x="10" y="6"/>
                    </a:cubicBezTo>
                    <a:cubicBezTo>
                      <a:pt x="10" y="5"/>
                      <a:pt x="9" y="4"/>
                      <a:pt x="9" y="5"/>
                    </a:cubicBezTo>
                    <a:cubicBezTo>
                      <a:pt x="7" y="8"/>
                      <a:pt x="5" y="10"/>
                      <a:pt x="2" y="13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7" y="5"/>
                      <a:pt x="4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8"/>
                      <a:pt x="7" y="6"/>
                      <a:pt x="9" y="3"/>
                    </a:cubicBezTo>
                    <a:cubicBezTo>
                      <a:pt x="10" y="3"/>
                      <a:pt x="9" y="2"/>
                      <a:pt x="9" y="2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2" y="8"/>
                      <a:pt x="3" y="9"/>
                      <a:pt x="3" y="9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7" y="2"/>
                      <a:pt x="6" y="1"/>
                      <a:pt x="5" y="2"/>
                    </a:cubicBezTo>
                    <a:cubicBezTo>
                      <a:pt x="4" y="4"/>
                      <a:pt x="2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4" y="3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2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73"/>
              <p:cNvSpPr/>
              <p:nvPr/>
            </p:nvSpPr>
            <p:spPr bwMode="auto">
              <a:xfrm>
                <a:off x="1187450" y="2135188"/>
                <a:ext cx="20638" cy="39688"/>
              </a:xfrm>
              <a:custGeom>
                <a:avLst/>
                <a:gdLst>
                  <a:gd name="T0" fmla="*/ 1 w 19"/>
                  <a:gd name="T1" fmla="*/ 37 h 37"/>
                  <a:gd name="T2" fmla="*/ 3 w 19"/>
                  <a:gd name="T3" fmla="*/ 37 h 37"/>
                  <a:gd name="T4" fmla="*/ 4 w 19"/>
                  <a:gd name="T5" fmla="*/ 36 h 37"/>
                  <a:gd name="T6" fmla="*/ 3 w 19"/>
                  <a:gd name="T7" fmla="*/ 18 h 37"/>
                  <a:gd name="T8" fmla="*/ 2 w 19"/>
                  <a:gd name="T9" fmla="*/ 8 h 37"/>
                  <a:gd name="T10" fmla="*/ 6 w 19"/>
                  <a:gd name="T11" fmla="*/ 3 h 37"/>
                  <a:gd name="T12" fmla="*/ 15 w 19"/>
                  <a:gd name="T13" fmla="*/ 12 h 37"/>
                  <a:gd name="T14" fmla="*/ 17 w 19"/>
                  <a:gd name="T15" fmla="*/ 34 h 37"/>
                  <a:gd name="T16" fmla="*/ 19 w 19"/>
                  <a:gd name="T17" fmla="*/ 34 h 37"/>
                  <a:gd name="T18" fmla="*/ 18 w 19"/>
                  <a:gd name="T19" fmla="*/ 19 h 37"/>
                  <a:gd name="T20" fmla="*/ 15 w 19"/>
                  <a:gd name="T21" fmla="*/ 5 h 37"/>
                  <a:gd name="T22" fmla="*/ 2 w 19"/>
                  <a:gd name="T23" fmla="*/ 2 h 37"/>
                  <a:gd name="T24" fmla="*/ 1 w 19"/>
                  <a:gd name="T25" fmla="*/ 2 h 37"/>
                  <a:gd name="T26" fmla="*/ 2 w 19"/>
                  <a:gd name="T27" fmla="*/ 18 h 37"/>
                  <a:gd name="T28" fmla="*/ 2 w 19"/>
                  <a:gd name="T29" fmla="*/ 35 h 37"/>
                  <a:gd name="T30" fmla="*/ 1 w 19"/>
                  <a:gd name="T3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37">
                    <a:moveTo>
                      <a:pt x="1" y="37"/>
                    </a:moveTo>
                    <a:cubicBezTo>
                      <a:pt x="2" y="37"/>
                      <a:pt x="2" y="37"/>
                      <a:pt x="3" y="37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0"/>
                      <a:pt x="4" y="24"/>
                      <a:pt x="3" y="18"/>
                    </a:cubicBezTo>
                    <a:cubicBezTo>
                      <a:pt x="3" y="15"/>
                      <a:pt x="2" y="11"/>
                      <a:pt x="2" y="8"/>
                    </a:cubicBezTo>
                    <a:cubicBezTo>
                      <a:pt x="2" y="4"/>
                      <a:pt x="3" y="3"/>
                      <a:pt x="6" y="3"/>
                    </a:cubicBezTo>
                    <a:cubicBezTo>
                      <a:pt x="13" y="2"/>
                      <a:pt x="14" y="7"/>
                      <a:pt x="15" y="12"/>
                    </a:cubicBezTo>
                    <a:cubicBezTo>
                      <a:pt x="16" y="20"/>
                      <a:pt x="17" y="27"/>
                      <a:pt x="17" y="34"/>
                    </a:cubicBezTo>
                    <a:cubicBezTo>
                      <a:pt x="17" y="35"/>
                      <a:pt x="19" y="35"/>
                      <a:pt x="19" y="34"/>
                    </a:cubicBezTo>
                    <a:cubicBezTo>
                      <a:pt x="19" y="29"/>
                      <a:pt x="18" y="24"/>
                      <a:pt x="18" y="19"/>
                    </a:cubicBezTo>
                    <a:cubicBezTo>
                      <a:pt x="17" y="15"/>
                      <a:pt x="17" y="9"/>
                      <a:pt x="15" y="5"/>
                    </a:cubicBezTo>
                    <a:cubicBezTo>
                      <a:pt x="12" y="0"/>
                      <a:pt x="7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8"/>
                      <a:pt x="1" y="13"/>
                      <a:pt x="2" y="18"/>
                    </a:cubicBezTo>
                    <a:cubicBezTo>
                      <a:pt x="2" y="19"/>
                      <a:pt x="3" y="36"/>
                      <a:pt x="2" y="35"/>
                    </a:cubicBezTo>
                    <a:cubicBezTo>
                      <a:pt x="1" y="35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74"/>
              <p:cNvSpPr/>
              <p:nvPr/>
            </p:nvSpPr>
            <p:spPr bwMode="auto">
              <a:xfrm>
                <a:off x="1187450" y="2138363"/>
                <a:ext cx="19050" cy="36513"/>
              </a:xfrm>
              <a:custGeom>
                <a:avLst/>
                <a:gdLst>
                  <a:gd name="T0" fmla="*/ 1 w 17"/>
                  <a:gd name="T1" fmla="*/ 5 h 34"/>
                  <a:gd name="T2" fmla="*/ 5 w 17"/>
                  <a:gd name="T3" fmla="*/ 2 h 34"/>
                  <a:gd name="T4" fmla="*/ 0 w 17"/>
                  <a:gd name="T5" fmla="*/ 7 h 34"/>
                  <a:gd name="T6" fmla="*/ 7 w 17"/>
                  <a:gd name="T7" fmla="*/ 2 h 34"/>
                  <a:gd name="T8" fmla="*/ 1 w 17"/>
                  <a:gd name="T9" fmla="*/ 9 h 34"/>
                  <a:gd name="T10" fmla="*/ 10 w 17"/>
                  <a:gd name="T11" fmla="*/ 1 h 34"/>
                  <a:gd name="T12" fmla="*/ 2 w 17"/>
                  <a:gd name="T13" fmla="*/ 10 h 34"/>
                  <a:gd name="T14" fmla="*/ 10 w 17"/>
                  <a:gd name="T15" fmla="*/ 2 h 34"/>
                  <a:gd name="T16" fmla="*/ 2 w 17"/>
                  <a:gd name="T17" fmla="*/ 14 h 34"/>
                  <a:gd name="T18" fmla="*/ 11 w 17"/>
                  <a:gd name="T19" fmla="*/ 6 h 34"/>
                  <a:gd name="T20" fmla="*/ 4 w 17"/>
                  <a:gd name="T21" fmla="*/ 15 h 34"/>
                  <a:gd name="T22" fmla="*/ 14 w 17"/>
                  <a:gd name="T23" fmla="*/ 5 h 34"/>
                  <a:gd name="T24" fmla="*/ 5 w 17"/>
                  <a:gd name="T25" fmla="*/ 16 h 34"/>
                  <a:gd name="T26" fmla="*/ 15 w 17"/>
                  <a:gd name="T27" fmla="*/ 6 h 34"/>
                  <a:gd name="T28" fmla="*/ 3 w 17"/>
                  <a:gd name="T29" fmla="*/ 21 h 34"/>
                  <a:gd name="T30" fmla="*/ 11 w 17"/>
                  <a:gd name="T31" fmla="*/ 13 h 34"/>
                  <a:gd name="T32" fmla="*/ 2 w 17"/>
                  <a:gd name="T33" fmla="*/ 25 h 34"/>
                  <a:gd name="T34" fmla="*/ 14 w 17"/>
                  <a:gd name="T35" fmla="*/ 12 h 34"/>
                  <a:gd name="T36" fmla="*/ 3 w 17"/>
                  <a:gd name="T37" fmla="*/ 29 h 34"/>
                  <a:gd name="T38" fmla="*/ 15 w 17"/>
                  <a:gd name="T39" fmla="*/ 15 h 34"/>
                  <a:gd name="T40" fmla="*/ 8 w 17"/>
                  <a:gd name="T41" fmla="*/ 27 h 34"/>
                  <a:gd name="T42" fmla="*/ 17 w 17"/>
                  <a:gd name="T43" fmla="*/ 18 h 34"/>
                  <a:gd name="T44" fmla="*/ 7 w 17"/>
                  <a:gd name="T45" fmla="*/ 33 h 34"/>
                  <a:gd name="T46" fmla="*/ 17 w 17"/>
                  <a:gd name="T47" fmla="*/ 22 h 34"/>
                  <a:gd name="T48" fmla="*/ 10 w 17"/>
                  <a:gd name="T49" fmla="*/ 31 h 34"/>
                  <a:gd name="T50" fmla="*/ 17 w 17"/>
                  <a:gd name="T51" fmla="*/ 27 h 34"/>
                  <a:gd name="T52" fmla="*/ 13 w 17"/>
                  <a:gd name="T53" fmla="*/ 31 h 34"/>
                  <a:gd name="T54" fmla="*/ 17 w 17"/>
                  <a:gd name="T55" fmla="*/ 27 h 34"/>
                  <a:gd name="T56" fmla="*/ 10 w 17"/>
                  <a:gd name="T57" fmla="*/ 31 h 34"/>
                  <a:gd name="T58" fmla="*/ 17 w 17"/>
                  <a:gd name="T59" fmla="*/ 22 h 34"/>
                  <a:gd name="T60" fmla="*/ 7 w 17"/>
                  <a:gd name="T61" fmla="*/ 32 h 34"/>
                  <a:gd name="T62" fmla="*/ 17 w 17"/>
                  <a:gd name="T63" fmla="*/ 18 h 34"/>
                  <a:gd name="T64" fmla="*/ 8 w 17"/>
                  <a:gd name="T65" fmla="*/ 27 h 34"/>
                  <a:gd name="T66" fmla="*/ 15 w 17"/>
                  <a:gd name="T67" fmla="*/ 15 h 34"/>
                  <a:gd name="T68" fmla="*/ 4 w 17"/>
                  <a:gd name="T69" fmla="*/ 29 h 34"/>
                  <a:gd name="T70" fmla="*/ 14 w 17"/>
                  <a:gd name="T71" fmla="*/ 12 h 34"/>
                  <a:gd name="T72" fmla="*/ 2 w 17"/>
                  <a:gd name="T73" fmla="*/ 25 h 34"/>
                  <a:gd name="T74" fmla="*/ 11 w 17"/>
                  <a:gd name="T75" fmla="*/ 13 h 34"/>
                  <a:gd name="T76" fmla="*/ 3 w 17"/>
                  <a:gd name="T77" fmla="*/ 21 h 34"/>
                  <a:gd name="T78" fmla="*/ 15 w 17"/>
                  <a:gd name="T79" fmla="*/ 6 h 34"/>
                  <a:gd name="T80" fmla="*/ 5 w 17"/>
                  <a:gd name="T81" fmla="*/ 16 h 34"/>
                  <a:gd name="T82" fmla="*/ 14 w 17"/>
                  <a:gd name="T83" fmla="*/ 5 h 34"/>
                  <a:gd name="T84" fmla="*/ 4 w 17"/>
                  <a:gd name="T85" fmla="*/ 15 h 34"/>
                  <a:gd name="T86" fmla="*/ 11 w 17"/>
                  <a:gd name="T87" fmla="*/ 6 h 34"/>
                  <a:gd name="T88" fmla="*/ 2 w 17"/>
                  <a:gd name="T89" fmla="*/ 14 h 34"/>
                  <a:gd name="T90" fmla="*/ 11 w 17"/>
                  <a:gd name="T91" fmla="*/ 2 h 34"/>
                  <a:gd name="T92" fmla="*/ 2 w 17"/>
                  <a:gd name="T93" fmla="*/ 10 h 34"/>
                  <a:gd name="T94" fmla="*/ 10 w 17"/>
                  <a:gd name="T95" fmla="*/ 1 h 34"/>
                  <a:gd name="T96" fmla="*/ 1 w 17"/>
                  <a:gd name="T97" fmla="*/ 9 h 34"/>
                  <a:gd name="T98" fmla="*/ 7 w 17"/>
                  <a:gd name="T99" fmla="*/ 2 h 34"/>
                  <a:gd name="T100" fmla="*/ 0 w 17"/>
                  <a:gd name="T101" fmla="*/ 7 h 34"/>
                  <a:gd name="T102" fmla="*/ 5 w 17"/>
                  <a:gd name="T103" fmla="*/ 2 h 34"/>
                  <a:gd name="T104" fmla="*/ 1 w 17"/>
                  <a:gd name="T105" fmla="*/ 5 h 34"/>
                  <a:gd name="T106" fmla="*/ 3 w 17"/>
                  <a:gd name="T107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34">
                    <a:moveTo>
                      <a:pt x="2" y="3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4" y="4"/>
                      <a:pt x="3" y="6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5" y="7"/>
                      <a:pt x="7" y="4"/>
                      <a:pt x="10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1" y="11"/>
                      <a:pt x="2" y="12"/>
                      <a:pt x="3" y="11"/>
                    </a:cubicBezTo>
                    <a:cubicBezTo>
                      <a:pt x="6" y="8"/>
                      <a:pt x="8" y="5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7" y="6"/>
                      <a:pt x="5" y="10"/>
                      <a:pt x="2" y="14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2"/>
                      <a:pt x="8" y="9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8" y="8"/>
                      <a:pt x="6" y="11"/>
                      <a:pt x="4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8" y="12"/>
                      <a:pt x="11" y="9"/>
                      <a:pt x="14" y="5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9" y="13"/>
                      <a:pt x="12" y="10"/>
                      <a:pt x="15" y="6"/>
                    </a:cubicBezTo>
                    <a:cubicBezTo>
                      <a:pt x="15" y="5"/>
                      <a:pt x="14" y="4"/>
                      <a:pt x="14" y="5"/>
                    </a:cubicBezTo>
                    <a:cubicBezTo>
                      <a:pt x="9" y="10"/>
                      <a:pt x="6" y="16"/>
                      <a:pt x="3" y="21"/>
                    </a:cubicBezTo>
                    <a:cubicBezTo>
                      <a:pt x="2" y="22"/>
                      <a:pt x="3" y="23"/>
                      <a:pt x="4" y="22"/>
                    </a:cubicBezTo>
                    <a:cubicBezTo>
                      <a:pt x="6" y="19"/>
                      <a:pt x="9" y="16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4" y="21"/>
                      <a:pt x="2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8" y="23"/>
                      <a:pt x="11" y="17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0" y="17"/>
                      <a:pt x="7" y="23"/>
                      <a:pt x="3" y="29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9" y="25"/>
                      <a:pt x="12" y="20"/>
                      <a:pt x="15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9"/>
                      <a:pt x="10" y="23"/>
                      <a:pt x="8" y="27"/>
                    </a:cubicBezTo>
                    <a:cubicBezTo>
                      <a:pt x="7" y="28"/>
                      <a:pt x="9" y="28"/>
                      <a:pt x="9" y="27"/>
                    </a:cubicBezTo>
                    <a:cubicBezTo>
                      <a:pt x="12" y="24"/>
                      <a:pt x="14" y="21"/>
                      <a:pt x="17" y="18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2" y="22"/>
                      <a:pt x="9" y="27"/>
                      <a:pt x="7" y="33"/>
                    </a:cubicBezTo>
                    <a:cubicBezTo>
                      <a:pt x="6" y="33"/>
                      <a:pt x="7" y="34"/>
                      <a:pt x="8" y="33"/>
                    </a:cubicBezTo>
                    <a:cubicBezTo>
                      <a:pt x="11" y="30"/>
                      <a:pt x="14" y="26"/>
                      <a:pt x="17" y="22"/>
                    </a:cubicBezTo>
                    <a:cubicBezTo>
                      <a:pt x="17" y="21"/>
                      <a:pt x="16" y="21"/>
                      <a:pt x="15" y="21"/>
                    </a:cubicBezTo>
                    <a:cubicBezTo>
                      <a:pt x="13" y="24"/>
                      <a:pt x="11" y="28"/>
                      <a:pt x="10" y="31"/>
                    </a:cubicBezTo>
                    <a:cubicBezTo>
                      <a:pt x="9" y="32"/>
                      <a:pt x="10" y="33"/>
                      <a:pt x="11" y="32"/>
                    </a:cubicBezTo>
                    <a:cubicBezTo>
                      <a:pt x="13" y="31"/>
                      <a:pt x="15" y="29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8"/>
                      <a:pt x="14" y="29"/>
                      <a:pt x="13" y="31"/>
                    </a:cubicBezTo>
                    <a:cubicBezTo>
                      <a:pt x="12" y="31"/>
                      <a:pt x="13" y="32"/>
                      <a:pt x="14" y="32"/>
                    </a:cubicBezTo>
                    <a:cubicBezTo>
                      <a:pt x="16" y="30"/>
                      <a:pt x="16" y="29"/>
                      <a:pt x="17" y="27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4" y="28"/>
                      <a:pt x="12" y="29"/>
                      <a:pt x="10" y="31"/>
                    </a:cubicBezTo>
                    <a:cubicBezTo>
                      <a:pt x="10" y="31"/>
                      <a:pt x="11" y="32"/>
                      <a:pt x="11" y="32"/>
                    </a:cubicBezTo>
                    <a:cubicBezTo>
                      <a:pt x="12" y="28"/>
                      <a:pt x="14" y="25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3" y="25"/>
                      <a:pt x="10" y="29"/>
                      <a:pt x="7" y="32"/>
                    </a:cubicBezTo>
                    <a:cubicBezTo>
                      <a:pt x="7" y="33"/>
                      <a:pt x="7" y="33"/>
                      <a:pt x="8" y="33"/>
                    </a:cubicBezTo>
                    <a:cubicBezTo>
                      <a:pt x="11" y="28"/>
                      <a:pt x="13" y="23"/>
                      <a:pt x="17" y="18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3" y="20"/>
                      <a:pt x="10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11" y="23"/>
                      <a:pt x="13" y="19"/>
                      <a:pt x="15" y="15"/>
                    </a:cubicBezTo>
                    <a:cubicBezTo>
                      <a:pt x="16" y="15"/>
                      <a:pt x="15" y="14"/>
                      <a:pt x="14" y="15"/>
                    </a:cubicBezTo>
                    <a:cubicBezTo>
                      <a:pt x="11" y="19"/>
                      <a:pt x="8" y="24"/>
                      <a:pt x="4" y="29"/>
                    </a:cubicBezTo>
                    <a:cubicBezTo>
                      <a:pt x="4" y="29"/>
                      <a:pt x="4" y="29"/>
                      <a:pt x="5" y="30"/>
                    </a:cubicBezTo>
                    <a:cubicBezTo>
                      <a:pt x="8" y="24"/>
                      <a:pt x="11" y="18"/>
                      <a:pt x="14" y="12"/>
                    </a:cubicBezTo>
                    <a:cubicBezTo>
                      <a:pt x="15" y="12"/>
                      <a:pt x="13" y="11"/>
                      <a:pt x="13" y="12"/>
                    </a:cubicBezTo>
                    <a:cubicBezTo>
                      <a:pt x="10" y="16"/>
                      <a:pt x="7" y="21"/>
                      <a:pt x="2" y="25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5" y="21"/>
                      <a:pt x="8" y="17"/>
                      <a:pt x="11" y="13"/>
                    </a:cubicBezTo>
                    <a:cubicBezTo>
                      <a:pt x="12" y="12"/>
                      <a:pt x="10" y="11"/>
                      <a:pt x="10" y="12"/>
                    </a:cubicBezTo>
                    <a:cubicBezTo>
                      <a:pt x="8" y="15"/>
                      <a:pt x="5" y="18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8" y="17"/>
                      <a:pt x="10" y="11"/>
                      <a:pt x="15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0" y="9"/>
                      <a:pt x="8" y="13"/>
                      <a:pt x="5" y="16"/>
                    </a:cubicBezTo>
                    <a:cubicBezTo>
                      <a:pt x="4" y="17"/>
                      <a:pt x="5" y="18"/>
                      <a:pt x="6" y="17"/>
                    </a:cubicBezTo>
                    <a:cubicBezTo>
                      <a:pt x="9" y="14"/>
                      <a:pt x="12" y="9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0" y="8"/>
                      <a:pt x="7" y="11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2"/>
                      <a:pt x="9" y="9"/>
                      <a:pt x="11" y="6"/>
                    </a:cubicBezTo>
                    <a:cubicBezTo>
                      <a:pt x="12" y="5"/>
                      <a:pt x="11" y="4"/>
                      <a:pt x="10" y="5"/>
                    </a:cubicBezTo>
                    <a:cubicBezTo>
                      <a:pt x="7" y="8"/>
                      <a:pt x="5" y="11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9" y="6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7" y="4"/>
                      <a:pt x="4" y="7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5" y="8"/>
                      <a:pt x="8" y="5"/>
                      <a:pt x="10" y="1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7"/>
                      <a:pt x="5" y="4"/>
                      <a:pt x="7" y="2"/>
                    </a:cubicBezTo>
                    <a:cubicBezTo>
                      <a:pt x="7" y="1"/>
                      <a:pt x="7" y="0"/>
                      <a:pt x="6" y="1"/>
                    </a:cubicBezTo>
                    <a:cubicBezTo>
                      <a:pt x="4" y="3"/>
                      <a:pt x="2" y="5"/>
                      <a:pt x="0" y="7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2" y="6"/>
                      <a:pt x="4" y="4"/>
                      <a:pt x="5" y="2"/>
                    </a:cubicBezTo>
                    <a:cubicBezTo>
                      <a:pt x="6" y="2"/>
                      <a:pt x="5" y="1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3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75"/>
              <p:cNvSpPr/>
              <p:nvPr/>
            </p:nvSpPr>
            <p:spPr bwMode="auto">
              <a:xfrm>
                <a:off x="1209675" y="2119313"/>
                <a:ext cx="19050" cy="52388"/>
              </a:xfrm>
              <a:custGeom>
                <a:avLst/>
                <a:gdLst>
                  <a:gd name="T0" fmla="*/ 2 w 18"/>
                  <a:gd name="T1" fmla="*/ 50 h 50"/>
                  <a:gd name="T2" fmla="*/ 4 w 18"/>
                  <a:gd name="T3" fmla="*/ 38 h 50"/>
                  <a:gd name="T4" fmla="*/ 2 w 18"/>
                  <a:gd name="T5" fmla="*/ 14 h 50"/>
                  <a:gd name="T6" fmla="*/ 8 w 18"/>
                  <a:gd name="T7" fmla="*/ 2 h 50"/>
                  <a:gd name="T8" fmla="*/ 14 w 18"/>
                  <a:gd name="T9" fmla="*/ 13 h 50"/>
                  <a:gd name="T10" fmla="*/ 17 w 18"/>
                  <a:gd name="T11" fmla="*/ 49 h 50"/>
                  <a:gd name="T12" fmla="*/ 18 w 18"/>
                  <a:gd name="T13" fmla="*/ 49 h 50"/>
                  <a:gd name="T14" fmla="*/ 16 w 18"/>
                  <a:gd name="T15" fmla="*/ 1 h 50"/>
                  <a:gd name="T16" fmla="*/ 15 w 18"/>
                  <a:gd name="T17" fmla="*/ 0 h 50"/>
                  <a:gd name="T18" fmla="*/ 2 w 18"/>
                  <a:gd name="T19" fmla="*/ 0 h 50"/>
                  <a:gd name="T20" fmla="*/ 1 w 18"/>
                  <a:gd name="T21" fmla="*/ 1 h 50"/>
                  <a:gd name="T22" fmla="*/ 2 w 18"/>
                  <a:gd name="T23" fmla="*/ 26 h 50"/>
                  <a:gd name="T24" fmla="*/ 1 w 18"/>
                  <a:gd name="T25" fmla="*/ 49 h 50"/>
                  <a:gd name="T26" fmla="*/ 2 w 18"/>
                  <a:gd name="T27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50">
                    <a:moveTo>
                      <a:pt x="2" y="50"/>
                    </a:moveTo>
                    <a:cubicBezTo>
                      <a:pt x="5" y="47"/>
                      <a:pt x="4" y="42"/>
                      <a:pt x="4" y="38"/>
                    </a:cubicBezTo>
                    <a:cubicBezTo>
                      <a:pt x="4" y="30"/>
                      <a:pt x="3" y="22"/>
                      <a:pt x="2" y="14"/>
                    </a:cubicBezTo>
                    <a:cubicBezTo>
                      <a:pt x="2" y="7"/>
                      <a:pt x="0" y="2"/>
                      <a:pt x="8" y="2"/>
                    </a:cubicBezTo>
                    <a:cubicBezTo>
                      <a:pt x="17" y="1"/>
                      <a:pt x="14" y="7"/>
                      <a:pt x="14" y="13"/>
                    </a:cubicBezTo>
                    <a:cubicBezTo>
                      <a:pt x="14" y="25"/>
                      <a:pt x="16" y="37"/>
                      <a:pt x="17" y="49"/>
                    </a:cubicBezTo>
                    <a:cubicBezTo>
                      <a:pt x="17" y="50"/>
                      <a:pt x="18" y="50"/>
                      <a:pt x="18" y="49"/>
                    </a:cubicBezTo>
                    <a:cubicBezTo>
                      <a:pt x="18" y="33"/>
                      <a:pt x="14" y="17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1" y="0"/>
                      <a:pt x="6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9"/>
                      <a:pt x="1" y="18"/>
                      <a:pt x="2" y="26"/>
                    </a:cubicBezTo>
                    <a:cubicBezTo>
                      <a:pt x="3" y="31"/>
                      <a:pt x="6" y="45"/>
                      <a:pt x="1" y="49"/>
                    </a:cubicBezTo>
                    <a:cubicBezTo>
                      <a:pt x="0" y="49"/>
                      <a:pt x="1" y="50"/>
                      <a:pt x="2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76"/>
              <p:cNvSpPr/>
              <p:nvPr/>
            </p:nvSpPr>
            <p:spPr bwMode="auto">
              <a:xfrm>
                <a:off x="1208088" y="2120901"/>
                <a:ext cx="17463" cy="50800"/>
              </a:xfrm>
              <a:custGeom>
                <a:avLst/>
                <a:gdLst>
                  <a:gd name="T0" fmla="*/ 5 w 16"/>
                  <a:gd name="T1" fmla="*/ 4 h 48"/>
                  <a:gd name="T2" fmla="*/ 0 w 16"/>
                  <a:gd name="T3" fmla="*/ 11 h 48"/>
                  <a:gd name="T4" fmla="*/ 6 w 16"/>
                  <a:gd name="T5" fmla="*/ 5 h 48"/>
                  <a:gd name="T6" fmla="*/ 3 w 16"/>
                  <a:gd name="T7" fmla="*/ 13 h 48"/>
                  <a:gd name="T8" fmla="*/ 9 w 16"/>
                  <a:gd name="T9" fmla="*/ 6 h 48"/>
                  <a:gd name="T10" fmla="*/ 6 w 16"/>
                  <a:gd name="T11" fmla="*/ 14 h 48"/>
                  <a:gd name="T12" fmla="*/ 9 w 16"/>
                  <a:gd name="T13" fmla="*/ 6 h 48"/>
                  <a:gd name="T14" fmla="*/ 4 w 16"/>
                  <a:gd name="T15" fmla="*/ 16 h 48"/>
                  <a:gd name="T16" fmla="*/ 12 w 16"/>
                  <a:gd name="T17" fmla="*/ 6 h 48"/>
                  <a:gd name="T18" fmla="*/ 4 w 16"/>
                  <a:gd name="T19" fmla="*/ 18 h 48"/>
                  <a:gd name="T20" fmla="*/ 10 w 16"/>
                  <a:gd name="T21" fmla="*/ 12 h 48"/>
                  <a:gd name="T22" fmla="*/ 12 w 16"/>
                  <a:gd name="T23" fmla="*/ 7 h 48"/>
                  <a:gd name="T24" fmla="*/ 7 w 16"/>
                  <a:gd name="T25" fmla="*/ 21 h 48"/>
                  <a:gd name="T26" fmla="*/ 13 w 16"/>
                  <a:gd name="T27" fmla="*/ 12 h 48"/>
                  <a:gd name="T28" fmla="*/ 4 w 16"/>
                  <a:gd name="T29" fmla="*/ 30 h 48"/>
                  <a:gd name="T30" fmla="*/ 6 w 16"/>
                  <a:gd name="T31" fmla="*/ 31 h 48"/>
                  <a:gd name="T32" fmla="*/ 13 w 16"/>
                  <a:gd name="T33" fmla="*/ 24 h 48"/>
                  <a:gd name="T34" fmla="*/ 7 w 16"/>
                  <a:gd name="T35" fmla="*/ 36 h 48"/>
                  <a:gd name="T36" fmla="*/ 13 w 16"/>
                  <a:gd name="T37" fmla="*/ 25 h 48"/>
                  <a:gd name="T38" fmla="*/ 4 w 16"/>
                  <a:gd name="T39" fmla="*/ 41 h 48"/>
                  <a:gd name="T40" fmla="*/ 12 w 16"/>
                  <a:gd name="T41" fmla="*/ 31 h 48"/>
                  <a:gd name="T42" fmla="*/ 4 w 16"/>
                  <a:gd name="T43" fmla="*/ 43 h 48"/>
                  <a:gd name="T44" fmla="*/ 11 w 16"/>
                  <a:gd name="T45" fmla="*/ 37 h 48"/>
                  <a:gd name="T46" fmla="*/ 7 w 16"/>
                  <a:gd name="T47" fmla="*/ 44 h 48"/>
                  <a:gd name="T48" fmla="*/ 14 w 16"/>
                  <a:gd name="T49" fmla="*/ 37 h 48"/>
                  <a:gd name="T50" fmla="*/ 9 w 16"/>
                  <a:gd name="T51" fmla="*/ 47 h 48"/>
                  <a:gd name="T52" fmla="*/ 13 w 16"/>
                  <a:gd name="T53" fmla="*/ 47 h 48"/>
                  <a:gd name="T54" fmla="*/ 14 w 16"/>
                  <a:gd name="T55" fmla="*/ 43 h 48"/>
                  <a:gd name="T56" fmla="*/ 14 w 16"/>
                  <a:gd name="T57" fmla="*/ 38 h 48"/>
                  <a:gd name="T58" fmla="*/ 11 w 16"/>
                  <a:gd name="T59" fmla="*/ 44 h 48"/>
                  <a:gd name="T60" fmla="*/ 15 w 16"/>
                  <a:gd name="T61" fmla="*/ 34 h 48"/>
                  <a:gd name="T62" fmla="*/ 10 w 16"/>
                  <a:gd name="T63" fmla="*/ 43 h 48"/>
                  <a:gd name="T64" fmla="*/ 13 w 16"/>
                  <a:gd name="T65" fmla="*/ 32 h 48"/>
                  <a:gd name="T66" fmla="*/ 15 w 16"/>
                  <a:gd name="T67" fmla="*/ 29 h 48"/>
                  <a:gd name="T68" fmla="*/ 5 w 16"/>
                  <a:gd name="T69" fmla="*/ 38 h 48"/>
                  <a:gd name="T70" fmla="*/ 12 w 16"/>
                  <a:gd name="T71" fmla="*/ 28 h 48"/>
                  <a:gd name="T72" fmla="*/ 9 w 16"/>
                  <a:gd name="T73" fmla="*/ 33 h 48"/>
                  <a:gd name="T74" fmla="*/ 14 w 16"/>
                  <a:gd name="T75" fmla="*/ 20 h 48"/>
                  <a:gd name="T76" fmla="*/ 10 w 16"/>
                  <a:gd name="T77" fmla="*/ 27 h 48"/>
                  <a:gd name="T78" fmla="*/ 13 w 16"/>
                  <a:gd name="T79" fmla="*/ 19 h 48"/>
                  <a:gd name="T80" fmla="*/ 7 w 16"/>
                  <a:gd name="T81" fmla="*/ 25 h 48"/>
                  <a:gd name="T82" fmla="*/ 15 w 16"/>
                  <a:gd name="T83" fmla="*/ 9 h 48"/>
                  <a:gd name="T84" fmla="*/ 15 w 16"/>
                  <a:gd name="T85" fmla="*/ 5 h 48"/>
                  <a:gd name="T86" fmla="*/ 6 w 16"/>
                  <a:gd name="T87" fmla="*/ 16 h 48"/>
                  <a:gd name="T88" fmla="*/ 10 w 16"/>
                  <a:gd name="T89" fmla="*/ 11 h 48"/>
                  <a:gd name="T90" fmla="*/ 13 w 16"/>
                  <a:gd name="T91" fmla="*/ 3 h 48"/>
                  <a:gd name="T92" fmla="*/ 6 w 16"/>
                  <a:gd name="T93" fmla="*/ 14 h 48"/>
                  <a:gd name="T94" fmla="*/ 11 w 16"/>
                  <a:gd name="T95" fmla="*/ 3 h 48"/>
                  <a:gd name="T96" fmla="*/ 7 w 16"/>
                  <a:gd name="T97" fmla="*/ 11 h 48"/>
                  <a:gd name="T98" fmla="*/ 11 w 16"/>
                  <a:gd name="T99" fmla="*/ 1 h 48"/>
                  <a:gd name="T100" fmla="*/ 6 w 16"/>
                  <a:gd name="T101" fmla="*/ 8 h 48"/>
                  <a:gd name="T102" fmla="*/ 7 w 16"/>
                  <a:gd name="T103" fmla="*/ 2 h 48"/>
                  <a:gd name="T104" fmla="*/ 2 w 16"/>
                  <a:gd name="T10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" h="48">
                    <a:moveTo>
                      <a:pt x="3" y="8"/>
                    </a:moveTo>
                    <a:cubicBezTo>
                      <a:pt x="4" y="7"/>
                      <a:pt x="4" y="6"/>
                      <a:pt x="5" y="4"/>
                    </a:cubicBezTo>
                    <a:cubicBezTo>
                      <a:pt x="5" y="4"/>
                      <a:pt x="4" y="3"/>
                      <a:pt x="3" y="4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5"/>
                    </a:cubicBezTo>
                    <a:cubicBezTo>
                      <a:pt x="4" y="7"/>
                      <a:pt x="3" y="10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6" y="10"/>
                      <a:pt x="8" y="7"/>
                      <a:pt x="11" y="4"/>
                    </a:cubicBezTo>
                    <a:cubicBezTo>
                      <a:pt x="10" y="3"/>
                      <a:pt x="9" y="3"/>
                      <a:pt x="9" y="6"/>
                    </a:cubicBezTo>
                    <a:cubicBezTo>
                      <a:pt x="7" y="8"/>
                      <a:pt x="6" y="11"/>
                      <a:pt x="4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1"/>
                      <a:pt x="9" y="9"/>
                    </a:cubicBezTo>
                    <a:cubicBezTo>
                      <a:pt x="11" y="7"/>
                      <a:pt x="11" y="6"/>
                      <a:pt x="9" y="6"/>
                    </a:cubicBezTo>
                    <a:cubicBezTo>
                      <a:pt x="7" y="9"/>
                      <a:pt x="5" y="12"/>
                      <a:pt x="3" y="16"/>
                    </a:cubicBezTo>
                    <a:cubicBezTo>
                      <a:pt x="3" y="16"/>
                      <a:pt x="4" y="17"/>
                      <a:pt x="4" y="16"/>
                    </a:cubicBezTo>
                    <a:cubicBezTo>
                      <a:pt x="7" y="13"/>
                      <a:pt x="10" y="10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6"/>
                      <a:pt x="8" y="14"/>
                      <a:pt x="10" y="12"/>
                    </a:cubicBezTo>
                    <a:cubicBezTo>
                      <a:pt x="11" y="11"/>
                      <a:pt x="11" y="10"/>
                      <a:pt x="12" y="10"/>
                    </a:cubicBezTo>
                    <a:cubicBezTo>
                      <a:pt x="14" y="8"/>
                      <a:pt x="14" y="7"/>
                      <a:pt x="12" y="7"/>
                    </a:cubicBezTo>
                    <a:cubicBezTo>
                      <a:pt x="10" y="11"/>
                      <a:pt x="8" y="16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9" y="19"/>
                      <a:pt x="11" y="17"/>
                      <a:pt x="13" y="14"/>
                    </a:cubicBezTo>
                    <a:cubicBezTo>
                      <a:pt x="15" y="12"/>
                      <a:pt x="13" y="12"/>
                      <a:pt x="13" y="12"/>
                    </a:cubicBezTo>
                    <a:cubicBezTo>
                      <a:pt x="10" y="18"/>
                      <a:pt x="6" y="23"/>
                      <a:pt x="3" y="29"/>
                    </a:cubicBezTo>
                    <a:cubicBezTo>
                      <a:pt x="3" y="30"/>
                      <a:pt x="4" y="31"/>
                      <a:pt x="4" y="30"/>
                    </a:cubicBezTo>
                    <a:cubicBezTo>
                      <a:pt x="7" y="27"/>
                      <a:pt x="10" y="25"/>
                      <a:pt x="12" y="22"/>
                    </a:cubicBezTo>
                    <a:cubicBezTo>
                      <a:pt x="11" y="23"/>
                      <a:pt x="8" y="28"/>
                      <a:pt x="6" y="31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7" y="32"/>
                      <a:pt x="13" y="23"/>
                      <a:pt x="13" y="24"/>
                    </a:cubicBezTo>
                    <a:cubicBezTo>
                      <a:pt x="10" y="27"/>
                      <a:pt x="8" y="31"/>
                      <a:pt x="5" y="35"/>
                    </a:cubicBezTo>
                    <a:cubicBezTo>
                      <a:pt x="5" y="36"/>
                      <a:pt x="6" y="37"/>
                      <a:pt x="7" y="36"/>
                    </a:cubicBezTo>
                    <a:cubicBezTo>
                      <a:pt x="9" y="33"/>
                      <a:pt x="12" y="29"/>
                      <a:pt x="15" y="26"/>
                    </a:cubicBezTo>
                    <a:cubicBezTo>
                      <a:pt x="15" y="25"/>
                      <a:pt x="14" y="25"/>
                      <a:pt x="13" y="25"/>
                    </a:cubicBezTo>
                    <a:cubicBezTo>
                      <a:pt x="9" y="30"/>
                      <a:pt x="6" y="35"/>
                      <a:pt x="3" y="40"/>
                    </a:cubicBezTo>
                    <a:cubicBezTo>
                      <a:pt x="3" y="41"/>
                      <a:pt x="3" y="42"/>
                      <a:pt x="4" y="41"/>
                    </a:cubicBezTo>
                    <a:cubicBezTo>
                      <a:pt x="7" y="38"/>
                      <a:pt x="10" y="35"/>
                      <a:pt x="13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2"/>
                      <a:pt x="10" y="34"/>
                      <a:pt x="9" y="36"/>
                    </a:cubicBezTo>
                    <a:cubicBezTo>
                      <a:pt x="7" y="38"/>
                      <a:pt x="6" y="41"/>
                      <a:pt x="4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7" y="42"/>
                      <a:pt x="9" y="39"/>
                      <a:pt x="11" y="37"/>
                    </a:cubicBezTo>
                    <a:cubicBezTo>
                      <a:pt x="13" y="34"/>
                      <a:pt x="13" y="34"/>
                      <a:pt x="11" y="37"/>
                    </a:cubicBezTo>
                    <a:cubicBezTo>
                      <a:pt x="10" y="39"/>
                      <a:pt x="8" y="42"/>
                      <a:pt x="7" y="44"/>
                    </a:cubicBezTo>
                    <a:cubicBezTo>
                      <a:pt x="7" y="45"/>
                      <a:pt x="8" y="46"/>
                      <a:pt x="8" y="45"/>
                    </a:cubicBezTo>
                    <a:cubicBezTo>
                      <a:pt x="10" y="42"/>
                      <a:pt x="12" y="40"/>
                      <a:pt x="14" y="37"/>
                    </a:cubicBezTo>
                    <a:cubicBezTo>
                      <a:pt x="13" y="39"/>
                      <a:pt x="10" y="43"/>
                      <a:pt x="8" y="46"/>
                    </a:cubicBezTo>
                    <a:cubicBezTo>
                      <a:pt x="8" y="47"/>
                      <a:pt x="9" y="48"/>
                      <a:pt x="9" y="47"/>
                    </a:cubicBezTo>
                    <a:cubicBezTo>
                      <a:pt x="13" y="42"/>
                      <a:pt x="14" y="38"/>
                      <a:pt x="11" y="46"/>
                    </a:cubicBezTo>
                    <a:cubicBezTo>
                      <a:pt x="11" y="46"/>
                      <a:pt x="12" y="47"/>
                      <a:pt x="13" y="47"/>
                    </a:cubicBezTo>
                    <a:cubicBezTo>
                      <a:pt x="14" y="45"/>
                      <a:pt x="14" y="45"/>
                      <a:pt x="15" y="43"/>
                    </a:cubicBezTo>
                    <a:cubicBezTo>
                      <a:pt x="16" y="43"/>
                      <a:pt x="14" y="42"/>
                      <a:pt x="14" y="43"/>
                    </a:cubicBezTo>
                    <a:cubicBezTo>
                      <a:pt x="12" y="45"/>
                      <a:pt x="15" y="39"/>
                      <a:pt x="15" y="39"/>
                    </a:cubicBezTo>
                    <a:cubicBezTo>
                      <a:pt x="15" y="38"/>
                      <a:pt x="14" y="37"/>
                      <a:pt x="14" y="38"/>
                    </a:cubicBezTo>
                    <a:cubicBezTo>
                      <a:pt x="13" y="39"/>
                      <a:pt x="13" y="40"/>
                      <a:pt x="12" y="41"/>
                    </a:cubicBezTo>
                    <a:cubicBezTo>
                      <a:pt x="9" y="42"/>
                      <a:pt x="9" y="43"/>
                      <a:pt x="11" y="44"/>
                    </a:cubicBezTo>
                    <a:cubicBezTo>
                      <a:pt x="13" y="41"/>
                      <a:pt x="14" y="38"/>
                      <a:pt x="16" y="35"/>
                    </a:cubicBezTo>
                    <a:cubicBezTo>
                      <a:pt x="16" y="34"/>
                      <a:pt x="15" y="33"/>
                      <a:pt x="15" y="34"/>
                    </a:cubicBezTo>
                    <a:cubicBezTo>
                      <a:pt x="13" y="36"/>
                      <a:pt x="12" y="37"/>
                      <a:pt x="11" y="39"/>
                    </a:cubicBezTo>
                    <a:cubicBezTo>
                      <a:pt x="9" y="40"/>
                      <a:pt x="8" y="41"/>
                      <a:pt x="10" y="43"/>
                    </a:cubicBezTo>
                    <a:cubicBezTo>
                      <a:pt x="11" y="39"/>
                      <a:pt x="13" y="36"/>
                      <a:pt x="14" y="32"/>
                    </a:cubicBezTo>
                    <a:cubicBezTo>
                      <a:pt x="15" y="31"/>
                      <a:pt x="13" y="31"/>
                      <a:pt x="13" y="32"/>
                    </a:cubicBezTo>
                    <a:cubicBezTo>
                      <a:pt x="11" y="35"/>
                      <a:pt x="9" y="38"/>
                      <a:pt x="7" y="41"/>
                    </a:cubicBezTo>
                    <a:cubicBezTo>
                      <a:pt x="9" y="37"/>
                      <a:pt x="12" y="33"/>
                      <a:pt x="15" y="29"/>
                    </a:cubicBezTo>
                    <a:cubicBezTo>
                      <a:pt x="15" y="28"/>
                      <a:pt x="14" y="28"/>
                      <a:pt x="13" y="28"/>
                    </a:cubicBezTo>
                    <a:cubicBezTo>
                      <a:pt x="11" y="32"/>
                      <a:pt x="8" y="35"/>
                      <a:pt x="5" y="38"/>
                    </a:cubicBezTo>
                    <a:cubicBezTo>
                      <a:pt x="6" y="39"/>
                      <a:pt x="6" y="39"/>
                      <a:pt x="7" y="36"/>
                    </a:cubicBezTo>
                    <a:cubicBezTo>
                      <a:pt x="9" y="33"/>
                      <a:pt x="11" y="31"/>
                      <a:pt x="12" y="28"/>
                    </a:cubicBezTo>
                    <a:cubicBezTo>
                      <a:pt x="10" y="29"/>
                      <a:pt x="9" y="31"/>
                      <a:pt x="8" y="33"/>
                    </a:cubicBezTo>
                    <a:cubicBezTo>
                      <a:pt x="7" y="33"/>
                      <a:pt x="7" y="33"/>
                      <a:pt x="9" y="33"/>
                    </a:cubicBezTo>
                    <a:cubicBezTo>
                      <a:pt x="11" y="29"/>
                      <a:pt x="13" y="25"/>
                      <a:pt x="16" y="21"/>
                    </a:cubicBezTo>
                    <a:cubicBezTo>
                      <a:pt x="16" y="21"/>
                      <a:pt x="15" y="20"/>
                      <a:pt x="14" y="20"/>
                    </a:cubicBezTo>
                    <a:cubicBezTo>
                      <a:pt x="12" y="23"/>
                      <a:pt x="10" y="25"/>
                      <a:pt x="8" y="28"/>
                    </a:cubicBezTo>
                    <a:cubicBezTo>
                      <a:pt x="8" y="30"/>
                      <a:pt x="9" y="29"/>
                      <a:pt x="10" y="27"/>
                    </a:cubicBezTo>
                    <a:cubicBezTo>
                      <a:pt x="11" y="24"/>
                      <a:pt x="13" y="22"/>
                      <a:pt x="14" y="20"/>
                    </a:cubicBezTo>
                    <a:cubicBezTo>
                      <a:pt x="15" y="19"/>
                      <a:pt x="14" y="18"/>
                      <a:pt x="13" y="19"/>
                    </a:cubicBezTo>
                    <a:cubicBezTo>
                      <a:pt x="11" y="21"/>
                      <a:pt x="9" y="23"/>
                      <a:pt x="7" y="25"/>
                    </a:cubicBezTo>
                    <a:cubicBezTo>
                      <a:pt x="4" y="28"/>
                      <a:pt x="5" y="28"/>
                      <a:pt x="7" y="25"/>
                    </a:cubicBezTo>
                    <a:cubicBezTo>
                      <a:pt x="10" y="20"/>
                      <a:pt x="13" y="15"/>
                      <a:pt x="16" y="10"/>
                    </a:cubicBezTo>
                    <a:cubicBezTo>
                      <a:pt x="16" y="9"/>
                      <a:pt x="15" y="8"/>
                      <a:pt x="15" y="9"/>
                    </a:cubicBezTo>
                    <a:cubicBezTo>
                      <a:pt x="13" y="12"/>
                      <a:pt x="9" y="16"/>
                      <a:pt x="9" y="18"/>
                    </a:cubicBezTo>
                    <a:cubicBezTo>
                      <a:pt x="11" y="13"/>
                      <a:pt x="13" y="9"/>
                      <a:pt x="15" y="5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1" y="8"/>
                      <a:pt x="8" y="12"/>
                      <a:pt x="6" y="16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3" y="7"/>
                      <a:pt x="14" y="4"/>
                    </a:cubicBezTo>
                    <a:cubicBezTo>
                      <a:pt x="15" y="3"/>
                      <a:pt x="14" y="3"/>
                      <a:pt x="13" y="3"/>
                    </a:cubicBezTo>
                    <a:cubicBezTo>
                      <a:pt x="12" y="5"/>
                      <a:pt x="11" y="7"/>
                      <a:pt x="9" y="8"/>
                    </a:cubicBezTo>
                    <a:cubicBezTo>
                      <a:pt x="5" y="10"/>
                      <a:pt x="4" y="12"/>
                      <a:pt x="6" y="14"/>
                    </a:cubicBezTo>
                    <a:cubicBezTo>
                      <a:pt x="8" y="11"/>
                      <a:pt x="10" y="7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5"/>
                      <a:pt x="8" y="7"/>
                      <a:pt x="7" y="8"/>
                    </a:cubicBezTo>
                    <a:cubicBezTo>
                      <a:pt x="5" y="10"/>
                      <a:pt x="5" y="11"/>
                      <a:pt x="7" y="11"/>
                    </a:cubicBezTo>
                    <a:cubicBezTo>
                      <a:pt x="9" y="8"/>
                      <a:pt x="11" y="5"/>
                      <a:pt x="13" y="2"/>
                    </a:cubicBezTo>
                    <a:cubicBezTo>
                      <a:pt x="13" y="1"/>
                      <a:pt x="12" y="0"/>
                      <a:pt x="11" y="1"/>
                    </a:cubicBezTo>
                    <a:cubicBezTo>
                      <a:pt x="9" y="4"/>
                      <a:pt x="7" y="7"/>
                      <a:pt x="4" y="10"/>
                    </a:cubicBezTo>
                    <a:cubicBezTo>
                      <a:pt x="5" y="11"/>
                      <a:pt x="5" y="10"/>
                      <a:pt x="6" y="8"/>
                    </a:cubicBezTo>
                    <a:cubicBezTo>
                      <a:pt x="7" y="6"/>
                      <a:pt x="7" y="5"/>
                      <a:pt x="8" y="3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3" y="6"/>
                      <a:pt x="3" y="4"/>
                      <a:pt x="2" y="8"/>
                    </a:cubicBezTo>
                    <a:cubicBezTo>
                      <a:pt x="1" y="9"/>
                      <a:pt x="3" y="9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77"/>
              <p:cNvSpPr/>
              <p:nvPr/>
            </p:nvSpPr>
            <p:spPr bwMode="auto">
              <a:xfrm>
                <a:off x="1227138" y="2103438"/>
                <a:ext cx="22225" cy="68263"/>
              </a:xfrm>
              <a:custGeom>
                <a:avLst/>
                <a:gdLst>
                  <a:gd name="T0" fmla="*/ 7 w 20"/>
                  <a:gd name="T1" fmla="*/ 63 h 64"/>
                  <a:gd name="T2" fmla="*/ 6 w 20"/>
                  <a:gd name="T3" fmla="*/ 36 h 64"/>
                  <a:gd name="T4" fmla="*/ 3 w 20"/>
                  <a:gd name="T5" fmla="*/ 16 h 64"/>
                  <a:gd name="T6" fmla="*/ 7 w 20"/>
                  <a:gd name="T7" fmla="*/ 3 h 64"/>
                  <a:gd name="T8" fmla="*/ 13 w 20"/>
                  <a:gd name="T9" fmla="*/ 2 h 64"/>
                  <a:gd name="T10" fmla="*/ 16 w 20"/>
                  <a:gd name="T11" fmla="*/ 11 h 64"/>
                  <a:gd name="T12" fmla="*/ 17 w 20"/>
                  <a:gd name="T13" fmla="*/ 28 h 64"/>
                  <a:gd name="T14" fmla="*/ 19 w 20"/>
                  <a:gd name="T15" fmla="*/ 60 h 64"/>
                  <a:gd name="T16" fmla="*/ 20 w 20"/>
                  <a:gd name="T17" fmla="*/ 60 h 64"/>
                  <a:gd name="T18" fmla="*/ 16 w 20"/>
                  <a:gd name="T19" fmla="*/ 1 h 64"/>
                  <a:gd name="T20" fmla="*/ 16 w 20"/>
                  <a:gd name="T21" fmla="*/ 0 h 64"/>
                  <a:gd name="T22" fmla="*/ 1 w 20"/>
                  <a:gd name="T23" fmla="*/ 2 h 64"/>
                  <a:gd name="T24" fmla="*/ 0 w 20"/>
                  <a:gd name="T25" fmla="*/ 2 h 64"/>
                  <a:gd name="T26" fmla="*/ 4 w 20"/>
                  <a:gd name="T27" fmla="*/ 33 h 64"/>
                  <a:gd name="T28" fmla="*/ 5 w 20"/>
                  <a:gd name="T29" fmla="*/ 51 h 64"/>
                  <a:gd name="T30" fmla="*/ 6 w 20"/>
                  <a:gd name="T31" fmla="*/ 64 h 64"/>
                  <a:gd name="T32" fmla="*/ 7 w 20"/>
                  <a:gd name="T33" fmla="*/ 6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64">
                    <a:moveTo>
                      <a:pt x="7" y="63"/>
                    </a:moveTo>
                    <a:cubicBezTo>
                      <a:pt x="5" y="55"/>
                      <a:pt x="7" y="45"/>
                      <a:pt x="6" y="36"/>
                    </a:cubicBezTo>
                    <a:cubicBezTo>
                      <a:pt x="5" y="29"/>
                      <a:pt x="4" y="23"/>
                      <a:pt x="3" y="16"/>
                    </a:cubicBezTo>
                    <a:cubicBezTo>
                      <a:pt x="3" y="11"/>
                      <a:pt x="0" y="3"/>
                      <a:pt x="7" y="3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16" y="2"/>
                      <a:pt x="15" y="10"/>
                      <a:pt x="16" y="11"/>
                    </a:cubicBezTo>
                    <a:cubicBezTo>
                      <a:pt x="16" y="17"/>
                      <a:pt x="16" y="22"/>
                      <a:pt x="17" y="28"/>
                    </a:cubicBezTo>
                    <a:cubicBezTo>
                      <a:pt x="18" y="39"/>
                      <a:pt x="19" y="49"/>
                      <a:pt x="19" y="60"/>
                    </a:cubicBezTo>
                    <a:cubicBezTo>
                      <a:pt x="19" y="61"/>
                      <a:pt x="20" y="61"/>
                      <a:pt x="20" y="60"/>
                    </a:cubicBezTo>
                    <a:cubicBezTo>
                      <a:pt x="20" y="41"/>
                      <a:pt x="17" y="2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3"/>
                      <a:pt x="2" y="23"/>
                      <a:pt x="4" y="33"/>
                    </a:cubicBezTo>
                    <a:cubicBezTo>
                      <a:pt x="5" y="39"/>
                      <a:pt x="6" y="45"/>
                      <a:pt x="5" y="51"/>
                    </a:cubicBezTo>
                    <a:cubicBezTo>
                      <a:pt x="5" y="55"/>
                      <a:pt x="5" y="59"/>
                      <a:pt x="6" y="64"/>
                    </a:cubicBezTo>
                    <a:cubicBezTo>
                      <a:pt x="6" y="64"/>
                      <a:pt x="8" y="64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78"/>
              <p:cNvSpPr/>
              <p:nvPr/>
            </p:nvSpPr>
            <p:spPr bwMode="auto">
              <a:xfrm>
                <a:off x="1228725" y="2106613"/>
                <a:ext cx="17463" cy="65088"/>
              </a:xfrm>
              <a:custGeom>
                <a:avLst/>
                <a:gdLst>
                  <a:gd name="T0" fmla="*/ 0 w 17"/>
                  <a:gd name="T1" fmla="*/ 10 h 61"/>
                  <a:gd name="T2" fmla="*/ 6 w 17"/>
                  <a:gd name="T3" fmla="*/ 4 h 61"/>
                  <a:gd name="T4" fmla="*/ 3 w 17"/>
                  <a:gd name="T5" fmla="*/ 12 h 61"/>
                  <a:gd name="T6" fmla="*/ 3 w 17"/>
                  <a:gd name="T7" fmla="*/ 16 h 61"/>
                  <a:gd name="T8" fmla="*/ 7 w 17"/>
                  <a:gd name="T9" fmla="*/ 12 h 61"/>
                  <a:gd name="T10" fmla="*/ 10 w 17"/>
                  <a:gd name="T11" fmla="*/ 7 h 61"/>
                  <a:gd name="T12" fmla="*/ 4 w 17"/>
                  <a:gd name="T13" fmla="*/ 21 h 61"/>
                  <a:gd name="T14" fmla="*/ 6 w 17"/>
                  <a:gd name="T15" fmla="*/ 23 h 61"/>
                  <a:gd name="T16" fmla="*/ 10 w 17"/>
                  <a:gd name="T17" fmla="*/ 19 h 61"/>
                  <a:gd name="T18" fmla="*/ 13 w 17"/>
                  <a:gd name="T19" fmla="*/ 14 h 61"/>
                  <a:gd name="T20" fmla="*/ 6 w 17"/>
                  <a:gd name="T21" fmla="*/ 30 h 61"/>
                  <a:gd name="T22" fmla="*/ 10 w 17"/>
                  <a:gd name="T23" fmla="*/ 22 h 61"/>
                  <a:gd name="T24" fmla="*/ 6 w 17"/>
                  <a:gd name="T25" fmla="*/ 32 h 61"/>
                  <a:gd name="T26" fmla="*/ 12 w 17"/>
                  <a:gd name="T27" fmla="*/ 26 h 61"/>
                  <a:gd name="T28" fmla="*/ 4 w 17"/>
                  <a:gd name="T29" fmla="*/ 38 h 61"/>
                  <a:gd name="T30" fmla="*/ 11 w 17"/>
                  <a:gd name="T31" fmla="*/ 29 h 61"/>
                  <a:gd name="T32" fmla="*/ 7 w 17"/>
                  <a:gd name="T33" fmla="*/ 42 h 61"/>
                  <a:gd name="T34" fmla="*/ 5 w 17"/>
                  <a:gd name="T35" fmla="*/ 47 h 61"/>
                  <a:gd name="T36" fmla="*/ 12 w 17"/>
                  <a:gd name="T37" fmla="*/ 39 h 61"/>
                  <a:gd name="T38" fmla="*/ 7 w 17"/>
                  <a:gd name="T39" fmla="*/ 51 h 61"/>
                  <a:gd name="T40" fmla="*/ 8 w 17"/>
                  <a:gd name="T41" fmla="*/ 54 h 61"/>
                  <a:gd name="T42" fmla="*/ 15 w 17"/>
                  <a:gd name="T43" fmla="*/ 47 h 61"/>
                  <a:gd name="T44" fmla="*/ 9 w 17"/>
                  <a:gd name="T45" fmla="*/ 59 h 61"/>
                  <a:gd name="T46" fmla="*/ 13 w 17"/>
                  <a:gd name="T47" fmla="*/ 52 h 61"/>
                  <a:gd name="T48" fmla="*/ 10 w 17"/>
                  <a:gd name="T49" fmla="*/ 60 h 61"/>
                  <a:gd name="T50" fmla="*/ 11 w 17"/>
                  <a:gd name="T51" fmla="*/ 58 h 61"/>
                  <a:gd name="T52" fmla="*/ 15 w 17"/>
                  <a:gd name="T53" fmla="*/ 49 h 61"/>
                  <a:gd name="T54" fmla="*/ 11 w 17"/>
                  <a:gd name="T55" fmla="*/ 56 h 61"/>
                  <a:gd name="T56" fmla="*/ 15 w 17"/>
                  <a:gd name="T57" fmla="*/ 43 h 61"/>
                  <a:gd name="T58" fmla="*/ 11 w 17"/>
                  <a:gd name="T59" fmla="*/ 50 h 61"/>
                  <a:gd name="T60" fmla="*/ 15 w 17"/>
                  <a:gd name="T61" fmla="*/ 39 h 61"/>
                  <a:gd name="T62" fmla="*/ 15 w 17"/>
                  <a:gd name="T63" fmla="*/ 36 h 61"/>
                  <a:gd name="T64" fmla="*/ 6 w 17"/>
                  <a:gd name="T65" fmla="*/ 45 h 61"/>
                  <a:gd name="T66" fmla="*/ 10 w 17"/>
                  <a:gd name="T67" fmla="*/ 40 h 61"/>
                  <a:gd name="T68" fmla="*/ 14 w 17"/>
                  <a:gd name="T69" fmla="*/ 31 h 61"/>
                  <a:gd name="T70" fmla="*/ 14 w 17"/>
                  <a:gd name="T71" fmla="*/ 27 h 61"/>
                  <a:gd name="T72" fmla="*/ 8 w 17"/>
                  <a:gd name="T73" fmla="*/ 33 h 61"/>
                  <a:gd name="T74" fmla="*/ 14 w 17"/>
                  <a:gd name="T75" fmla="*/ 21 h 61"/>
                  <a:gd name="T76" fmla="*/ 13 w 17"/>
                  <a:gd name="T77" fmla="*/ 20 h 61"/>
                  <a:gd name="T78" fmla="*/ 8 w 17"/>
                  <a:gd name="T79" fmla="*/ 24 h 61"/>
                  <a:gd name="T80" fmla="*/ 16 w 17"/>
                  <a:gd name="T81" fmla="*/ 12 h 61"/>
                  <a:gd name="T82" fmla="*/ 7 w 17"/>
                  <a:gd name="T83" fmla="*/ 21 h 61"/>
                  <a:gd name="T84" fmla="*/ 12 w 17"/>
                  <a:gd name="T85" fmla="*/ 10 h 61"/>
                  <a:gd name="T86" fmla="*/ 12 w 17"/>
                  <a:gd name="T87" fmla="*/ 5 h 61"/>
                  <a:gd name="T88" fmla="*/ 8 w 17"/>
                  <a:gd name="T89" fmla="*/ 9 h 61"/>
                  <a:gd name="T90" fmla="*/ 11 w 17"/>
                  <a:gd name="T91" fmla="*/ 1 h 61"/>
                  <a:gd name="T92" fmla="*/ 5 w 17"/>
                  <a:gd name="T93" fmla="*/ 7 h 61"/>
                  <a:gd name="T94" fmla="*/ 9 w 17"/>
                  <a:gd name="T95" fmla="*/ 3 h 61"/>
                  <a:gd name="T96" fmla="*/ 5 w 17"/>
                  <a:gd name="T97" fmla="*/ 2 h 61"/>
                  <a:gd name="T98" fmla="*/ 0 w 17"/>
                  <a:gd name="T99" fmla="*/ 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" h="61">
                    <a:moveTo>
                      <a:pt x="1" y="8"/>
                    </a:moveTo>
                    <a:cubicBezTo>
                      <a:pt x="5" y="1"/>
                      <a:pt x="1" y="7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ubicBezTo>
                      <a:pt x="0" y="12"/>
                      <a:pt x="7" y="3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2"/>
                    </a:cubicBezTo>
                    <a:cubicBezTo>
                      <a:pt x="5" y="10"/>
                      <a:pt x="9" y="6"/>
                      <a:pt x="9" y="4"/>
                    </a:cubicBezTo>
                    <a:cubicBezTo>
                      <a:pt x="8" y="8"/>
                      <a:pt x="5" y="12"/>
                      <a:pt x="3" y="16"/>
                    </a:cubicBezTo>
                    <a:cubicBezTo>
                      <a:pt x="2" y="16"/>
                      <a:pt x="3" y="17"/>
                      <a:pt x="4" y="17"/>
                    </a:cubicBezTo>
                    <a:cubicBezTo>
                      <a:pt x="6" y="14"/>
                      <a:pt x="6" y="14"/>
                      <a:pt x="7" y="12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11" y="8"/>
                      <a:pt x="11" y="7"/>
                      <a:pt x="10" y="7"/>
                    </a:cubicBezTo>
                    <a:cubicBezTo>
                      <a:pt x="7" y="11"/>
                      <a:pt x="5" y="15"/>
                      <a:pt x="3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7" y="18"/>
                      <a:pt x="9" y="15"/>
                      <a:pt x="10" y="13"/>
                    </a:cubicBezTo>
                    <a:cubicBezTo>
                      <a:pt x="9" y="16"/>
                      <a:pt x="7" y="20"/>
                      <a:pt x="6" y="23"/>
                    </a:cubicBezTo>
                    <a:cubicBezTo>
                      <a:pt x="5" y="24"/>
                      <a:pt x="7" y="25"/>
                      <a:pt x="7" y="24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2" y="18"/>
                      <a:pt x="13" y="16"/>
                      <a:pt x="14" y="15"/>
                    </a:cubicBezTo>
                    <a:cubicBezTo>
                      <a:pt x="14" y="14"/>
                      <a:pt x="14" y="14"/>
                      <a:pt x="13" y="14"/>
                    </a:cubicBezTo>
                    <a:cubicBezTo>
                      <a:pt x="10" y="19"/>
                      <a:pt x="7" y="24"/>
                      <a:pt x="5" y="29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7" y="28"/>
                      <a:pt x="8" y="26"/>
                      <a:pt x="9" y="25"/>
                    </a:cubicBezTo>
                    <a:cubicBezTo>
                      <a:pt x="11" y="24"/>
                      <a:pt x="12" y="22"/>
                      <a:pt x="10" y="22"/>
                    </a:cubicBezTo>
                    <a:cubicBezTo>
                      <a:pt x="9" y="25"/>
                      <a:pt x="7" y="28"/>
                      <a:pt x="5" y="31"/>
                    </a:cubicBezTo>
                    <a:cubicBezTo>
                      <a:pt x="5" y="32"/>
                      <a:pt x="6" y="33"/>
                      <a:pt x="6" y="32"/>
                    </a:cubicBezTo>
                    <a:cubicBezTo>
                      <a:pt x="8" y="31"/>
                      <a:pt x="9" y="30"/>
                      <a:pt x="10" y="28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14" y="25"/>
                      <a:pt x="14" y="24"/>
                      <a:pt x="12" y="24"/>
                    </a:cubicBezTo>
                    <a:cubicBezTo>
                      <a:pt x="10" y="29"/>
                      <a:pt x="6" y="33"/>
                      <a:pt x="4" y="38"/>
                    </a:cubicBezTo>
                    <a:cubicBezTo>
                      <a:pt x="4" y="38"/>
                      <a:pt x="5" y="39"/>
                      <a:pt x="5" y="38"/>
                    </a:cubicBezTo>
                    <a:cubicBezTo>
                      <a:pt x="8" y="35"/>
                      <a:pt x="10" y="32"/>
                      <a:pt x="11" y="29"/>
                    </a:cubicBezTo>
                    <a:cubicBezTo>
                      <a:pt x="9" y="33"/>
                      <a:pt x="7" y="37"/>
                      <a:pt x="5" y="41"/>
                    </a:cubicBezTo>
                    <a:cubicBezTo>
                      <a:pt x="5" y="42"/>
                      <a:pt x="6" y="43"/>
                      <a:pt x="7" y="42"/>
                    </a:cubicBezTo>
                    <a:cubicBezTo>
                      <a:pt x="7" y="42"/>
                      <a:pt x="15" y="29"/>
                      <a:pt x="11" y="37"/>
                    </a:cubicBezTo>
                    <a:cubicBezTo>
                      <a:pt x="9" y="40"/>
                      <a:pt x="6" y="43"/>
                      <a:pt x="5" y="47"/>
                    </a:cubicBezTo>
                    <a:cubicBezTo>
                      <a:pt x="4" y="48"/>
                      <a:pt x="5" y="48"/>
                      <a:pt x="6" y="48"/>
                    </a:cubicBezTo>
                    <a:cubicBezTo>
                      <a:pt x="7" y="46"/>
                      <a:pt x="12" y="39"/>
                      <a:pt x="12" y="39"/>
                    </a:cubicBezTo>
                    <a:cubicBezTo>
                      <a:pt x="9" y="42"/>
                      <a:pt x="7" y="46"/>
                      <a:pt x="6" y="50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9" y="48"/>
                      <a:pt x="13" y="43"/>
                      <a:pt x="14" y="41"/>
                    </a:cubicBezTo>
                    <a:cubicBezTo>
                      <a:pt x="12" y="46"/>
                      <a:pt x="9" y="50"/>
                      <a:pt x="8" y="54"/>
                    </a:cubicBezTo>
                    <a:cubicBezTo>
                      <a:pt x="7" y="55"/>
                      <a:pt x="9" y="56"/>
                      <a:pt x="9" y="55"/>
                    </a:cubicBezTo>
                    <a:cubicBezTo>
                      <a:pt x="11" y="52"/>
                      <a:pt x="13" y="49"/>
                      <a:pt x="15" y="47"/>
                    </a:cubicBezTo>
                    <a:cubicBezTo>
                      <a:pt x="12" y="50"/>
                      <a:pt x="10" y="54"/>
                      <a:pt x="8" y="58"/>
                    </a:cubicBezTo>
                    <a:cubicBezTo>
                      <a:pt x="7" y="59"/>
                      <a:pt x="9" y="60"/>
                      <a:pt x="9" y="59"/>
                    </a:cubicBezTo>
                    <a:cubicBezTo>
                      <a:pt x="10" y="57"/>
                      <a:pt x="11" y="56"/>
                      <a:pt x="12" y="54"/>
                    </a:cubicBezTo>
                    <a:cubicBezTo>
                      <a:pt x="15" y="53"/>
                      <a:pt x="15" y="52"/>
                      <a:pt x="13" y="52"/>
                    </a:cubicBezTo>
                    <a:cubicBezTo>
                      <a:pt x="12" y="54"/>
                      <a:pt x="10" y="57"/>
                      <a:pt x="9" y="60"/>
                    </a:cubicBezTo>
                    <a:cubicBezTo>
                      <a:pt x="9" y="60"/>
                      <a:pt x="10" y="61"/>
                      <a:pt x="10" y="60"/>
                    </a:cubicBezTo>
                    <a:cubicBezTo>
                      <a:pt x="11" y="60"/>
                      <a:pt x="11" y="60"/>
                      <a:pt x="12" y="59"/>
                    </a:cubicBezTo>
                    <a:cubicBezTo>
                      <a:pt x="13" y="58"/>
                      <a:pt x="12" y="57"/>
                      <a:pt x="11" y="58"/>
                    </a:cubicBezTo>
                    <a:cubicBezTo>
                      <a:pt x="13" y="56"/>
                      <a:pt x="14" y="52"/>
                      <a:pt x="16" y="50"/>
                    </a:cubicBezTo>
                    <a:cubicBezTo>
                      <a:pt x="16" y="49"/>
                      <a:pt x="15" y="48"/>
                      <a:pt x="15" y="49"/>
                    </a:cubicBezTo>
                    <a:cubicBezTo>
                      <a:pt x="13" y="50"/>
                      <a:pt x="12" y="52"/>
                      <a:pt x="11" y="54"/>
                    </a:cubicBezTo>
                    <a:cubicBezTo>
                      <a:pt x="9" y="55"/>
                      <a:pt x="9" y="56"/>
                      <a:pt x="11" y="56"/>
                    </a:cubicBezTo>
                    <a:cubicBezTo>
                      <a:pt x="13" y="52"/>
                      <a:pt x="15" y="48"/>
                      <a:pt x="17" y="44"/>
                    </a:cubicBezTo>
                    <a:cubicBezTo>
                      <a:pt x="17" y="43"/>
                      <a:pt x="16" y="43"/>
                      <a:pt x="15" y="43"/>
                    </a:cubicBezTo>
                    <a:cubicBezTo>
                      <a:pt x="14" y="45"/>
                      <a:pt x="13" y="47"/>
                      <a:pt x="11" y="49"/>
                    </a:cubicBezTo>
                    <a:cubicBezTo>
                      <a:pt x="9" y="52"/>
                      <a:pt x="9" y="52"/>
                      <a:pt x="11" y="50"/>
                    </a:cubicBezTo>
                    <a:cubicBezTo>
                      <a:pt x="13" y="46"/>
                      <a:pt x="15" y="43"/>
                      <a:pt x="16" y="40"/>
                    </a:cubicBezTo>
                    <a:cubicBezTo>
                      <a:pt x="17" y="39"/>
                      <a:pt x="16" y="38"/>
                      <a:pt x="15" y="39"/>
                    </a:cubicBezTo>
                    <a:cubicBezTo>
                      <a:pt x="13" y="42"/>
                      <a:pt x="10" y="45"/>
                      <a:pt x="8" y="48"/>
                    </a:cubicBezTo>
                    <a:cubicBezTo>
                      <a:pt x="11" y="45"/>
                      <a:pt x="13" y="40"/>
                      <a:pt x="15" y="36"/>
                    </a:cubicBezTo>
                    <a:cubicBezTo>
                      <a:pt x="15" y="36"/>
                      <a:pt x="14" y="35"/>
                      <a:pt x="14" y="36"/>
                    </a:cubicBezTo>
                    <a:cubicBezTo>
                      <a:pt x="11" y="38"/>
                      <a:pt x="8" y="41"/>
                      <a:pt x="6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8" y="43"/>
                      <a:pt x="9" y="42"/>
                      <a:pt x="10" y="40"/>
                    </a:cubicBezTo>
                    <a:cubicBezTo>
                      <a:pt x="12" y="37"/>
                      <a:pt x="13" y="35"/>
                      <a:pt x="15" y="32"/>
                    </a:cubicBezTo>
                    <a:cubicBezTo>
                      <a:pt x="15" y="32"/>
                      <a:pt x="14" y="31"/>
                      <a:pt x="14" y="31"/>
                    </a:cubicBezTo>
                    <a:cubicBezTo>
                      <a:pt x="11" y="34"/>
                      <a:pt x="9" y="36"/>
                      <a:pt x="7" y="39"/>
                    </a:cubicBezTo>
                    <a:cubicBezTo>
                      <a:pt x="10" y="35"/>
                      <a:pt x="12" y="31"/>
                      <a:pt x="14" y="27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1" y="29"/>
                      <a:pt x="4" y="40"/>
                      <a:pt x="8" y="33"/>
                    </a:cubicBezTo>
                    <a:cubicBezTo>
                      <a:pt x="10" y="29"/>
                      <a:pt x="13" y="26"/>
                      <a:pt x="15" y="22"/>
                    </a:cubicBezTo>
                    <a:cubicBezTo>
                      <a:pt x="16" y="22"/>
                      <a:pt x="15" y="21"/>
                      <a:pt x="14" y="21"/>
                    </a:cubicBezTo>
                    <a:cubicBezTo>
                      <a:pt x="12" y="24"/>
                      <a:pt x="10" y="27"/>
                      <a:pt x="7" y="29"/>
                    </a:cubicBezTo>
                    <a:cubicBezTo>
                      <a:pt x="9" y="27"/>
                      <a:pt x="11" y="23"/>
                      <a:pt x="13" y="20"/>
                    </a:cubicBezTo>
                    <a:cubicBezTo>
                      <a:pt x="13" y="19"/>
                      <a:pt x="12" y="18"/>
                      <a:pt x="12" y="19"/>
                    </a:cubicBezTo>
                    <a:cubicBezTo>
                      <a:pt x="10" y="21"/>
                      <a:pt x="9" y="22"/>
                      <a:pt x="8" y="24"/>
                    </a:cubicBezTo>
                    <a:cubicBezTo>
                      <a:pt x="6" y="26"/>
                      <a:pt x="6" y="27"/>
                      <a:pt x="7" y="27"/>
                    </a:cubicBezTo>
                    <a:cubicBezTo>
                      <a:pt x="10" y="22"/>
                      <a:pt x="13" y="17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2" y="15"/>
                      <a:pt x="10" y="18"/>
                      <a:pt x="7" y="21"/>
                    </a:cubicBezTo>
                    <a:cubicBezTo>
                      <a:pt x="9" y="19"/>
                      <a:pt x="11" y="14"/>
                      <a:pt x="13" y="11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0" y="12"/>
                      <a:pt x="6" y="15"/>
                      <a:pt x="5" y="18"/>
                    </a:cubicBezTo>
                    <a:cubicBezTo>
                      <a:pt x="7" y="13"/>
                      <a:pt x="10" y="9"/>
                      <a:pt x="12" y="5"/>
                    </a:cubicBezTo>
                    <a:cubicBezTo>
                      <a:pt x="13" y="4"/>
                      <a:pt x="11" y="3"/>
                      <a:pt x="11" y="4"/>
                    </a:cubicBezTo>
                    <a:cubicBezTo>
                      <a:pt x="10" y="6"/>
                      <a:pt x="9" y="7"/>
                      <a:pt x="8" y="9"/>
                    </a:cubicBezTo>
                    <a:cubicBezTo>
                      <a:pt x="7" y="10"/>
                      <a:pt x="3" y="18"/>
                      <a:pt x="7" y="12"/>
                    </a:cubicBezTo>
                    <a:cubicBezTo>
                      <a:pt x="9" y="9"/>
                      <a:pt x="10" y="5"/>
                      <a:pt x="11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8" y="3"/>
                      <a:pt x="7" y="5"/>
                      <a:pt x="5" y="7"/>
                    </a:cubicBezTo>
                    <a:cubicBezTo>
                      <a:pt x="3" y="9"/>
                      <a:pt x="3" y="10"/>
                      <a:pt x="5" y="10"/>
                    </a:cubicBezTo>
                    <a:cubicBezTo>
                      <a:pt x="6" y="8"/>
                      <a:pt x="7" y="5"/>
                      <a:pt x="9" y="3"/>
                    </a:cubicBezTo>
                    <a:cubicBezTo>
                      <a:pt x="9" y="2"/>
                      <a:pt x="8" y="1"/>
                      <a:pt x="8" y="2"/>
                    </a:cubicBezTo>
                    <a:cubicBezTo>
                      <a:pt x="3" y="5"/>
                      <a:pt x="0" y="11"/>
                      <a:pt x="5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1" y="5"/>
                      <a:pt x="2" y="3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79"/>
              <p:cNvSpPr/>
              <p:nvPr/>
            </p:nvSpPr>
            <p:spPr bwMode="auto">
              <a:xfrm>
                <a:off x="1163638" y="2068513"/>
                <a:ext cx="68263" cy="50800"/>
              </a:xfrm>
              <a:custGeom>
                <a:avLst/>
                <a:gdLst>
                  <a:gd name="T0" fmla="*/ 1 w 64"/>
                  <a:gd name="T1" fmla="*/ 47 h 48"/>
                  <a:gd name="T2" fmla="*/ 35 w 64"/>
                  <a:gd name="T3" fmla="*/ 35 h 48"/>
                  <a:gd name="T4" fmla="*/ 60 w 64"/>
                  <a:gd name="T5" fmla="*/ 1 h 48"/>
                  <a:gd name="T6" fmla="*/ 59 w 64"/>
                  <a:gd name="T7" fmla="*/ 0 h 48"/>
                  <a:gd name="T8" fmla="*/ 49 w 64"/>
                  <a:gd name="T9" fmla="*/ 7 h 48"/>
                  <a:gd name="T10" fmla="*/ 49 w 64"/>
                  <a:gd name="T11" fmla="*/ 8 h 48"/>
                  <a:gd name="T12" fmla="*/ 58 w 64"/>
                  <a:gd name="T13" fmla="*/ 3 h 48"/>
                  <a:gd name="T14" fmla="*/ 62 w 64"/>
                  <a:gd name="T15" fmla="*/ 13 h 48"/>
                  <a:gd name="T16" fmla="*/ 64 w 64"/>
                  <a:gd name="T17" fmla="*/ 13 h 48"/>
                  <a:gd name="T18" fmla="*/ 61 w 64"/>
                  <a:gd name="T19" fmla="*/ 1 h 48"/>
                  <a:gd name="T20" fmla="*/ 60 w 64"/>
                  <a:gd name="T21" fmla="*/ 0 h 48"/>
                  <a:gd name="T22" fmla="*/ 51 w 64"/>
                  <a:gd name="T23" fmla="*/ 5 h 48"/>
                  <a:gd name="T24" fmla="*/ 58 w 64"/>
                  <a:gd name="T25" fmla="*/ 4 h 48"/>
                  <a:gd name="T26" fmla="*/ 44 w 64"/>
                  <a:gd name="T27" fmla="*/ 27 h 48"/>
                  <a:gd name="T28" fmla="*/ 2 w 64"/>
                  <a:gd name="T29" fmla="*/ 45 h 48"/>
                  <a:gd name="T30" fmla="*/ 1 w 64"/>
                  <a:gd name="T31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48">
                    <a:moveTo>
                      <a:pt x="1" y="47"/>
                    </a:moveTo>
                    <a:cubicBezTo>
                      <a:pt x="14" y="48"/>
                      <a:pt x="25" y="42"/>
                      <a:pt x="35" y="35"/>
                    </a:cubicBezTo>
                    <a:cubicBezTo>
                      <a:pt x="48" y="26"/>
                      <a:pt x="54" y="15"/>
                      <a:pt x="60" y="1"/>
                    </a:cubicBezTo>
                    <a:cubicBezTo>
                      <a:pt x="61" y="1"/>
                      <a:pt x="60" y="0"/>
                      <a:pt x="59" y="0"/>
                    </a:cubicBezTo>
                    <a:cubicBezTo>
                      <a:pt x="55" y="2"/>
                      <a:pt x="52" y="4"/>
                      <a:pt x="49" y="7"/>
                    </a:cubicBezTo>
                    <a:cubicBezTo>
                      <a:pt x="48" y="7"/>
                      <a:pt x="49" y="9"/>
                      <a:pt x="49" y="8"/>
                    </a:cubicBezTo>
                    <a:cubicBezTo>
                      <a:pt x="52" y="7"/>
                      <a:pt x="55" y="5"/>
                      <a:pt x="58" y="3"/>
                    </a:cubicBezTo>
                    <a:cubicBezTo>
                      <a:pt x="61" y="2"/>
                      <a:pt x="62" y="11"/>
                      <a:pt x="62" y="13"/>
                    </a:cubicBezTo>
                    <a:cubicBezTo>
                      <a:pt x="62" y="14"/>
                      <a:pt x="64" y="13"/>
                      <a:pt x="64" y="13"/>
                    </a:cubicBezTo>
                    <a:cubicBezTo>
                      <a:pt x="63" y="8"/>
                      <a:pt x="63" y="5"/>
                      <a:pt x="61" y="1"/>
                    </a:cubicBezTo>
                    <a:cubicBezTo>
                      <a:pt x="61" y="0"/>
                      <a:pt x="60" y="0"/>
                      <a:pt x="60" y="0"/>
                    </a:cubicBezTo>
                    <a:cubicBezTo>
                      <a:pt x="57" y="2"/>
                      <a:pt x="54" y="4"/>
                      <a:pt x="51" y="5"/>
                    </a:cubicBezTo>
                    <a:cubicBezTo>
                      <a:pt x="48" y="7"/>
                      <a:pt x="58" y="4"/>
                      <a:pt x="58" y="4"/>
                    </a:cubicBezTo>
                    <a:cubicBezTo>
                      <a:pt x="54" y="12"/>
                      <a:pt x="51" y="20"/>
                      <a:pt x="44" y="27"/>
                    </a:cubicBezTo>
                    <a:cubicBezTo>
                      <a:pt x="34" y="37"/>
                      <a:pt x="17" y="47"/>
                      <a:pt x="2" y="45"/>
                    </a:cubicBezTo>
                    <a:cubicBezTo>
                      <a:pt x="1" y="45"/>
                      <a:pt x="0" y="46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80"/>
              <p:cNvSpPr/>
              <p:nvPr/>
            </p:nvSpPr>
            <p:spPr bwMode="auto">
              <a:xfrm>
                <a:off x="1265238" y="2162176"/>
                <a:ext cx="14288" cy="15875"/>
              </a:xfrm>
              <a:custGeom>
                <a:avLst/>
                <a:gdLst>
                  <a:gd name="T0" fmla="*/ 2 w 14"/>
                  <a:gd name="T1" fmla="*/ 0 h 15"/>
                  <a:gd name="T2" fmla="*/ 1 w 14"/>
                  <a:gd name="T3" fmla="*/ 0 h 15"/>
                  <a:gd name="T4" fmla="*/ 1 w 14"/>
                  <a:gd name="T5" fmla="*/ 1 h 15"/>
                  <a:gd name="T6" fmla="*/ 13 w 14"/>
                  <a:gd name="T7" fmla="*/ 4 h 15"/>
                  <a:gd name="T8" fmla="*/ 13 w 14"/>
                  <a:gd name="T9" fmla="*/ 3 h 15"/>
                  <a:gd name="T10" fmla="*/ 8 w 14"/>
                  <a:gd name="T11" fmla="*/ 13 h 15"/>
                  <a:gd name="T12" fmla="*/ 9 w 14"/>
                  <a:gd name="T13" fmla="*/ 14 h 15"/>
                  <a:gd name="T14" fmla="*/ 14 w 14"/>
                  <a:gd name="T15" fmla="*/ 4 h 15"/>
                  <a:gd name="T16" fmla="*/ 13 w 14"/>
                  <a:gd name="T17" fmla="*/ 3 h 15"/>
                  <a:gd name="T18" fmla="*/ 1 w 14"/>
                  <a:gd name="T19" fmla="*/ 0 h 15"/>
                  <a:gd name="T20" fmla="*/ 0 w 14"/>
                  <a:gd name="T21" fmla="*/ 1 h 15"/>
                  <a:gd name="T22" fmla="*/ 1 w 14"/>
                  <a:gd name="T23" fmla="*/ 1 h 15"/>
                  <a:gd name="T24" fmla="*/ 2 w 1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5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5" y="1"/>
                      <a:pt x="9" y="3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7"/>
                      <a:pt x="10" y="10"/>
                      <a:pt x="8" y="13"/>
                    </a:cubicBezTo>
                    <a:cubicBezTo>
                      <a:pt x="7" y="14"/>
                      <a:pt x="8" y="15"/>
                      <a:pt x="9" y="14"/>
                    </a:cubicBezTo>
                    <a:cubicBezTo>
                      <a:pt x="11" y="11"/>
                      <a:pt x="13" y="7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9" y="2"/>
                      <a:pt x="5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81"/>
              <p:cNvSpPr/>
              <p:nvPr/>
            </p:nvSpPr>
            <p:spPr bwMode="auto">
              <a:xfrm>
                <a:off x="1144588" y="2081213"/>
                <a:ext cx="20638" cy="17463"/>
              </a:xfrm>
              <a:custGeom>
                <a:avLst/>
                <a:gdLst>
                  <a:gd name="T0" fmla="*/ 1 w 19"/>
                  <a:gd name="T1" fmla="*/ 16 h 16"/>
                  <a:gd name="T2" fmla="*/ 12 w 19"/>
                  <a:gd name="T3" fmla="*/ 1 h 16"/>
                  <a:gd name="T4" fmla="*/ 11 w 19"/>
                  <a:gd name="T5" fmla="*/ 1 h 16"/>
                  <a:gd name="T6" fmla="*/ 17 w 19"/>
                  <a:gd name="T7" fmla="*/ 13 h 16"/>
                  <a:gd name="T8" fmla="*/ 18 w 19"/>
                  <a:gd name="T9" fmla="*/ 12 h 16"/>
                  <a:gd name="T10" fmla="*/ 12 w 19"/>
                  <a:gd name="T11" fmla="*/ 1 h 16"/>
                  <a:gd name="T12" fmla="*/ 11 w 19"/>
                  <a:gd name="T13" fmla="*/ 1 h 16"/>
                  <a:gd name="T14" fmla="*/ 1 w 19"/>
                  <a:gd name="T15" fmla="*/ 14 h 16"/>
                  <a:gd name="T16" fmla="*/ 1 w 19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6">
                    <a:moveTo>
                      <a:pt x="1" y="16"/>
                    </a:moveTo>
                    <a:cubicBezTo>
                      <a:pt x="7" y="14"/>
                      <a:pt x="10" y="6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3" y="5"/>
                      <a:pt x="14" y="10"/>
                      <a:pt x="17" y="13"/>
                    </a:cubicBezTo>
                    <a:cubicBezTo>
                      <a:pt x="18" y="14"/>
                      <a:pt x="19" y="13"/>
                      <a:pt x="18" y="12"/>
                    </a:cubicBezTo>
                    <a:cubicBezTo>
                      <a:pt x="15" y="9"/>
                      <a:pt x="15" y="4"/>
                      <a:pt x="12" y="1"/>
                    </a:cubicBezTo>
                    <a:cubicBezTo>
                      <a:pt x="12" y="0"/>
                      <a:pt x="11" y="0"/>
                      <a:pt x="11" y="1"/>
                    </a:cubicBezTo>
                    <a:cubicBezTo>
                      <a:pt x="9" y="5"/>
                      <a:pt x="6" y="13"/>
                      <a:pt x="1" y="14"/>
                    </a:cubicBezTo>
                    <a:cubicBezTo>
                      <a:pt x="0" y="15"/>
                      <a:pt x="0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95"/>
              <p:cNvSpPr/>
              <p:nvPr/>
            </p:nvSpPr>
            <p:spPr bwMode="auto">
              <a:xfrm>
                <a:off x="1050925" y="2143126"/>
                <a:ext cx="92075" cy="84138"/>
              </a:xfrm>
              <a:custGeom>
                <a:avLst/>
                <a:gdLst>
                  <a:gd name="T0" fmla="*/ 55 w 87"/>
                  <a:gd name="T1" fmla="*/ 6 h 79"/>
                  <a:gd name="T2" fmla="*/ 28 w 87"/>
                  <a:gd name="T3" fmla="*/ 10 h 79"/>
                  <a:gd name="T4" fmla="*/ 7 w 87"/>
                  <a:gd name="T5" fmla="*/ 38 h 79"/>
                  <a:gd name="T6" fmla="*/ 44 w 87"/>
                  <a:gd name="T7" fmla="*/ 78 h 79"/>
                  <a:gd name="T8" fmla="*/ 81 w 87"/>
                  <a:gd name="T9" fmla="*/ 35 h 79"/>
                  <a:gd name="T10" fmla="*/ 47 w 87"/>
                  <a:gd name="T11" fmla="*/ 3 h 79"/>
                  <a:gd name="T12" fmla="*/ 48 w 87"/>
                  <a:gd name="T13" fmla="*/ 5 h 79"/>
                  <a:gd name="T14" fmla="*/ 79 w 87"/>
                  <a:gd name="T15" fmla="*/ 32 h 79"/>
                  <a:gd name="T16" fmla="*/ 47 w 87"/>
                  <a:gd name="T17" fmla="*/ 77 h 79"/>
                  <a:gd name="T18" fmla="*/ 7 w 87"/>
                  <a:gd name="T19" fmla="*/ 43 h 79"/>
                  <a:gd name="T20" fmla="*/ 25 w 87"/>
                  <a:gd name="T21" fmla="*/ 13 h 79"/>
                  <a:gd name="T22" fmla="*/ 54 w 87"/>
                  <a:gd name="T23" fmla="*/ 7 h 79"/>
                  <a:gd name="T24" fmla="*/ 55 w 87"/>
                  <a:gd name="T2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9">
                    <a:moveTo>
                      <a:pt x="55" y="6"/>
                    </a:moveTo>
                    <a:cubicBezTo>
                      <a:pt x="47" y="0"/>
                      <a:pt x="36" y="6"/>
                      <a:pt x="28" y="10"/>
                    </a:cubicBezTo>
                    <a:cubicBezTo>
                      <a:pt x="17" y="15"/>
                      <a:pt x="10" y="26"/>
                      <a:pt x="7" y="38"/>
                    </a:cubicBezTo>
                    <a:cubicBezTo>
                      <a:pt x="0" y="60"/>
                      <a:pt x="23" y="78"/>
                      <a:pt x="44" y="78"/>
                    </a:cubicBezTo>
                    <a:cubicBezTo>
                      <a:pt x="65" y="79"/>
                      <a:pt x="86" y="55"/>
                      <a:pt x="81" y="35"/>
                    </a:cubicBezTo>
                    <a:cubicBezTo>
                      <a:pt x="79" y="24"/>
                      <a:pt x="62" y="0"/>
                      <a:pt x="47" y="3"/>
                    </a:cubicBezTo>
                    <a:cubicBezTo>
                      <a:pt x="46" y="4"/>
                      <a:pt x="47" y="5"/>
                      <a:pt x="48" y="5"/>
                    </a:cubicBezTo>
                    <a:cubicBezTo>
                      <a:pt x="60" y="1"/>
                      <a:pt x="75" y="23"/>
                      <a:pt x="79" y="32"/>
                    </a:cubicBezTo>
                    <a:cubicBezTo>
                      <a:pt x="87" y="52"/>
                      <a:pt x="66" y="75"/>
                      <a:pt x="47" y="77"/>
                    </a:cubicBezTo>
                    <a:cubicBezTo>
                      <a:pt x="27" y="79"/>
                      <a:pt x="6" y="63"/>
                      <a:pt x="7" y="43"/>
                    </a:cubicBezTo>
                    <a:cubicBezTo>
                      <a:pt x="7" y="32"/>
                      <a:pt x="16" y="20"/>
                      <a:pt x="25" y="13"/>
                    </a:cubicBezTo>
                    <a:cubicBezTo>
                      <a:pt x="33" y="8"/>
                      <a:pt x="46" y="1"/>
                      <a:pt x="54" y="7"/>
                    </a:cubicBezTo>
                    <a:cubicBezTo>
                      <a:pt x="55" y="8"/>
                      <a:pt x="55" y="6"/>
                      <a:pt x="5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96"/>
              <p:cNvSpPr/>
              <p:nvPr/>
            </p:nvSpPr>
            <p:spPr bwMode="auto">
              <a:xfrm>
                <a:off x="1063625" y="2144713"/>
                <a:ext cx="73025" cy="74613"/>
              </a:xfrm>
              <a:custGeom>
                <a:avLst/>
                <a:gdLst>
                  <a:gd name="T0" fmla="*/ 0 w 70"/>
                  <a:gd name="T1" fmla="*/ 24 h 70"/>
                  <a:gd name="T2" fmla="*/ 13 w 70"/>
                  <a:gd name="T3" fmla="*/ 37 h 70"/>
                  <a:gd name="T4" fmla="*/ 27 w 70"/>
                  <a:gd name="T5" fmla="*/ 39 h 70"/>
                  <a:gd name="T6" fmla="*/ 43 w 70"/>
                  <a:gd name="T7" fmla="*/ 40 h 70"/>
                  <a:gd name="T8" fmla="*/ 44 w 70"/>
                  <a:gd name="T9" fmla="*/ 47 h 70"/>
                  <a:gd name="T10" fmla="*/ 49 w 70"/>
                  <a:gd name="T11" fmla="*/ 68 h 70"/>
                  <a:gd name="T12" fmla="*/ 50 w 70"/>
                  <a:gd name="T13" fmla="*/ 69 h 70"/>
                  <a:gd name="T14" fmla="*/ 61 w 70"/>
                  <a:gd name="T15" fmla="*/ 48 h 70"/>
                  <a:gd name="T16" fmla="*/ 64 w 70"/>
                  <a:gd name="T17" fmla="*/ 36 h 70"/>
                  <a:gd name="T18" fmla="*/ 48 w 70"/>
                  <a:gd name="T19" fmla="*/ 32 h 70"/>
                  <a:gd name="T20" fmla="*/ 33 w 70"/>
                  <a:gd name="T21" fmla="*/ 35 h 70"/>
                  <a:gd name="T22" fmla="*/ 28 w 70"/>
                  <a:gd name="T23" fmla="*/ 34 h 70"/>
                  <a:gd name="T24" fmla="*/ 30 w 70"/>
                  <a:gd name="T25" fmla="*/ 26 h 70"/>
                  <a:gd name="T26" fmla="*/ 36 w 70"/>
                  <a:gd name="T27" fmla="*/ 22 h 70"/>
                  <a:gd name="T28" fmla="*/ 42 w 70"/>
                  <a:gd name="T29" fmla="*/ 11 h 70"/>
                  <a:gd name="T30" fmla="*/ 41 w 70"/>
                  <a:gd name="T31" fmla="*/ 1 h 70"/>
                  <a:gd name="T32" fmla="*/ 41 w 70"/>
                  <a:gd name="T33" fmla="*/ 0 h 70"/>
                  <a:gd name="T34" fmla="*/ 37 w 70"/>
                  <a:gd name="T35" fmla="*/ 6 h 70"/>
                  <a:gd name="T36" fmla="*/ 39 w 70"/>
                  <a:gd name="T37" fmla="*/ 10 h 70"/>
                  <a:gd name="T38" fmla="*/ 37 w 70"/>
                  <a:gd name="T39" fmla="*/ 18 h 70"/>
                  <a:gd name="T40" fmla="*/ 24 w 70"/>
                  <a:gd name="T41" fmla="*/ 28 h 70"/>
                  <a:gd name="T42" fmla="*/ 56 w 70"/>
                  <a:gd name="T43" fmla="*/ 32 h 70"/>
                  <a:gd name="T44" fmla="*/ 55 w 70"/>
                  <a:gd name="T45" fmla="*/ 57 h 70"/>
                  <a:gd name="T46" fmla="*/ 52 w 70"/>
                  <a:gd name="T47" fmla="*/ 62 h 70"/>
                  <a:gd name="T48" fmla="*/ 51 w 70"/>
                  <a:gd name="T49" fmla="*/ 67 h 70"/>
                  <a:gd name="T50" fmla="*/ 53 w 70"/>
                  <a:gd name="T51" fmla="*/ 62 h 70"/>
                  <a:gd name="T52" fmla="*/ 50 w 70"/>
                  <a:gd name="T53" fmla="*/ 54 h 70"/>
                  <a:gd name="T54" fmla="*/ 45 w 70"/>
                  <a:gd name="T55" fmla="*/ 40 h 70"/>
                  <a:gd name="T56" fmla="*/ 27 w 70"/>
                  <a:gd name="T57" fmla="*/ 38 h 70"/>
                  <a:gd name="T58" fmla="*/ 6 w 70"/>
                  <a:gd name="T59" fmla="*/ 26 h 70"/>
                  <a:gd name="T60" fmla="*/ 0 w 70"/>
                  <a:gd name="T61" fmla="*/ 23 h 70"/>
                  <a:gd name="T62" fmla="*/ 0 w 70"/>
                  <a:gd name="T63" fmla="*/ 2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" h="70">
                    <a:moveTo>
                      <a:pt x="0" y="24"/>
                    </a:moveTo>
                    <a:cubicBezTo>
                      <a:pt x="5" y="24"/>
                      <a:pt x="9" y="35"/>
                      <a:pt x="13" y="37"/>
                    </a:cubicBezTo>
                    <a:cubicBezTo>
                      <a:pt x="18" y="40"/>
                      <a:pt x="23" y="40"/>
                      <a:pt x="27" y="39"/>
                    </a:cubicBezTo>
                    <a:cubicBezTo>
                      <a:pt x="31" y="38"/>
                      <a:pt x="41" y="35"/>
                      <a:pt x="43" y="40"/>
                    </a:cubicBezTo>
                    <a:cubicBezTo>
                      <a:pt x="44" y="42"/>
                      <a:pt x="44" y="45"/>
                      <a:pt x="44" y="47"/>
                    </a:cubicBezTo>
                    <a:cubicBezTo>
                      <a:pt x="45" y="55"/>
                      <a:pt x="55" y="57"/>
                      <a:pt x="49" y="68"/>
                    </a:cubicBezTo>
                    <a:cubicBezTo>
                      <a:pt x="48" y="69"/>
                      <a:pt x="49" y="70"/>
                      <a:pt x="50" y="69"/>
                    </a:cubicBezTo>
                    <a:cubicBezTo>
                      <a:pt x="54" y="62"/>
                      <a:pt x="58" y="55"/>
                      <a:pt x="61" y="48"/>
                    </a:cubicBezTo>
                    <a:cubicBezTo>
                      <a:pt x="62" y="45"/>
                      <a:pt x="65" y="40"/>
                      <a:pt x="64" y="36"/>
                    </a:cubicBezTo>
                    <a:cubicBezTo>
                      <a:pt x="62" y="29"/>
                      <a:pt x="53" y="31"/>
                      <a:pt x="48" y="32"/>
                    </a:cubicBezTo>
                    <a:cubicBezTo>
                      <a:pt x="43" y="33"/>
                      <a:pt x="38" y="35"/>
                      <a:pt x="33" y="35"/>
                    </a:cubicBezTo>
                    <a:cubicBezTo>
                      <a:pt x="31" y="35"/>
                      <a:pt x="30" y="35"/>
                      <a:pt x="28" y="34"/>
                    </a:cubicBezTo>
                    <a:cubicBezTo>
                      <a:pt x="26" y="30"/>
                      <a:pt x="27" y="27"/>
                      <a:pt x="30" y="26"/>
                    </a:cubicBezTo>
                    <a:cubicBezTo>
                      <a:pt x="32" y="25"/>
                      <a:pt x="34" y="24"/>
                      <a:pt x="36" y="22"/>
                    </a:cubicBezTo>
                    <a:cubicBezTo>
                      <a:pt x="38" y="21"/>
                      <a:pt x="42" y="14"/>
                      <a:pt x="42" y="11"/>
                    </a:cubicBezTo>
                    <a:cubicBezTo>
                      <a:pt x="42" y="10"/>
                      <a:pt x="33" y="1"/>
                      <a:pt x="41" y="1"/>
                    </a:cubicBezTo>
                    <a:cubicBezTo>
                      <a:pt x="42" y="1"/>
                      <a:pt x="42" y="0"/>
                      <a:pt x="41" y="0"/>
                    </a:cubicBezTo>
                    <a:cubicBezTo>
                      <a:pt x="36" y="0"/>
                      <a:pt x="35" y="2"/>
                      <a:pt x="37" y="6"/>
                    </a:cubicBezTo>
                    <a:cubicBezTo>
                      <a:pt x="37" y="7"/>
                      <a:pt x="39" y="8"/>
                      <a:pt x="39" y="10"/>
                    </a:cubicBezTo>
                    <a:cubicBezTo>
                      <a:pt x="41" y="12"/>
                      <a:pt x="39" y="15"/>
                      <a:pt x="37" y="18"/>
                    </a:cubicBezTo>
                    <a:cubicBezTo>
                      <a:pt x="35" y="24"/>
                      <a:pt x="27" y="23"/>
                      <a:pt x="24" y="28"/>
                    </a:cubicBezTo>
                    <a:cubicBezTo>
                      <a:pt x="16" y="43"/>
                      <a:pt x="52" y="32"/>
                      <a:pt x="56" y="32"/>
                    </a:cubicBezTo>
                    <a:cubicBezTo>
                      <a:pt x="70" y="32"/>
                      <a:pt x="58" y="52"/>
                      <a:pt x="55" y="57"/>
                    </a:cubicBezTo>
                    <a:cubicBezTo>
                      <a:pt x="54" y="59"/>
                      <a:pt x="53" y="61"/>
                      <a:pt x="52" y="62"/>
                    </a:cubicBezTo>
                    <a:cubicBezTo>
                      <a:pt x="50" y="64"/>
                      <a:pt x="50" y="65"/>
                      <a:pt x="51" y="67"/>
                    </a:cubicBezTo>
                    <a:cubicBezTo>
                      <a:pt x="52" y="65"/>
                      <a:pt x="53" y="63"/>
                      <a:pt x="53" y="62"/>
                    </a:cubicBezTo>
                    <a:cubicBezTo>
                      <a:pt x="53" y="59"/>
                      <a:pt x="53" y="56"/>
                      <a:pt x="50" y="54"/>
                    </a:cubicBezTo>
                    <a:cubicBezTo>
                      <a:pt x="45" y="49"/>
                      <a:pt x="46" y="46"/>
                      <a:pt x="45" y="40"/>
                    </a:cubicBezTo>
                    <a:cubicBezTo>
                      <a:pt x="44" y="33"/>
                      <a:pt x="31" y="37"/>
                      <a:pt x="27" y="38"/>
                    </a:cubicBezTo>
                    <a:cubicBezTo>
                      <a:pt x="17" y="40"/>
                      <a:pt x="11" y="35"/>
                      <a:pt x="6" y="26"/>
                    </a:cubicBezTo>
                    <a:cubicBezTo>
                      <a:pt x="5" y="24"/>
                      <a:pt x="3" y="23"/>
                      <a:pt x="0" y="23"/>
                    </a:cubicBezTo>
                    <a:cubicBezTo>
                      <a:pt x="0" y="22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99"/>
              <p:cNvSpPr/>
              <p:nvPr/>
            </p:nvSpPr>
            <p:spPr bwMode="auto">
              <a:xfrm>
                <a:off x="1104900" y="2179638"/>
                <a:ext cx="25400" cy="30163"/>
              </a:xfrm>
              <a:custGeom>
                <a:avLst/>
                <a:gdLst>
                  <a:gd name="T0" fmla="*/ 2 w 24"/>
                  <a:gd name="T1" fmla="*/ 6 h 28"/>
                  <a:gd name="T2" fmla="*/ 5 w 24"/>
                  <a:gd name="T3" fmla="*/ 6 h 28"/>
                  <a:gd name="T4" fmla="*/ 5 w 24"/>
                  <a:gd name="T5" fmla="*/ 13 h 28"/>
                  <a:gd name="T6" fmla="*/ 8 w 24"/>
                  <a:gd name="T7" fmla="*/ 19 h 28"/>
                  <a:gd name="T8" fmla="*/ 11 w 24"/>
                  <a:gd name="T9" fmla="*/ 22 h 28"/>
                  <a:gd name="T10" fmla="*/ 13 w 24"/>
                  <a:gd name="T11" fmla="*/ 25 h 28"/>
                  <a:gd name="T12" fmla="*/ 14 w 24"/>
                  <a:gd name="T13" fmla="*/ 27 h 28"/>
                  <a:gd name="T14" fmla="*/ 16 w 24"/>
                  <a:gd name="T15" fmla="*/ 17 h 28"/>
                  <a:gd name="T16" fmla="*/ 17 w 24"/>
                  <a:gd name="T17" fmla="*/ 16 h 28"/>
                  <a:gd name="T18" fmla="*/ 18 w 24"/>
                  <a:gd name="T19" fmla="*/ 16 h 28"/>
                  <a:gd name="T20" fmla="*/ 20 w 24"/>
                  <a:gd name="T21" fmla="*/ 14 h 28"/>
                  <a:gd name="T22" fmla="*/ 21 w 24"/>
                  <a:gd name="T23" fmla="*/ 8 h 28"/>
                  <a:gd name="T24" fmla="*/ 14 w 24"/>
                  <a:gd name="T25" fmla="*/ 10 h 28"/>
                  <a:gd name="T26" fmla="*/ 13 w 24"/>
                  <a:gd name="T27" fmla="*/ 14 h 28"/>
                  <a:gd name="T28" fmla="*/ 9 w 24"/>
                  <a:gd name="T29" fmla="*/ 11 h 28"/>
                  <a:gd name="T30" fmla="*/ 10 w 24"/>
                  <a:gd name="T31" fmla="*/ 15 h 28"/>
                  <a:gd name="T32" fmla="*/ 7 w 24"/>
                  <a:gd name="T33" fmla="*/ 6 h 28"/>
                  <a:gd name="T34" fmla="*/ 20 w 24"/>
                  <a:gd name="T35" fmla="*/ 10 h 28"/>
                  <a:gd name="T36" fmla="*/ 18 w 24"/>
                  <a:gd name="T37" fmla="*/ 16 h 28"/>
                  <a:gd name="T38" fmla="*/ 14 w 24"/>
                  <a:gd name="T39" fmla="*/ 16 h 28"/>
                  <a:gd name="T40" fmla="*/ 11 w 24"/>
                  <a:gd name="T41" fmla="*/ 18 h 28"/>
                  <a:gd name="T42" fmla="*/ 7 w 24"/>
                  <a:gd name="T43" fmla="*/ 19 h 28"/>
                  <a:gd name="T44" fmla="*/ 17 w 24"/>
                  <a:gd name="T45" fmla="*/ 4 h 28"/>
                  <a:gd name="T46" fmla="*/ 11 w 24"/>
                  <a:gd name="T47" fmla="*/ 14 h 28"/>
                  <a:gd name="T48" fmla="*/ 9 w 24"/>
                  <a:gd name="T49" fmla="*/ 18 h 28"/>
                  <a:gd name="T50" fmla="*/ 10 w 24"/>
                  <a:gd name="T51" fmla="*/ 11 h 28"/>
                  <a:gd name="T52" fmla="*/ 10 w 24"/>
                  <a:gd name="T53" fmla="*/ 6 h 28"/>
                  <a:gd name="T54" fmla="*/ 13 w 24"/>
                  <a:gd name="T55" fmla="*/ 8 h 28"/>
                  <a:gd name="T56" fmla="*/ 12 w 24"/>
                  <a:gd name="T57" fmla="*/ 11 h 28"/>
                  <a:gd name="T58" fmla="*/ 17 w 24"/>
                  <a:gd name="T59" fmla="*/ 4 h 28"/>
                  <a:gd name="T60" fmla="*/ 8 w 24"/>
                  <a:gd name="T61" fmla="*/ 21 h 28"/>
                  <a:gd name="T62" fmla="*/ 11 w 24"/>
                  <a:gd name="T63" fmla="*/ 18 h 28"/>
                  <a:gd name="T64" fmla="*/ 13 w 24"/>
                  <a:gd name="T65" fmla="*/ 25 h 28"/>
                  <a:gd name="T66" fmla="*/ 15 w 24"/>
                  <a:gd name="T67" fmla="*/ 23 h 28"/>
                  <a:gd name="T68" fmla="*/ 15 w 24"/>
                  <a:gd name="T69" fmla="*/ 14 h 28"/>
                  <a:gd name="T70" fmla="*/ 7 w 24"/>
                  <a:gd name="T71" fmla="*/ 6 h 28"/>
                  <a:gd name="T72" fmla="*/ 10 w 24"/>
                  <a:gd name="T73" fmla="*/ 15 h 28"/>
                  <a:gd name="T74" fmla="*/ 9 w 24"/>
                  <a:gd name="T75" fmla="*/ 12 h 28"/>
                  <a:gd name="T76" fmla="*/ 13 w 24"/>
                  <a:gd name="T77" fmla="*/ 15 h 28"/>
                  <a:gd name="T78" fmla="*/ 14 w 24"/>
                  <a:gd name="T79" fmla="*/ 10 h 28"/>
                  <a:gd name="T80" fmla="*/ 22 w 24"/>
                  <a:gd name="T81" fmla="*/ 8 h 28"/>
                  <a:gd name="T82" fmla="*/ 22 w 24"/>
                  <a:gd name="T83" fmla="*/ 14 h 28"/>
                  <a:gd name="T84" fmla="*/ 20 w 24"/>
                  <a:gd name="T85" fmla="*/ 16 h 28"/>
                  <a:gd name="T86" fmla="*/ 18 w 24"/>
                  <a:gd name="T87" fmla="*/ 16 h 28"/>
                  <a:gd name="T88" fmla="*/ 18 w 24"/>
                  <a:gd name="T89" fmla="*/ 18 h 28"/>
                  <a:gd name="T90" fmla="*/ 15 w 24"/>
                  <a:gd name="T91" fmla="*/ 27 h 28"/>
                  <a:gd name="T92" fmla="*/ 15 w 24"/>
                  <a:gd name="T93" fmla="*/ 25 h 28"/>
                  <a:gd name="T94" fmla="*/ 12 w 24"/>
                  <a:gd name="T95" fmla="*/ 22 h 28"/>
                  <a:gd name="T96" fmla="*/ 9 w 24"/>
                  <a:gd name="T97" fmla="*/ 19 h 28"/>
                  <a:gd name="T98" fmla="*/ 6 w 24"/>
                  <a:gd name="T99" fmla="*/ 14 h 28"/>
                  <a:gd name="T100" fmla="*/ 6 w 24"/>
                  <a:gd name="T101" fmla="*/ 6 h 28"/>
                  <a:gd name="T102" fmla="*/ 0 w 24"/>
                  <a:gd name="T103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" h="28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7"/>
                      <a:pt x="5" y="10"/>
                      <a:pt x="5" y="13"/>
                    </a:cubicBezTo>
                    <a:cubicBezTo>
                      <a:pt x="4" y="14"/>
                      <a:pt x="6" y="15"/>
                      <a:pt x="6" y="14"/>
                    </a:cubicBezTo>
                    <a:cubicBezTo>
                      <a:pt x="7" y="10"/>
                      <a:pt x="8" y="7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9" y="8"/>
                      <a:pt x="7" y="14"/>
                      <a:pt x="8" y="19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1"/>
                      <a:pt x="11" y="16"/>
                      <a:pt x="11" y="22"/>
                    </a:cubicBezTo>
                    <a:cubicBezTo>
                      <a:pt x="11" y="23"/>
                      <a:pt x="12" y="23"/>
                      <a:pt x="12" y="22"/>
                    </a:cubicBezTo>
                    <a:cubicBezTo>
                      <a:pt x="13" y="15"/>
                      <a:pt x="15" y="8"/>
                      <a:pt x="16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9"/>
                      <a:pt x="14" y="17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18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1"/>
                      <a:pt x="14" y="19"/>
                      <a:pt x="14" y="27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19"/>
                      <a:pt x="18" y="12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3"/>
                      <a:pt x="16" y="17"/>
                    </a:cubicBezTo>
                    <a:cubicBezTo>
                      <a:pt x="17" y="17"/>
                      <a:pt x="17" y="17"/>
                      <a:pt x="18" y="17"/>
                    </a:cubicBezTo>
                    <a:cubicBezTo>
                      <a:pt x="18" y="12"/>
                      <a:pt x="19" y="7"/>
                      <a:pt x="20" y="3"/>
                    </a:cubicBezTo>
                    <a:cubicBezTo>
                      <a:pt x="19" y="3"/>
                      <a:pt x="19" y="2"/>
                      <a:pt x="18" y="2"/>
                    </a:cubicBezTo>
                    <a:cubicBezTo>
                      <a:pt x="19" y="7"/>
                      <a:pt x="18" y="11"/>
                      <a:pt x="17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1"/>
                      <a:pt x="21" y="7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1" y="6"/>
                      <a:pt x="20" y="10"/>
                      <a:pt x="20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9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4"/>
                    </a:cubicBezTo>
                    <a:cubicBezTo>
                      <a:pt x="14" y="14"/>
                      <a:pt x="14" y="15"/>
                      <a:pt x="15" y="15"/>
                    </a:cubicBezTo>
                    <a:cubicBezTo>
                      <a:pt x="15" y="10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1" y="5"/>
                      <a:pt x="10" y="8"/>
                      <a:pt x="9" y="11"/>
                    </a:cubicBezTo>
                    <a:cubicBezTo>
                      <a:pt x="10" y="11"/>
                      <a:pt x="10" y="12"/>
                      <a:pt x="11" y="12"/>
                    </a:cubicBezTo>
                    <a:cubicBezTo>
                      <a:pt x="10" y="8"/>
                      <a:pt x="11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0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2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12" y="1"/>
                      <a:pt x="14" y="12"/>
                      <a:pt x="14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7" y="13"/>
                      <a:pt x="18" y="11"/>
                      <a:pt x="20" y="10"/>
                    </a:cubicBezTo>
                    <a:cubicBezTo>
                      <a:pt x="20" y="10"/>
                      <a:pt x="19" y="9"/>
                      <a:pt x="19" y="9"/>
                    </a:cubicBezTo>
                    <a:cubicBezTo>
                      <a:pt x="19" y="14"/>
                      <a:pt x="18" y="18"/>
                      <a:pt x="15" y="23"/>
                    </a:cubicBezTo>
                    <a:cubicBezTo>
                      <a:pt x="16" y="23"/>
                      <a:pt x="16" y="23"/>
                      <a:pt x="17" y="23"/>
                    </a:cubicBezTo>
                    <a:cubicBezTo>
                      <a:pt x="17" y="20"/>
                      <a:pt x="17" y="18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ubicBezTo>
                      <a:pt x="16" y="19"/>
                      <a:pt x="14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3" y="14"/>
                      <a:pt x="10" y="14"/>
                      <a:pt x="9" y="11"/>
                    </a:cubicBezTo>
                    <a:cubicBezTo>
                      <a:pt x="9" y="11"/>
                      <a:pt x="7" y="11"/>
                      <a:pt x="8" y="12"/>
                    </a:cubicBezTo>
                    <a:cubicBezTo>
                      <a:pt x="9" y="14"/>
                      <a:pt x="9" y="16"/>
                      <a:pt x="10" y="18"/>
                    </a:cubicBezTo>
                    <a:cubicBezTo>
                      <a:pt x="10" y="19"/>
                      <a:pt x="12" y="19"/>
                      <a:pt x="11" y="18"/>
                    </a:cubicBezTo>
                    <a:cubicBezTo>
                      <a:pt x="11" y="15"/>
                      <a:pt x="10" y="12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5"/>
                      <a:pt x="8" y="20"/>
                      <a:pt x="7" y="19"/>
                    </a:cubicBezTo>
                    <a:cubicBezTo>
                      <a:pt x="6" y="18"/>
                      <a:pt x="6" y="16"/>
                      <a:pt x="6" y="15"/>
                    </a:cubicBezTo>
                    <a:cubicBezTo>
                      <a:pt x="5" y="11"/>
                      <a:pt x="6" y="11"/>
                      <a:pt x="9" y="9"/>
                    </a:cubicBezTo>
                    <a:cubicBezTo>
                      <a:pt x="11" y="7"/>
                      <a:pt x="2" y="12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4" y="7"/>
                      <a:pt x="12" y="10"/>
                      <a:pt x="11" y="14"/>
                    </a:cubicBezTo>
                    <a:cubicBezTo>
                      <a:pt x="11" y="14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2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4"/>
                      <a:pt x="10" y="16"/>
                      <a:pt x="9" y="18"/>
                    </a:cubicBezTo>
                    <a:cubicBezTo>
                      <a:pt x="9" y="19"/>
                      <a:pt x="11" y="19"/>
                      <a:pt x="11" y="18"/>
                    </a:cubicBezTo>
                    <a:cubicBezTo>
                      <a:pt x="12" y="15"/>
                      <a:pt x="12" y="11"/>
                      <a:pt x="13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1" y="9"/>
                      <a:pt x="11" y="10"/>
                      <a:pt x="10" y="11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8"/>
                      <a:pt x="6" y="10"/>
                      <a:pt x="5" y="13"/>
                    </a:cubicBezTo>
                    <a:cubicBezTo>
                      <a:pt x="5" y="13"/>
                      <a:pt x="5" y="14"/>
                      <a:pt x="5" y="14"/>
                    </a:cubicBezTo>
                    <a:cubicBezTo>
                      <a:pt x="10" y="15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1" y="14"/>
                      <a:pt x="9" y="18"/>
                    </a:cubicBezTo>
                    <a:cubicBezTo>
                      <a:pt x="10" y="18"/>
                      <a:pt x="10" y="18"/>
                      <a:pt x="11" y="18"/>
                    </a:cubicBezTo>
                    <a:cubicBezTo>
                      <a:pt x="11" y="16"/>
                      <a:pt x="11" y="14"/>
                      <a:pt x="12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3"/>
                      <a:pt x="10" y="13"/>
                      <a:pt x="11" y="14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2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3"/>
                      <a:pt x="9" y="6"/>
                      <a:pt x="5" y="9"/>
                    </a:cubicBezTo>
                    <a:cubicBezTo>
                      <a:pt x="2" y="12"/>
                      <a:pt x="5" y="19"/>
                      <a:pt x="7" y="21"/>
                    </a:cubicBezTo>
                    <a:cubicBezTo>
                      <a:pt x="8" y="22"/>
                      <a:pt x="8" y="21"/>
                      <a:pt x="8" y="21"/>
                    </a:cubicBezTo>
                    <a:cubicBezTo>
                      <a:pt x="12" y="18"/>
                      <a:pt x="10" y="13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2"/>
                      <a:pt x="10" y="15"/>
                      <a:pt x="10" y="18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1" y="16"/>
                      <a:pt x="10" y="14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9" y="14"/>
                      <a:pt x="9" y="15"/>
                      <a:pt x="11" y="15"/>
                    </a:cubicBezTo>
                    <a:cubicBezTo>
                      <a:pt x="14" y="17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6" y="22"/>
                      <a:pt x="17" y="19"/>
                      <a:pt x="18" y="16"/>
                    </a:cubicBezTo>
                    <a:cubicBezTo>
                      <a:pt x="19" y="15"/>
                      <a:pt x="17" y="15"/>
                      <a:pt x="17" y="16"/>
                    </a:cubicBezTo>
                    <a:cubicBezTo>
                      <a:pt x="16" y="18"/>
                      <a:pt x="15" y="20"/>
                      <a:pt x="15" y="23"/>
                    </a:cubicBezTo>
                    <a:cubicBezTo>
                      <a:pt x="15" y="24"/>
                      <a:pt x="16" y="24"/>
                      <a:pt x="17" y="23"/>
                    </a:cubicBezTo>
                    <a:cubicBezTo>
                      <a:pt x="19" y="19"/>
                      <a:pt x="21" y="14"/>
                      <a:pt x="20" y="9"/>
                    </a:cubicBezTo>
                    <a:cubicBezTo>
                      <a:pt x="20" y="9"/>
                      <a:pt x="20" y="8"/>
                      <a:pt x="19" y="9"/>
                    </a:cubicBezTo>
                    <a:cubicBezTo>
                      <a:pt x="17" y="10"/>
                      <a:pt x="16" y="12"/>
                      <a:pt x="15" y="14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5" y="10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7"/>
                      <a:pt x="10" y="11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0"/>
                      <a:pt x="12" y="5"/>
                      <a:pt x="11" y="1"/>
                    </a:cubicBezTo>
                    <a:cubicBezTo>
                      <a:pt x="11" y="0"/>
                      <a:pt x="10" y="0"/>
                      <a:pt x="10" y="1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2"/>
                      <a:pt x="10" y="13"/>
                      <a:pt x="11" y="12"/>
                    </a:cubicBezTo>
                    <a:cubicBezTo>
                      <a:pt x="11" y="8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0"/>
                      <a:pt x="13" y="15"/>
                    </a:cubicBezTo>
                    <a:cubicBezTo>
                      <a:pt x="13" y="15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0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8"/>
                    </a:cubicBezTo>
                    <a:cubicBezTo>
                      <a:pt x="21" y="9"/>
                      <a:pt x="22" y="9"/>
                      <a:pt x="22" y="8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1" y="5"/>
                      <a:pt x="20" y="9"/>
                      <a:pt x="20" y="14"/>
                    </a:cubicBezTo>
                    <a:cubicBezTo>
                      <a:pt x="20" y="15"/>
                      <a:pt x="22" y="15"/>
                      <a:pt x="22" y="14"/>
                    </a:cubicBezTo>
                    <a:cubicBezTo>
                      <a:pt x="22" y="10"/>
                      <a:pt x="22" y="6"/>
                      <a:pt x="22" y="3"/>
                    </a:cubicBezTo>
                    <a:cubicBezTo>
                      <a:pt x="22" y="2"/>
                      <a:pt x="21" y="2"/>
                      <a:pt x="21" y="3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6"/>
                      <a:pt x="20" y="16"/>
                      <a:pt x="20" y="16"/>
                    </a:cubicBezTo>
                    <a:cubicBezTo>
                      <a:pt x="20" y="12"/>
                      <a:pt x="21" y="9"/>
                      <a:pt x="20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8"/>
                      <a:pt x="17" y="12"/>
                      <a:pt x="17" y="16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2"/>
                      <a:pt x="18" y="1"/>
                      <a:pt x="18" y="2"/>
                    </a:cubicBezTo>
                    <a:cubicBezTo>
                      <a:pt x="17" y="7"/>
                      <a:pt x="17" y="12"/>
                      <a:pt x="16" y="17"/>
                    </a:cubicBezTo>
                    <a:cubicBezTo>
                      <a:pt x="16" y="18"/>
                      <a:pt x="18" y="18"/>
                      <a:pt x="18" y="18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19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6" y="19"/>
                      <a:pt x="17" y="11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0"/>
                      <a:pt x="14" y="18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17"/>
                      <a:pt x="16" y="9"/>
                      <a:pt x="16" y="1"/>
                    </a:cubicBezTo>
                    <a:cubicBezTo>
                      <a:pt x="17" y="1"/>
                      <a:pt x="15" y="0"/>
                      <a:pt x="15" y="1"/>
                    </a:cubicBezTo>
                    <a:cubicBezTo>
                      <a:pt x="14" y="8"/>
                      <a:pt x="11" y="15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16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1" y="5"/>
                    </a:cubicBezTo>
                    <a:cubicBezTo>
                      <a:pt x="10" y="9"/>
                      <a:pt x="9" y="14"/>
                      <a:pt x="8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3"/>
                      <a:pt x="10" y="8"/>
                      <a:pt x="9" y="3"/>
                    </a:cubicBezTo>
                    <a:cubicBezTo>
                      <a:pt x="9" y="2"/>
                      <a:pt x="8" y="2"/>
                      <a:pt x="8" y="3"/>
                    </a:cubicBezTo>
                    <a:cubicBezTo>
                      <a:pt x="6" y="6"/>
                      <a:pt x="5" y="10"/>
                      <a:pt x="5" y="13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7" y="10"/>
                      <a:pt x="8" y="7"/>
                      <a:pt x="8" y="3"/>
                    </a:cubicBezTo>
                    <a:cubicBezTo>
                      <a:pt x="8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6" y="3"/>
                    </a:cubicBezTo>
                    <a:cubicBezTo>
                      <a:pt x="6" y="3"/>
                      <a:pt x="5" y="2"/>
                      <a:pt x="5" y="3"/>
                    </a:cubicBezTo>
                    <a:cubicBezTo>
                      <a:pt x="3" y="5"/>
                      <a:pt x="3" y="6"/>
                      <a:pt x="2" y="4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167"/>
              <p:cNvSpPr/>
              <p:nvPr/>
            </p:nvSpPr>
            <p:spPr bwMode="auto">
              <a:xfrm>
                <a:off x="1460500" y="2222501"/>
                <a:ext cx="85725" cy="87313"/>
              </a:xfrm>
              <a:custGeom>
                <a:avLst/>
                <a:gdLst>
                  <a:gd name="T0" fmla="*/ 47 w 81"/>
                  <a:gd name="T1" fmla="*/ 2 h 82"/>
                  <a:gd name="T2" fmla="*/ 6 w 81"/>
                  <a:gd name="T3" fmla="*/ 34 h 82"/>
                  <a:gd name="T4" fmla="*/ 34 w 81"/>
                  <a:gd name="T5" fmla="*/ 77 h 82"/>
                  <a:gd name="T6" fmla="*/ 81 w 81"/>
                  <a:gd name="T7" fmla="*/ 37 h 82"/>
                  <a:gd name="T8" fmla="*/ 65 w 81"/>
                  <a:gd name="T9" fmla="*/ 13 h 82"/>
                  <a:gd name="T10" fmla="*/ 41 w 81"/>
                  <a:gd name="T11" fmla="*/ 2 h 82"/>
                  <a:gd name="T12" fmla="*/ 41 w 81"/>
                  <a:gd name="T13" fmla="*/ 3 h 82"/>
                  <a:gd name="T14" fmla="*/ 65 w 81"/>
                  <a:gd name="T15" fmla="*/ 16 h 82"/>
                  <a:gd name="T16" fmla="*/ 79 w 81"/>
                  <a:gd name="T17" fmla="*/ 40 h 82"/>
                  <a:gd name="T18" fmla="*/ 59 w 81"/>
                  <a:gd name="T19" fmla="*/ 70 h 82"/>
                  <a:gd name="T20" fmla="*/ 24 w 81"/>
                  <a:gd name="T21" fmla="*/ 72 h 82"/>
                  <a:gd name="T22" fmla="*/ 8 w 81"/>
                  <a:gd name="T23" fmla="*/ 31 h 82"/>
                  <a:gd name="T24" fmla="*/ 47 w 81"/>
                  <a:gd name="T25" fmla="*/ 4 h 82"/>
                  <a:gd name="T26" fmla="*/ 47 w 81"/>
                  <a:gd name="T2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82">
                    <a:moveTo>
                      <a:pt x="47" y="2"/>
                    </a:moveTo>
                    <a:cubicBezTo>
                      <a:pt x="27" y="3"/>
                      <a:pt x="10" y="15"/>
                      <a:pt x="6" y="34"/>
                    </a:cubicBezTo>
                    <a:cubicBezTo>
                      <a:pt x="0" y="53"/>
                      <a:pt x="14" y="73"/>
                      <a:pt x="34" y="77"/>
                    </a:cubicBezTo>
                    <a:cubicBezTo>
                      <a:pt x="57" y="82"/>
                      <a:pt x="80" y="59"/>
                      <a:pt x="81" y="37"/>
                    </a:cubicBezTo>
                    <a:cubicBezTo>
                      <a:pt x="81" y="27"/>
                      <a:pt x="71" y="19"/>
                      <a:pt x="65" y="13"/>
                    </a:cubicBezTo>
                    <a:cubicBezTo>
                      <a:pt x="58" y="7"/>
                      <a:pt x="50" y="0"/>
                      <a:pt x="41" y="2"/>
                    </a:cubicBezTo>
                    <a:cubicBezTo>
                      <a:pt x="40" y="2"/>
                      <a:pt x="40" y="3"/>
                      <a:pt x="41" y="3"/>
                    </a:cubicBezTo>
                    <a:cubicBezTo>
                      <a:pt x="50" y="1"/>
                      <a:pt x="59" y="10"/>
                      <a:pt x="65" y="16"/>
                    </a:cubicBezTo>
                    <a:cubicBezTo>
                      <a:pt x="73" y="22"/>
                      <a:pt x="79" y="29"/>
                      <a:pt x="79" y="40"/>
                    </a:cubicBezTo>
                    <a:cubicBezTo>
                      <a:pt x="79" y="52"/>
                      <a:pt x="69" y="64"/>
                      <a:pt x="59" y="70"/>
                    </a:cubicBezTo>
                    <a:cubicBezTo>
                      <a:pt x="49" y="77"/>
                      <a:pt x="35" y="78"/>
                      <a:pt x="24" y="72"/>
                    </a:cubicBezTo>
                    <a:cubicBezTo>
                      <a:pt x="9" y="65"/>
                      <a:pt x="3" y="46"/>
                      <a:pt x="8" y="31"/>
                    </a:cubicBezTo>
                    <a:cubicBezTo>
                      <a:pt x="13" y="14"/>
                      <a:pt x="30" y="4"/>
                      <a:pt x="47" y="4"/>
                    </a:cubicBezTo>
                    <a:cubicBezTo>
                      <a:pt x="48" y="4"/>
                      <a:pt x="48" y="2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168"/>
              <p:cNvSpPr/>
              <p:nvPr/>
            </p:nvSpPr>
            <p:spPr bwMode="auto">
              <a:xfrm>
                <a:off x="1503363" y="2225676"/>
                <a:ext cx="38100" cy="55563"/>
              </a:xfrm>
              <a:custGeom>
                <a:avLst/>
                <a:gdLst>
                  <a:gd name="T0" fmla="*/ 7 w 35"/>
                  <a:gd name="T1" fmla="*/ 1 h 52"/>
                  <a:gd name="T2" fmla="*/ 0 w 35"/>
                  <a:gd name="T3" fmla="*/ 6 h 52"/>
                  <a:gd name="T4" fmla="*/ 3 w 35"/>
                  <a:gd name="T5" fmla="*/ 16 h 52"/>
                  <a:gd name="T6" fmla="*/ 11 w 35"/>
                  <a:gd name="T7" fmla="*/ 18 h 52"/>
                  <a:gd name="T8" fmla="*/ 16 w 35"/>
                  <a:gd name="T9" fmla="*/ 11 h 52"/>
                  <a:gd name="T10" fmla="*/ 19 w 35"/>
                  <a:gd name="T11" fmla="*/ 15 h 52"/>
                  <a:gd name="T12" fmla="*/ 16 w 35"/>
                  <a:gd name="T13" fmla="*/ 18 h 52"/>
                  <a:gd name="T14" fmla="*/ 12 w 35"/>
                  <a:gd name="T15" fmla="*/ 29 h 52"/>
                  <a:gd name="T16" fmla="*/ 18 w 35"/>
                  <a:gd name="T17" fmla="*/ 36 h 52"/>
                  <a:gd name="T18" fmla="*/ 24 w 35"/>
                  <a:gd name="T19" fmla="*/ 36 h 52"/>
                  <a:gd name="T20" fmla="*/ 32 w 35"/>
                  <a:gd name="T21" fmla="*/ 51 h 52"/>
                  <a:gd name="T22" fmla="*/ 34 w 35"/>
                  <a:gd name="T23" fmla="*/ 52 h 52"/>
                  <a:gd name="T24" fmla="*/ 27 w 35"/>
                  <a:gd name="T25" fmla="*/ 33 h 52"/>
                  <a:gd name="T26" fmla="*/ 25 w 35"/>
                  <a:gd name="T27" fmla="*/ 34 h 52"/>
                  <a:gd name="T28" fmla="*/ 17 w 35"/>
                  <a:gd name="T29" fmla="*/ 19 h 52"/>
                  <a:gd name="T30" fmla="*/ 23 w 35"/>
                  <a:gd name="T31" fmla="*/ 12 h 52"/>
                  <a:gd name="T32" fmla="*/ 12 w 35"/>
                  <a:gd name="T33" fmla="*/ 12 h 52"/>
                  <a:gd name="T34" fmla="*/ 10 w 35"/>
                  <a:gd name="T35" fmla="*/ 15 h 52"/>
                  <a:gd name="T36" fmla="*/ 9 w 35"/>
                  <a:gd name="T37" fmla="*/ 19 h 52"/>
                  <a:gd name="T38" fmla="*/ 5 w 35"/>
                  <a:gd name="T39" fmla="*/ 15 h 52"/>
                  <a:gd name="T40" fmla="*/ 6 w 35"/>
                  <a:gd name="T41" fmla="*/ 13 h 52"/>
                  <a:gd name="T42" fmla="*/ 6 w 35"/>
                  <a:gd name="T43" fmla="*/ 11 h 52"/>
                  <a:gd name="T44" fmla="*/ 5 w 35"/>
                  <a:gd name="T45" fmla="*/ 10 h 52"/>
                  <a:gd name="T46" fmla="*/ 5 w 35"/>
                  <a:gd name="T47" fmla="*/ 10 h 52"/>
                  <a:gd name="T48" fmla="*/ 7 w 35"/>
                  <a:gd name="T49" fmla="*/ 2 h 52"/>
                  <a:gd name="T50" fmla="*/ 7 w 35"/>
                  <a:gd name="T51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" h="52">
                    <a:moveTo>
                      <a:pt x="7" y="1"/>
                    </a:moveTo>
                    <a:cubicBezTo>
                      <a:pt x="4" y="0"/>
                      <a:pt x="0" y="2"/>
                      <a:pt x="0" y="6"/>
                    </a:cubicBezTo>
                    <a:cubicBezTo>
                      <a:pt x="0" y="10"/>
                      <a:pt x="5" y="11"/>
                      <a:pt x="3" y="16"/>
                    </a:cubicBezTo>
                    <a:cubicBezTo>
                      <a:pt x="2" y="22"/>
                      <a:pt x="9" y="24"/>
                      <a:pt x="11" y="18"/>
                    </a:cubicBezTo>
                    <a:cubicBezTo>
                      <a:pt x="12" y="15"/>
                      <a:pt x="12" y="12"/>
                      <a:pt x="16" y="11"/>
                    </a:cubicBezTo>
                    <a:cubicBezTo>
                      <a:pt x="20" y="13"/>
                      <a:pt x="21" y="15"/>
                      <a:pt x="19" y="15"/>
                    </a:cubicBezTo>
                    <a:cubicBezTo>
                      <a:pt x="17" y="16"/>
                      <a:pt x="18" y="16"/>
                      <a:pt x="16" y="18"/>
                    </a:cubicBezTo>
                    <a:cubicBezTo>
                      <a:pt x="13" y="20"/>
                      <a:pt x="11" y="25"/>
                      <a:pt x="12" y="29"/>
                    </a:cubicBezTo>
                    <a:cubicBezTo>
                      <a:pt x="12" y="32"/>
                      <a:pt x="14" y="36"/>
                      <a:pt x="18" y="36"/>
                    </a:cubicBezTo>
                    <a:cubicBezTo>
                      <a:pt x="20" y="37"/>
                      <a:pt x="22" y="37"/>
                      <a:pt x="24" y="36"/>
                    </a:cubicBezTo>
                    <a:cubicBezTo>
                      <a:pt x="33" y="32"/>
                      <a:pt x="34" y="47"/>
                      <a:pt x="32" y="51"/>
                    </a:cubicBezTo>
                    <a:cubicBezTo>
                      <a:pt x="32" y="52"/>
                      <a:pt x="34" y="52"/>
                      <a:pt x="34" y="52"/>
                    </a:cubicBezTo>
                    <a:cubicBezTo>
                      <a:pt x="35" y="47"/>
                      <a:pt x="34" y="33"/>
                      <a:pt x="27" y="33"/>
                    </a:cubicBezTo>
                    <a:cubicBezTo>
                      <a:pt x="27" y="33"/>
                      <a:pt x="26" y="33"/>
                      <a:pt x="25" y="34"/>
                    </a:cubicBezTo>
                    <a:cubicBezTo>
                      <a:pt x="13" y="39"/>
                      <a:pt x="11" y="25"/>
                      <a:pt x="17" y="19"/>
                    </a:cubicBezTo>
                    <a:cubicBezTo>
                      <a:pt x="19" y="16"/>
                      <a:pt x="24" y="16"/>
                      <a:pt x="23" y="12"/>
                    </a:cubicBezTo>
                    <a:cubicBezTo>
                      <a:pt x="23" y="7"/>
                      <a:pt x="14" y="9"/>
                      <a:pt x="12" y="12"/>
                    </a:cubicBezTo>
                    <a:cubicBezTo>
                      <a:pt x="11" y="13"/>
                      <a:pt x="11" y="14"/>
                      <a:pt x="10" y="15"/>
                    </a:cubicBezTo>
                    <a:cubicBezTo>
                      <a:pt x="10" y="16"/>
                      <a:pt x="9" y="18"/>
                      <a:pt x="9" y="19"/>
                    </a:cubicBezTo>
                    <a:cubicBezTo>
                      <a:pt x="8" y="18"/>
                      <a:pt x="7" y="16"/>
                      <a:pt x="5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3"/>
                      <a:pt x="7" y="12"/>
                      <a:pt x="6" y="11"/>
                    </a:cubicBezTo>
                    <a:cubicBezTo>
                      <a:pt x="6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9"/>
                      <a:pt x="2" y="6"/>
                      <a:pt x="7" y="2"/>
                    </a:cubicBezTo>
                    <a:cubicBezTo>
                      <a:pt x="8" y="2"/>
                      <a:pt x="8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169"/>
              <p:cNvSpPr/>
              <p:nvPr/>
            </p:nvSpPr>
            <p:spPr bwMode="auto">
              <a:xfrm>
                <a:off x="1465263" y="2232026"/>
                <a:ext cx="50800" cy="73025"/>
              </a:xfrm>
              <a:custGeom>
                <a:avLst/>
                <a:gdLst>
                  <a:gd name="T0" fmla="*/ 15 w 49"/>
                  <a:gd name="T1" fmla="*/ 5 h 68"/>
                  <a:gd name="T2" fmla="*/ 20 w 49"/>
                  <a:gd name="T3" fmla="*/ 3 h 68"/>
                  <a:gd name="T4" fmla="*/ 20 w 49"/>
                  <a:gd name="T5" fmla="*/ 9 h 68"/>
                  <a:gd name="T6" fmla="*/ 18 w 49"/>
                  <a:gd name="T7" fmla="*/ 8 h 68"/>
                  <a:gd name="T8" fmla="*/ 15 w 49"/>
                  <a:gd name="T9" fmla="*/ 9 h 68"/>
                  <a:gd name="T10" fmla="*/ 19 w 49"/>
                  <a:gd name="T11" fmla="*/ 17 h 68"/>
                  <a:gd name="T12" fmla="*/ 17 w 49"/>
                  <a:gd name="T13" fmla="*/ 26 h 68"/>
                  <a:gd name="T14" fmla="*/ 13 w 49"/>
                  <a:gd name="T15" fmla="*/ 37 h 68"/>
                  <a:gd name="T16" fmla="*/ 12 w 49"/>
                  <a:gd name="T17" fmla="*/ 42 h 68"/>
                  <a:gd name="T18" fmla="*/ 25 w 49"/>
                  <a:gd name="T19" fmla="*/ 47 h 68"/>
                  <a:gd name="T20" fmla="*/ 38 w 49"/>
                  <a:gd name="T21" fmla="*/ 47 h 68"/>
                  <a:gd name="T22" fmla="*/ 47 w 49"/>
                  <a:gd name="T23" fmla="*/ 46 h 68"/>
                  <a:gd name="T24" fmla="*/ 45 w 49"/>
                  <a:gd name="T25" fmla="*/ 58 h 68"/>
                  <a:gd name="T26" fmla="*/ 40 w 49"/>
                  <a:gd name="T27" fmla="*/ 65 h 68"/>
                  <a:gd name="T28" fmla="*/ 34 w 49"/>
                  <a:gd name="T29" fmla="*/ 61 h 68"/>
                  <a:gd name="T30" fmla="*/ 21 w 49"/>
                  <a:gd name="T31" fmla="*/ 50 h 68"/>
                  <a:gd name="T32" fmla="*/ 15 w 49"/>
                  <a:gd name="T33" fmla="*/ 44 h 68"/>
                  <a:gd name="T34" fmla="*/ 2 w 49"/>
                  <a:gd name="T35" fmla="*/ 32 h 68"/>
                  <a:gd name="T36" fmla="*/ 0 w 49"/>
                  <a:gd name="T37" fmla="*/ 33 h 68"/>
                  <a:gd name="T38" fmla="*/ 20 w 49"/>
                  <a:gd name="T39" fmla="*/ 51 h 68"/>
                  <a:gd name="T40" fmla="*/ 44 w 49"/>
                  <a:gd name="T41" fmla="*/ 68 h 68"/>
                  <a:gd name="T42" fmla="*/ 44 w 49"/>
                  <a:gd name="T43" fmla="*/ 67 h 68"/>
                  <a:gd name="T44" fmla="*/ 49 w 49"/>
                  <a:gd name="T45" fmla="*/ 44 h 68"/>
                  <a:gd name="T46" fmla="*/ 48 w 49"/>
                  <a:gd name="T47" fmla="*/ 43 h 68"/>
                  <a:gd name="T48" fmla="*/ 28 w 49"/>
                  <a:gd name="T49" fmla="*/ 45 h 68"/>
                  <a:gd name="T50" fmla="*/ 17 w 49"/>
                  <a:gd name="T51" fmla="*/ 43 h 68"/>
                  <a:gd name="T52" fmla="*/ 15 w 49"/>
                  <a:gd name="T53" fmla="*/ 38 h 68"/>
                  <a:gd name="T54" fmla="*/ 20 w 49"/>
                  <a:gd name="T55" fmla="*/ 26 h 68"/>
                  <a:gd name="T56" fmla="*/ 24 w 49"/>
                  <a:gd name="T57" fmla="*/ 18 h 68"/>
                  <a:gd name="T58" fmla="*/ 20 w 49"/>
                  <a:gd name="T59" fmla="*/ 10 h 68"/>
                  <a:gd name="T60" fmla="*/ 27 w 49"/>
                  <a:gd name="T61" fmla="*/ 8 h 68"/>
                  <a:gd name="T62" fmla="*/ 14 w 49"/>
                  <a:gd name="T63" fmla="*/ 4 h 68"/>
                  <a:gd name="T64" fmla="*/ 15 w 49"/>
                  <a:gd name="T65" fmla="*/ 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9" h="68">
                    <a:moveTo>
                      <a:pt x="15" y="5"/>
                    </a:moveTo>
                    <a:cubicBezTo>
                      <a:pt x="16" y="4"/>
                      <a:pt x="18" y="4"/>
                      <a:pt x="20" y="3"/>
                    </a:cubicBezTo>
                    <a:cubicBezTo>
                      <a:pt x="20" y="5"/>
                      <a:pt x="20" y="7"/>
                      <a:pt x="20" y="9"/>
                    </a:cubicBezTo>
                    <a:cubicBezTo>
                      <a:pt x="20" y="8"/>
                      <a:pt x="19" y="8"/>
                      <a:pt x="18" y="8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2" y="12"/>
                      <a:pt x="17" y="16"/>
                      <a:pt x="19" y="17"/>
                    </a:cubicBezTo>
                    <a:cubicBezTo>
                      <a:pt x="24" y="20"/>
                      <a:pt x="20" y="24"/>
                      <a:pt x="17" y="26"/>
                    </a:cubicBezTo>
                    <a:cubicBezTo>
                      <a:pt x="15" y="28"/>
                      <a:pt x="15" y="36"/>
                      <a:pt x="13" y="37"/>
                    </a:cubicBezTo>
                    <a:cubicBezTo>
                      <a:pt x="11" y="37"/>
                      <a:pt x="10" y="40"/>
                      <a:pt x="12" y="42"/>
                    </a:cubicBezTo>
                    <a:cubicBezTo>
                      <a:pt x="15" y="45"/>
                      <a:pt x="21" y="46"/>
                      <a:pt x="25" y="47"/>
                    </a:cubicBezTo>
                    <a:cubicBezTo>
                      <a:pt x="29" y="47"/>
                      <a:pt x="35" y="48"/>
                      <a:pt x="38" y="47"/>
                    </a:cubicBezTo>
                    <a:cubicBezTo>
                      <a:pt x="39" y="46"/>
                      <a:pt x="48" y="43"/>
                      <a:pt x="47" y="46"/>
                    </a:cubicBezTo>
                    <a:cubicBezTo>
                      <a:pt x="47" y="50"/>
                      <a:pt x="46" y="54"/>
                      <a:pt x="45" y="58"/>
                    </a:cubicBezTo>
                    <a:cubicBezTo>
                      <a:pt x="45" y="60"/>
                      <a:pt x="44" y="67"/>
                      <a:pt x="40" y="65"/>
                    </a:cubicBezTo>
                    <a:cubicBezTo>
                      <a:pt x="38" y="64"/>
                      <a:pt x="36" y="62"/>
                      <a:pt x="34" y="61"/>
                    </a:cubicBezTo>
                    <a:cubicBezTo>
                      <a:pt x="30" y="58"/>
                      <a:pt x="25" y="54"/>
                      <a:pt x="21" y="50"/>
                    </a:cubicBezTo>
                    <a:cubicBezTo>
                      <a:pt x="19" y="48"/>
                      <a:pt x="17" y="45"/>
                      <a:pt x="15" y="44"/>
                    </a:cubicBezTo>
                    <a:cubicBezTo>
                      <a:pt x="9" y="40"/>
                      <a:pt x="5" y="38"/>
                      <a:pt x="2" y="32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5" y="41"/>
                      <a:pt x="14" y="44"/>
                      <a:pt x="20" y="51"/>
                    </a:cubicBezTo>
                    <a:cubicBezTo>
                      <a:pt x="26" y="58"/>
                      <a:pt x="35" y="64"/>
                      <a:pt x="44" y="68"/>
                    </a:cubicBezTo>
                    <a:cubicBezTo>
                      <a:pt x="44" y="68"/>
                      <a:pt x="44" y="68"/>
                      <a:pt x="44" y="67"/>
                    </a:cubicBezTo>
                    <a:cubicBezTo>
                      <a:pt x="46" y="59"/>
                      <a:pt x="49" y="52"/>
                      <a:pt x="49" y="44"/>
                    </a:cubicBezTo>
                    <a:cubicBezTo>
                      <a:pt x="49" y="43"/>
                      <a:pt x="49" y="43"/>
                      <a:pt x="48" y="43"/>
                    </a:cubicBezTo>
                    <a:cubicBezTo>
                      <a:pt x="41" y="43"/>
                      <a:pt x="35" y="45"/>
                      <a:pt x="28" y="45"/>
                    </a:cubicBezTo>
                    <a:cubicBezTo>
                      <a:pt x="24" y="45"/>
                      <a:pt x="21" y="45"/>
                      <a:pt x="17" y="43"/>
                    </a:cubicBezTo>
                    <a:cubicBezTo>
                      <a:pt x="16" y="42"/>
                      <a:pt x="10" y="39"/>
                      <a:pt x="15" y="38"/>
                    </a:cubicBezTo>
                    <a:cubicBezTo>
                      <a:pt x="16" y="37"/>
                      <a:pt x="19" y="26"/>
                      <a:pt x="20" y="26"/>
                    </a:cubicBezTo>
                    <a:cubicBezTo>
                      <a:pt x="22" y="24"/>
                      <a:pt x="25" y="21"/>
                      <a:pt x="24" y="18"/>
                    </a:cubicBezTo>
                    <a:cubicBezTo>
                      <a:pt x="24" y="18"/>
                      <a:pt x="12" y="9"/>
                      <a:pt x="20" y="10"/>
                    </a:cubicBezTo>
                    <a:cubicBezTo>
                      <a:pt x="22" y="10"/>
                      <a:pt x="25" y="11"/>
                      <a:pt x="27" y="8"/>
                    </a:cubicBezTo>
                    <a:cubicBezTo>
                      <a:pt x="33" y="0"/>
                      <a:pt x="18" y="2"/>
                      <a:pt x="14" y="4"/>
                    </a:cubicBezTo>
                    <a:cubicBezTo>
                      <a:pt x="13" y="4"/>
                      <a:pt x="14" y="5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170"/>
              <p:cNvSpPr/>
              <p:nvPr/>
            </p:nvSpPr>
            <p:spPr bwMode="auto">
              <a:xfrm>
                <a:off x="1466850" y="2235201"/>
                <a:ext cx="20638" cy="39688"/>
              </a:xfrm>
              <a:custGeom>
                <a:avLst/>
                <a:gdLst>
                  <a:gd name="T0" fmla="*/ 5 w 20"/>
                  <a:gd name="T1" fmla="*/ 19 h 38"/>
                  <a:gd name="T2" fmla="*/ 0 w 20"/>
                  <a:gd name="T3" fmla="*/ 29 h 38"/>
                  <a:gd name="T4" fmla="*/ 5 w 20"/>
                  <a:gd name="T5" fmla="*/ 20 h 38"/>
                  <a:gd name="T6" fmla="*/ 2 w 20"/>
                  <a:gd name="T7" fmla="*/ 29 h 38"/>
                  <a:gd name="T8" fmla="*/ 8 w 20"/>
                  <a:gd name="T9" fmla="*/ 18 h 38"/>
                  <a:gd name="T10" fmla="*/ 6 w 20"/>
                  <a:gd name="T11" fmla="*/ 24 h 38"/>
                  <a:gd name="T12" fmla="*/ 7 w 20"/>
                  <a:gd name="T13" fmla="*/ 34 h 38"/>
                  <a:gd name="T14" fmla="*/ 7 w 20"/>
                  <a:gd name="T15" fmla="*/ 21 h 38"/>
                  <a:gd name="T16" fmla="*/ 8 w 20"/>
                  <a:gd name="T17" fmla="*/ 34 h 38"/>
                  <a:gd name="T18" fmla="*/ 7 w 20"/>
                  <a:gd name="T19" fmla="*/ 25 h 38"/>
                  <a:gd name="T20" fmla="*/ 2 w 20"/>
                  <a:gd name="T21" fmla="*/ 29 h 38"/>
                  <a:gd name="T22" fmla="*/ 3 w 20"/>
                  <a:gd name="T23" fmla="*/ 36 h 38"/>
                  <a:gd name="T24" fmla="*/ 4 w 20"/>
                  <a:gd name="T25" fmla="*/ 34 h 38"/>
                  <a:gd name="T26" fmla="*/ 5 w 20"/>
                  <a:gd name="T27" fmla="*/ 38 h 38"/>
                  <a:gd name="T28" fmla="*/ 7 w 20"/>
                  <a:gd name="T29" fmla="*/ 34 h 38"/>
                  <a:gd name="T30" fmla="*/ 7 w 20"/>
                  <a:gd name="T31" fmla="*/ 37 h 38"/>
                  <a:gd name="T32" fmla="*/ 11 w 20"/>
                  <a:gd name="T33" fmla="*/ 21 h 38"/>
                  <a:gd name="T34" fmla="*/ 15 w 20"/>
                  <a:gd name="T35" fmla="*/ 19 h 38"/>
                  <a:gd name="T36" fmla="*/ 11 w 20"/>
                  <a:gd name="T37" fmla="*/ 28 h 38"/>
                  <a:gd name="T38" fmla="*/ 15 w 20"/>
                  <a:gd name="T39" fmla="*/ 19 h 38"/>
                  <a:gd name="T40" fmla="*/ 11 w 20"/>
                  <a:gd name="T41" fmla="*/ 27 h 38"/>
                  <a:gd name="T42" fmla="*/ 14 w 20"/>
                  <a:gd name="T43" fmla="*/ 23 h 38"/>
                  <a:gd name="T44" fmla="*/ 15 w 20"/>
                  <a:gd name="T45" fmla="*/ 17 h 38"/>
                  <a:gd name="T46" fmla="*/ 14 w 20"/>
                  <a:gd name="T47" fmla="*/ 15 h 38"/>
                  <a:gd name="T48" fmla="*/ 9 w 20"/>
                  <a:gd name="T49" fmla="*/ 17 h 38"/>
                  <a:gd name="T50" fmla="*/ 11 w 20"/>
                  <a:gd name="T51" fmla="*/ 14 h 38"/>
                  <a:gd name="T52" fmla="*/ 9 w 20"/>
                  <a:gd name="T53" fmla="*/ 10 h 38"/>
                  <a:gd name="T54" fmla="*/ 11 w 20"/>
                  <a:gd name="T55" fmla="*/ 5 h 38"/>
                  <a:gd name="T56" fmla="*/ 17 w 20"/>
                  <a:gd name="T57" fmla="*/ 3 h 38"/>
                  <a:gd name="T58" fmla="*/ 18 w 20"/>
                  <a:gd name="T59" fmla="*/ 2 h 38"/>
                  <a:gd name="T60" fmla="*/ 20 w 20"/>
                  <a:gd name="T61" fmla="*/ 1 h 38"/>
                  <a:gd name="T62" fmla="*/ 15 w 20"/>
                  <a:gd name="T63" fmla="*/ 2 h 38"/>
                  <a:gd name="T64" fmla="*/ 11 w 20"/>
                  <a:gd name="T65" fmla="*/ 5 h 38"/>
                  <a:gd name="T66" fmla="*/ 8 w 20"/>
                  <a:gd name="T67" fmla="*/ 9 h 38"/>
                  <a:gd name="T68" fmla="*/ 12 w 20"/>
                  <a:gd name="T69" fmla="*/ 4 h 38"/>
                  <a:gd name="T70" fmla="*/ 6 w 20"/>
                  <a:gd name="T71" fmla="*/ 15 h 38"/>
                  <a:gd name="T72" fmla="*/ 9 w 20"/>
                  <a:gd name="T73" fmla="*/ 21 h 38"/>
                  <a:gd name="T74" fmla="*/ 13 w 20"/>
                  <a:gd name="T75" fmla="*/ 10 h 38"/>
                  <a:gd name="T76" fmla="*/ 9 w 20"/>
                  <a:gd name="T77" fmla="*/ 19 h 38"/>
                  <a:gd name="T78" fmla="*/ 12 w 20"/>
                  <a:gd name="T79" fmla="*/ 10 h 38"/>
                  <a:gd name="T80" fmla="*/ 7 w 20"/>
                  <a:gd name="T81" fmla="*/ 20 h 38"/>
                  <a:gd name="T82" fmla="*/ 13 w 20"/>
                  <a:gd name="T83" fmla="*/ 21 h 38"/>
                  <a:gd name="T84" fmla="*/ 17 w 20"/>
                  <a:gd name="T85" fmla="*/ 16 h 38"/>
                  <a:gd name="T86" fmla="*/ 16 w 20"/>
                  <a:gd name="T87" fmla="*/ 16 h 38"/>
                  <a:gd name="T88" fmla="*/ 14 w 20"/>
                  <a:gd name="T89" fmla="*/ 21 h 38"/>
                  <a:gd name="T90" fmla="*/ 12 w 20"/>
                  <a:gd name="T91" fmla="*/ 24 h 38"/>
                  <a:gd name="T92" fmla="*/ 12 w 20"/>
                  <a:gd name="T93" fmla="*/ 31 h 38"/>
                  <a:gd name="T94" fmla="*/ 14 w 20"/>
                  <a:gd name="T95" fmla="*/ 24 h 38"/>
                  <a:gd name="T96" fmla="*/ 10 w 20"/>
                  <a:gd name="T97" fmla="*/ 31 h 38"/>
                  <a:gd name="T98" fmla="*/ 13 w 20"/>
                  <a:gd name="T99" fmla="*/ 19 h 38"/>
                  <a:gd name="T100" fmla="*/ 9 w 20"/>
                  <a:gd name="T101" fmla="*/ 28 h 38"/>
                  <a:gd name="T102" fmla="*/ 7 w 20"/>
                  <a:gd name="T103" fmla="*/ 31 h 38"/>
                  <a:gd name="T104" fmla="*/ 2 w 20"/>
                  <a:gd name="T105" fmla="*/ 30 h 38"/>
                  <a:gd name="T106" fmla="*/ 2 w 20"/>
                  <a:gd name="T107" fmla="*/ 34 h 38"/>
                  <a:gd name="T108" fmla="*/ 8 w 20"/>
                  <a:gd name="T109" fmla="*/ 35 h 38"/>
                  <a:gd name="T110" fmla="*/ 8 w 20"/>
                  <a:gd name="T111" fmla="*/ 28 h 38"/>
                  <a:gd name="T112" fmla="*/ 8 w 20"/>
                  <a:gd name="T113" fmla="*/ 27 h 38"/>
                  <a:gd name="T114" fmla="*/ 7 w 20"/>
                  <a:gd name="T115" fmla="*/ 31 h 38"/>
                  <a:gd name="T116" fmla="*/ 8 w 20"/>
                  <a:gd name="T117" fmla="*/ 15 h 38"/>
                  <a:gd name="T118" fmla="*/ 4 w 20"/>
                  <a:gd name="T119" fmla="*/ 28 h 38"/>
                  <a:gd name="T120" fmla="*/ 4 w 20"/>
                  <a:gd name="T121" fmla="*/ 16 h 38"/>
                  <a:gd name="T122" fmla="*/ 7 w 20"/>
                  <a:gd name="T123" fmla="*/ 17 h 38"/>
                  <a:gd name="T124" fmla="*/ 0 w 20"/>
                  <a:gd name="T125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38">
                    <a:moveTo>
                      <a:pt x="2" y="25"/>
                    </a:moveTo>
                    <a:cubicBezTo>
                      <a:pt x="2" y="23"/>
                      <a:pt x="3" y="21"/>
                      <a:pt x="5" y="19"/>
                    </a:cubicBezTo>
                    <a:cubicBezTo>
                      <a:pt x="4" y="18"/>
                      <a:pt x="3" y="18"/>
                      <a:pt x="3" y="20"/>
                    </a:cubicBezTo>
                    <a:cubicBezTo>
                      <a:pt x="1" y="23"/>
                      <a:pt x="1" y="26"/>
                      <a:pt x="0" y="29"/>
                    </a:cubicBezTo>
                    <a:cubicBezTo>
                      <a:pt x="0" y="30"/>
                      <a:pt x="1" y="30"/>
                      <a:pt x="2" y="29"/>
                    </a:cubicBezTo>
                    <a:cubicBezTo>
                      <a:pt x="4" y="27"/>
                      <a:pt x="4" y="24"/>
                      <a:pt x="5" y="20"/>
                    </a:cubicBezTo>
                    <a:cubicBezTo>
                      <a:pt x="6" y="16"/>
                      <a:pt x="4" y="20"/>
                      <a:pt x="4" y="22"/>
                    </a:cubicBezTo>
                    <a:cubicBezTo>
                      <a:pt x="3" y="24"/>
                      <a:pt x="3" y="27"/>
                      <a:pt x="2" y="29"/>
                    </a:cubicBezTo>
                    <a:cubicBezTo>
                      <a:pt x="2" y="30"/>
                      <a:pt x="3" y="31"/>
                      <a:pt x="4" y="30"/>
                    </a:cubicBezTo>
                    <a:cubicBezTo>
                      <a:pt x="6" y="26"/>
                      <a:pt x="7" y="22"/>
                      <a:pt x="8" y="18"/>
                    </a:cubicBezTo>
                    <a:cubicBezTo>
                      <a:pt x="6" y="17"/>
                      <a:pt x="6" y="18"/>
                      <a:pt x="6" y="20"/>
                    </a:cubicBezTo>
                    <a:cubicBezTo>
                      <a:pt x="6" y="21"/>
                      <a:pt x="6" y="23"/>
                      <a:pt x="6" y="24"/>
                    </a:cubicBezTo>
                    <a:cubicBezTo>
                      <a:pt x="5" y="27"/>
                      <a:pt x="6" y="30"/>
                      <a:pt x="6" y="33"/>
                    </a:cubicBezTo>
                    <a:cubicBezTo>
                      <a:pt x="6" y="34"/>
                      <a:pt x="7" y="34"/>
                      <a:pt x="7" y="34"/>
                    </a:cubicBezTo>
                    <a:cubicBezTo>
                      <a:pt x="9" y="29"/>
                      <a:pt x="9" y="25"/>
                      <a:pt x="9" y="21"/>
                    </a:cubicBezTo>
                    <a:cubicBezTo>
                      <a:pt x="8" y="20"/>
                      <a:pt x="7" y="20"/>
                      <a:pt x="7" y="21"/>
                    </a:cubicBezTo>
                    <a:cubicBezTo>
                      <a:pt x="6" y="25"/>
                      <a:pt x="6" y="29"/>
                      <a:pt x="6" y="34"/>
                    </a:cubicBezTo>
                    <a:cubicBezTo>
                      <a:pt x="6" y="34"/>
                      <a:pt x="8" y="35"/>
                      <a:pt x="8" y="34"/>
                    </a:cubicBezTo>
                    <a:cubicBezTo>
                      <a:pt x="8" y="31"/>
                      <a:pt x="9" y="28"/>
                      <a:pt x="9" y="25"/>
                    </a:cubicBezTo>
                    <a:cubicBezTo>
                      <a:pt x="8" y="24"/>
                      <a:pt x="7" y="24"/>
                      <a:pt x="7" y="25"/>
                    </a:cubicBezTo>
                    <a:cubicBezTo>
                      <a:pt x="7" y="27"/>
                      <a:pt x="6" y="32"/>
                      <a:pt x="8" y="33"/>
                    </a:cubicBezTo>
                    <a:cubicBezTo>
                      <a:pt x="6" y="31"/>
                      <a:pt x="4" y="30"/>
                      <a:pt x="2" y="29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2"/>
                      <a:pt x="2" y="34"/>
                      <a:pt x="3" y="36"/>
                    </a:cubicBezTo>
                    <a:cubicBezTo>
                      <a:pt x="3" y="37"/>
                      <a:pt x="4" y="36"/>
                      <a:pt x="4" y="36"/>
                    </a:cubicBezTo>
                    <a:cubicBezTo>
                      <a:pt x="4" y="35"/>
                      <a:pt x="4" y="34"/>
                      <a:pt x="4" y="34"/>
                    </a:cubicBezTo>
                    <a:cubicBezTo>
                      <a:pt x="4" y="32"/>
                      <a:pt x="3" y="31"/>
                      <a:pt x="2" y="32"/>
                    </a:cubicBezTo>
                    <a:cubicBezTo>
                      <a:pt x="3" y="34"/>
                      <a:pt x="4" y="36"/>
                      <a:pt x="5" y="38"/>
                    </a:cubicBezTo>
                    <a:cubicBezTo>
                      <a:pt x="6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7" y="34"/>
                    </a:cubicBezTo>
                    <a:cubicBezTo>
                      <a:pt x="7" y="34"/>
                      <a:pt x="7" y="34"/>
                      <a:pt x="6" y="34"/>
                    </a:cubicBezTo>
                    <a:cubicBezTo>
                      <a:pt x="7" y="35"/>
                      <a:pt x="7" y="36"/>
                      <a:pt x="7" y="37"/>
                    </a:cubicBezTo>
                    <a:cubicBezTo>
                      <a:pt x="7" y="38"/>
                      <a:pt x="9" y="38"/>
                      <a:pt x="9" y="37"/>
                    </a:cubicBezTo>
                    <a:cubicBezTo>
                      <a:pt x="10" y="32"/>
                      <a:pt x="11" y="27"/>
                      <a:pt x="11" y="21"/>
                    </a:cubicBezTo>
                    <a:cubicBezTo>
                      <a:pt x="11" y="22"/>
                      <a:pt x="10" y="34"/>
                      <a:pt x="12" y="27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4" y="17"/>
                      <a:pt x="14" y="18"/>
                    </a:cubicBezTo>
                    <a:cubicBezTo>
                      <a:pt x="13" y="21"/>
                      <a:pt x="12" y="25"/>
                      <a:pt x="11" y="28"/>
                    </a:cubicBezTo>
                    <a:cubicBezTo>
                      <a:pt x="12" y="29"/>
                      <a:pt x="13" y="29"/>
                      <a:pt x="13" y="26"/>
                    </a:cubicBezTo>
                    <a:cubicBezTo>
                      <a:pt x="13" y="24"/>
                      <a:pt x="14" y="22"/>
                      <a:pt x="15" y="19"/>
                    </a:cubicBezTo>
                    <a:cubicBezTo>
                      <a:pt x="15" y="18"/>
                      <a:pt x="13" y="18"/>
                      <a:pt x="13" y="19"/>
                    </a:cubicBezTo>
                    <a:cubicBezTo>
                      <a:pt x="12" y="22"/>
                      <a:pt x="12" y="24"/>
                      <a:pt x="11" y="27"/>
                    </a:cubicBezTo>
                    <a:cubicBezTo>
                      <a:pt x="11" y="28"/>
                      <a:pt x="12" y="29"/>
                      <a:pt x="12" y="28"/>
                    </a:cubicBezTo>
                    <a:cubicBezTo>
                      <a:pt x="14" y="25"/>
                      <a:pt x="13" y="26"/>
                      <a:pt x="14" y="23"/>
                    </a:cubicBezTo>
                    <a:cubicBezTo>
                      <a:pt x="15" y="22"/>
                      <a:pt x="15" y="22"/>
                      <a:pt x="15" y="21"/>
                    </a:cubicBezTo>
                    <a:cubicBezTo>
                      <a:pt x="16" y="19"/>
                      <a:pt x="16" y="18"/>
                      <a:pt x="15" y="17"/>
                    </a:cubicBezTo>
                    <a:cubicBezTo>
                      <a:pt x="14" y="18"/>
                      <a:pt x="15" y="19"/>
                      <a:pt x="16" y="18"/>
                    </a:cubicBezTo>
                    <a:cubicBezTo>
                      <a:pt x="14" y="22"/>
                      <a:pt x="14" y="17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1" y="16"/>
                      <a:pt x="11" y="15"/>
                      <a:pt x="9" y="17"/>
                    </a:cubicBezTo>
                    <a:cubicBezTo>
                      <a:pt x="5" y="21"/>
                      <a:pt x="10" y="14"/>
                      <a:pt x="11" y="12"/>
                    </a:cubicBezTo>
                    <a:cubicBezTo>
                      <a:pt x="10" y="19"/>
                      <a:pt x="13" y="7"/>
                      <a:pt x="11" y="14"/>
                    </a:cubicBezTo>
                    <a:cubicBezTo>
                      <a:pt x="10" y="20"/>
                      <a:pt x="10" y="12"/>
                      <a:pt x="10" y="11"/>
                    </a:cubicBezTo>
                    <a:cubicBezTo>
                      <a:pt x="10" y="10"/>
                      <a:pt x="9" y="10"/>
                      <a:pt x="9" y="10"/>
                    </a:cubicBezTo>
                    <a:cubicBezTo>
                      <a:pt x="4" y="16"/>
                      <a:pt x="10" y="7"/>
                      <a:pt x="12" y="6"/>
                    </a:cubicBezTo>
                    <a:cubicBezTo>
                      <a:pt x="12" y="6"/>
                      <a:pt x="11" y="6"/>
                      <a:pt x="11" y="5"/>
                    </a:cubicBezTo>
                    <a:cubicBezTo>
                      <a:pt x="12" y="7"/>
                      <a:pt x="13" y="7"/>
                      <a:pt x="14" y="5"/>
                    </a:cubicBezTo>
                    <a:cubicBezTo>
                      <a:pt x="16" y="4"/>
                      <a:pt x="16" y="4"/>
                      <a:pt x="17" y="3"/>
                    </a:cubicBezTo>
                    <a:cubicBezTo>
                      <a:pt x="18" y="2"/>
                      <a:pt x="17" y="1"/>
                      <a:pt x="17" y="2"/>
                    </a:cubicBezTo>
                    <a:cubicBezTo>
                      <a:pt x="14" y="2"/>
                      <a:pt x="17" y="2"/>
                      <a:pt x="18" y="2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2"/>
                      <a:pt x="20" y="1"/>
                      <a:pt x="20" y="1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1"/>
                      <a:pt x="16" y="1"/>
                      <a:pt x="15" y="2"/>
                    </a:cubicBezTo>
                    <a:cubicBezTo>
                      <a:pt x="14" y="2"/>
                      <a:pt x="15" y="4"/>
                      <a:pt x="16" y="3"/>
                    </a:cubicBezTo>
                    <a:cubicBezTo>
                      <a:pt x="18" y="2"/>
                      <a:pt x="11" y="5"/>
                      <a:pt x="11" y="5"/>
                    </a:cubicBezTo>
                    <a:cubicBezTo>
                      <a:pt x="10" y="6"/>
                      <a:pt x="9" y="7"/>
                      <a:pt x="8" y="8"/>
                    </a:cubicBezTo>
                    <a:cubicBezTo>
                      <a:pt x="7" y="8"/>
                      <a:pt x="8" y="9"/>
                      <a:pt x="8" y="9"/>
                    </a:cubicBezTo>
                    <a:cubicBezTo>
                      <a:pt x="11" y="8"/>
                      <a:pt x="12" y="7"/>
                      <a:pt x="14" y="5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9" y="7"/>
                      <a:pt x="5" y="9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4"/>
                      <a:pt x="8" y="11"/>
                      <a:pt x="8" y="13"/>
                    </a:cubicBezTo>
                    <a:cubicBezTo>
                      <a:pt x="8" y="16"/>
                      <a:pt x="8" y="18"/>
                      <a:pt x="9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3"/>
                      <a:pt x="9" y="15"/>
                      <a:pt x="9" y="19"/>
                    </a:cubicBezTo>
                    <a:cubicBezTo>
                      <a:pt x="9" y="19"/>
                      <a:pt x="10" y="20"/>
                      <a:pt x="10" y="19"/>
                    </a:cubicBezTo>
                    <a:cubicBezTo>
                      <a:pt x="11" y="16"/>
                      <a:pt x="12" y="14"/>
                      <a:pt x="12" y="10"/>
                    </a:cubicBezTo>
                    <a:cubicBezTo>
                      <a:pt x="13" y="10"/>
                      <a:pt x="12" y="9"/>
                      <a:pt x="11" y="10"/>
                    </a:cubicBezTo>
                    <a:cubicBezTo>
                      <a:pt x="9" y="13"/>
                      <a:pt x="7" y="16"/>
                      <a:pt x="7" y="20"/>
                    </a:cubicBezTo>
                    <a:cubicBezTo>
                      <a:pt x="7" y="21"/>
                      <a:pt x="7" y="21"/>
                      <a:pt x="8" y="21"/>
                    </a:cubicBezTo>
                    <a:cubicBezTo>
                      <a:pt x="10" y="18"/>
                      <a:pt x="13" y="15"/>
                      <a:pt x="13" y="21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6" y="20"/>
                      <a:pt x="17" y="18"/>
                      <a:pt x="17" y="16"/>
                    </a:cubicBezTo>
                    <a:cubicBezTo>
                      <a:pt x="18" y="15"/>
                      <a:pt x="17" y="15"/>
                      <a:pt x="16" y="15"/>
                    </a:cubicBezTo>
                    <a:cubicBezTo>
                      <a:pt x="13" y="19"/>
                      <a:pt x="17" y="14"/>
                      <a:pt x="16" y="16"/>
                    </a:cubicBezTo>
                    <a:cubicBezTo>
                      <a:pt x="17" y="16"/>
                      <a:pt x="15" y="15"/>
                      <a:pt x="15" y="16"/>
                    </a:cubicBezTo>
                    <a:cubicBezTo>
                      <a:pt x="15" y="18"/>
                      <a:pt x="14" y="19"/>
                      <a:pt x="14" y="21"/>
                    </a:cubicBezTo>
                    <a:cubicBezTo>
                      <a:pt x="13" y="22"/>
                      <a:pt x="12" y="29"/>
                      <a:pt x="14" y="22"/>
                    </a:cubicBezTo>
                    <a:cubicBezTo>
                      <a:pt x="12" y="21"/>
                      <a:pt x="12" y="21"/>
                      <a:pt x="12" y="24"/>
                    </a:cubicBezTo>
                    <a:cubicBezTo>
                      <a:pt x="11" y="26"/>
                      <a:pt x="11" y="28"/>
                      <a:pt x="10" y="31"/>
                    </a:cubicBezTo>
                    <a:cubicBezTo>
                      <a:pt x="10" y="32"/>
                      <a:pt x="11" y="32"/>
                      <a:pt x="12" y="31"/>
                    </a:cubicBezTo>
                    <a:cubicBezTo>
                      <a:pt x="12" y="29"/>
                      <a:pt x="12" y="28"/>
                      <a:pt x="13" y="26"/>
                    </a:cubicBezTo>
                    <a:cubicBezTo>
                      <a:pt x="13" y="25"/>
                      <a:pt x="13" y="24"/>
                      <a:pt x="14" y="24"/>
                    </a:cubicBezTo>
                    <a:cubicBezTo>
                      <a:pt x="15" y="22"/>
                      <a:pt x="15" y="21"/>
                      <a:pt x="13" y="20"/>
                    </a:cubicBezTo>
                    <a:cubicBezTo>
                      <a:pt x="12" y="24"/>
                      <a:pt x="10" y="27"/>
                      <a:pt x="10" y="31"/>
                    </a:cubicBezTo>
                    <a:cubicBezTo>
                      <a:pt x="10" y="32"/>
                      <a:pt x="11" y="32"/>
                      <a:pt x="11" y="31"/>
                    </a:cubicBezTo>
                    <a:cubicBezTo>
                      <a:pt x="12" y="27"/>
                      <a:pt x="13" y="23"/>
                      <a:pt x="13" y="19"/>
                    </a:cubicBezTo>
                    <a:cubicBezTo>
                      <a:pt x="13" y="18"/>
                      <a:pt x="12" y="18"/>
                      <a:pt x="12" y="19"/>
                    </a:cubicBezTo>
                    <a:cubicBezTo>
                      <a:pt x="10" y="22"/>
                      <a:pt x="9" y="24"/>
                      <a:pt x="9" y="28"/>
                    </a:cubicBezTo>
                    <a:cubicBezTo>
                      <a:pt x="8" y="30"/>
                      <a:pt x="8" y="32"/>
                      <a:pt x="8" y="35"/>
                    </a:cubicBezTo>
                    <a:cubicBezTo>
                      <a:pt x="8" y="36"/>
                      <a:pt x="7" y="32"/>
                      <a:pt x="7" y="31"/>
                    </a:cubicBezTo>
                    <a:cubicBezTo>
                      <a:pt x="7" y="31"/>
                      <a:pt x="6" y="31"/>
                      <a:pt x="6" y="32"/>
                    </a:cubicBezTo>
                    <a:cubicBezTo>
                      <a:pt x="6" y="38"/>
                      <a:pt x="4" y="32"/>
                      <a:pt x="2" y="30"/>
                    </a:cubicBezTo>
                    <a:cubicBezTo>
                      <a:pt x="2" y="29"/>
                      <a:pt x="1" y="29"/>
                      <a:pt x="1" y="30"/>
                    </a:cubicBezTo>
                    <a:cubicBezTo>
                      <a:pt x="1" y="31"/>
                      <a:pt x="2" y="33"/>
                      <a:pt x="2" y="34"/>
                    </a:cubicBezTo>
                    <a:cubicBezTo>
                      <a:pt x="1" y="30"/>
                      <a:pt x="2" y="29"/>
                      <a:pt x="4" y="33"/>
                    </a:cubicBezTo>
                    <a:cubicBezTo>
                      <a:pt x="5" y="34"/>
                      <a:pt x="7" y="34"/>
                      <a:pt x="8" y="35"/>
                    </a:cubicBezTo>
                    <a:cubicBezTo>
                      <a:pt x="9" y="35"/>
                      <a:pt x="9" y="35"/>
                      <a:pt x="9" y="34"/>
                    </a:cubicBezTo>
                    <a:cubicBezTo>
                      <a:pt x="9" y="32"/>
                      <a:pt x="8" y="30"/>
                      <a:pt x="8" y="28"/>
                    </a:cubicBezTo>
                    <a:cubicBezTo>
                      <a:pt x="7" y="28"/>
                      <a:pt x="6" y="29"/>
                      <a:pt x="8" y="32"/>
                    </a:cubicBezTo>
                    <a:cubicBezTo>
                      <a:pt x="8" y="30"/>
                      <a:pt x="8" y="29"/>
                      <a:pt x="8" y="27"/>
                    </a:cubicBezTo>
                    <a:cubicBezTo>
                      <a:pt x="8" y="26"/>
                      <a:pt x="7" y="19"/>
                      <a:pt x="7" y="25"/>
                    </a:cubicBezTo>
                    <a:cubicBezTo>
                      <a:pt x="8" y="27"/>
                      <a:pt x="7" y="29"/>
                      <a:pt x="7" y="31"/>
                    </a:cubicBezTo>
                    <a:cubicBezTo>
                      <a:pt x="7" y="30"/>
                      <a:pt x="7" y="28"/>
                      <a:pt x="7" y="27"/>
                    </a:cubicBezTo>
                    <a:cubicBezTo>
                      <a:pt x="7" y="23"/>
                      <a:pt x="8" y="19"/>
                      <a:pt x="8" y="15"/>
                    </a:cubicBezTo>
                    <a:cubicBezTo>
                      <a:pt x="8" y="15"/>
                      <a:pt x="7" y="14"/>
                      <a:pt x="7" y="15"/>
                    </a:cubicBezTo>
                    <a:cubicBezTo>
                      <a:pt x="6" y="19"/>
                      <a:pt x="5" y="24"/>
                      <a:pt x="4" y="28"/>
                    </a:cubicBezTo>
                    <a:cubicBezTo>
                      <a:pt x="5" y="25"/>
                      <a:pt x="5" y="20"/>
                      <a:pt x="6" y="17"/>
                    </a:cubicBezTo>
                    <a:cubicBezTo>
                      <a:pt x="6" y="16"/>
                      <a:pt x="5" y="15"/>
                      <a:pt x="4" y="16"/>
                    </a:cubicBezTo>
                    <a:cubicBezTo>
                      <a:pt x="4" y="20"/>
                      <a:pt x="3" y="24"/>
                      <a:pt x="2" y="27"/>
                    </a:cubicBezTo>
                    <a:cubicBezTo>
                      <a:pt x="3" y="24"/>
                      <a:pt x="4" y="20"/>
                      <a:pt x="7" y="17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2" y="19"/>
                      <a:pt x="1" y="21"/>
                      <a:pt x="0" y="25"/>
                    </a:cubicBezTo>
                    <a:cubicBezTo>
                      <a:pt x="0" y="26"/>
                      <a:pt x="1" y="26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171"/>
              <p:cNvSpPr/>
              <p:nvPr/>
            </p:nvSpPr>
            <p:spPr bwMode="auto">
              <a:xfrm>
                <a:off x="1482725" y="2279651"/>
                <a:ext cx="22225" cy="20638"/>
              </a:xfrm>
              <a:custGeom>
                <a:avLst/>
                <a:gdLst>
                  <a:gd name="T0" fmla="*/ 9 w 21"/>
                  <a:gd name="T1" fmla="*/ 4 h 19"/>
                  <a:gd name="T2" fmla="*/ 8 w 21"/>
                  <a:gd name="T3" fmla="*/ 2 h 19"/>
                  <a:gd name="T4" fmla="*/ 7 w 21"/>
                  <a:gd name="T5" fmla="*/ 3 h 19"/>
                  <a:gd name="T6" fmla="*/ 11 w 21"/>
                  <a:gd name="T7" fmla="*/ 7 h 19"/>
                  <a:gd name="T8" fmla="*/ 12 w 21"/>
                  <a:gd name="T9" fmla="*/ 6 h 19"/>
                  <a:gd name="T10" fmla="*/ 2 w 21"/>
                  <a:gd name="T11" fmla="*/ 0 h 19"/>
                  <a:gd name="T12" fmla="*/ 1 w 21"/>
                  <a:gd name="T13" fmla="*/ 2 h 19"/>
                  <a:gd name="T14" fmla="*/ 9 w 21"/>
                  <a:gd name="T15" fmla="*/ 8 h 19"/>
                  <a:gd name="T16" fmla="*/ 10 w 21"/>
                  <a:gd name="T17" fmla="*/ 7 h 19"/>
                  <a:gd name="T18" fmla="*/ 4 w 21"/>
                  <a:gd name="T19" fmla="*/ 2 h 19"/>
                  <a:gd name="T20" fmla="*/ 3 w 21"/>
                  <a:gd name="T21" fmla="*/ 3 h 19"/>
                  <a:gd name="T22" fmla="*/ 12 w 21"/>
                  <a:gd name="T23" fmla="*/ 10 h 19"/>
                  <a:gd name="T24" fmla="*/ 13 w 21"/>
                  <a:gd name="T25" fmla="*/ 9 h 19"/>
                  <a:gd name="T26" fmla="*/ 10 w 21"/>
                  <a:gd name="T27" fmla="*/ 6 h 19"/>
                  <a:gd name="T28" fmla="*/ 9 w 21"/>
                  <a:gd name="T29" fmla="*/ 7 h 19"/>
                  <a:gd name="T30" fmla="*/ 19 w 21"/>
                  <a:gd name="T31" fmla="*/ 12 h 19"/>
                  <a:gd name="T32" fmla="*/ 20 w 21"/>
                  <a:gd name="T33" fmla="*/ 11 h 19"/>
                  <a:gd name="T34" fmla="*/ 11 w 21"/>
                  <a:gd name="T35" fmla="*/ 3 h 19"/>
                  <a:gd name="T36" fmla="*/ 10 w 21"/>
                  <a:gd name="T37" fmla="*/ 4 h 19"/>
                  <a:gd name="T38" fmla="*/ 20 w 21"/>
                  <a:gd name="T39" fmla="*/ 18 h 19"/>
                  <a:gd name="T40" fmla="*/ 21 w 21"/>
                  <a:gd name="T41" fmla="*/ 17 h 19"/>
                  <a:gd name="T42" fmla="*/ 9 w 21"/>
                  <a:gd name="T43" fmla="*/ 7 h 19"/>
                  <a:gd name="T44" fmla="*/ 8 w 21"/>
                  <a:gd name="T45" fmla="*/ 8 h 19"/>
                  <a:gd name="T46" fmla="*/ 18 w 21"/>
                  <a:gd name="T47" fmla="*/ 16 h 19"/>
                  <a:gd name="T48" fmla="*/ 19 w 21"/>
                  <a:gd name="T49" fmla="*/ 15 h 19"/>
                  <a:gd name="T50" fmla="*/ 16 w 21"/>
                  <a:gd name="T51" fmla="*/ 9 h 19"/>
                  <a:gd name="T52" fmla="*/ 15 w 21"/>
                  <a:gd name="T53" fmla="*/ 8 h 19"/>
                  <a:gd name="T54" fmla="*/ 18 w 21"/>
                  <a:gd name="T55" fmla="*/ 16 h 19"/>
                  <a:gd name="T56" fmla="*/ 19 w 21"/>
                  <a:gd name="T57" fmla="*/ 15 h 19"/>
                  <a:gd name="T58" fmla="*/ 9 w 21"/>
                  <a:gd name="T59" fmla="*/ 7 h 19"/>
                  <a:gd name="T60" fmla="*/ 8 w 21"/>
                  <a:gd name="T61" fmla="*/ 8 h 19"/>
                  <a:gd name="T62" fmla="*/ 20 w 21"/>
                  <a:gd name="T63" fmla="*/ 18 h 19"/>
                  <a:gd name="T64" fmla="*/ 21 w 21"/>
                  <a:gd name="T65" fmla="*/ 18 h 19"/>
                  <a:gd name="T66" fmla="*/ 11 w 21"/>
                  <a:gd name="T67" fmla="*/ 3 h 19"/>
                  <a:gd name="T68" fmla="*/ 10 w 21"/>
                  <a:gd name="T69" fmla="*/ 4 h 19"/>
                  <a:gd name="T70" fmla="*/ 19 w 21"/>
                  <a:gd name="T71" fmla="*/ 12 h 19"/>
                  <a:gd name="T72" fmla="*/ 20 w 21"/>
                  <a:gd name="T73" fmla="*/ 11 h 19"/>
                  <a:gd name="T74" fmla="*/ 9 w 21"/>
                  <a:gd name="T75" fmla="*/ 5 h 19"/>
                  <a:gd name="T76" fmla="*/ 9 w 21"/>
                  <a:gd name="T77" fmla="*/ 7 h 19"/>
                  <a:gd name="T78" fmla="*/ 12 w 21"/>
                  <a:gd name="T79" fmla="*/ 10 h 19"/>
                  <a:gd name="T80" fmla="*/ 13 w 21"/>
                  <a:gd name="T81" fmla="*/ 9 h 19"/>
                  <a:gd name="T82" fmla="*/ 4 w 21"/>
                  <a:gd name="T83" fmla="*/ 2 h 19"/>
                  <a:gd name="T84" fmla="*/ 3 w 21"/>
                  <a:gd name="T85" fmla="*/ 3 h 19"/>
                  <a:gd name="T86" fmla="*/ 9 w 21"/>
                  <a:gd name="T87" fmla="*/ 8 h 19"/>
                  <a:gd name="T88" fmla="*/ 10 w 21"/>
                  <a:gd name="T89" fmla="*/ 7 h 19"/>
                  <a:gd name="T90" fmla="*/ 2 w 21"/>
                  <a:gd name="T91" fmla="*/ 1 h 19"/>
                  <a:gd name="T92" fmla="*/ 1 w 21"/>
                  <a:gd name="T93" fmla="*/ 2 h 19"/>
                  <a:gd name="T94" fmla="*/ 12 w 21"/>
                  <a:gd name="T95" fmla="*/ 7 h 19"/>
                  <a:gd name="T96" fmla="*/ 12 w 21"/>
                  <a:gd name="T97" fmla="*/ 6 h 19"/>
                  <a:gd name="T98" fmla="*/ 8 w 21"/>
                  <a:gd name="T99" fmla="*/ 2 h 19"/>
                  <a:gd name="T100" fmla="*/ 6 w 21"/>
                  <a:gd name="T101" fmla="*/ 3 h 19"/>
                  <a:gd name="T102" fmla="*/ 8 w 21"/>
                  <a:gd name="T103" fmla="*/ 5 h 19"/>
                  <a:gd name="T104" fmla="*/ 9 w 21"/>
                  <a:gd name="T105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9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2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6"/>
                      <a:pt x="9" y="8"/>
                    </a:cubicBezTo>
                    <a:cubicBezTo>
                      <a:pt x="10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0"/>
                      <a:pt x="14" y="9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7"/>
                    </a:cubicBezTo>
                    <a:cubicBezTo>
                      <a:pt x="13" y="8"/>
                      <a:pt x="16" y="10"/>
                      <a:pt x="19" y="12"/>
                    </a:cubicBezTo>
                    <a:cubicBezTo>
                      <a:pt x="20" y="12"/>
                      <a:pt x="21" y="11"/>
                      <a:pt x="20" y="11"/>
                    </a:cubicBezTo>
                    <a:cubicBezTo>
                      <a:pt x="17" y="9"/>
                      <a:pt x="14" y="6"/>
                      <a:pt x="11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4" y="8"/>
                      <a:pt x="18" y="13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16" y="14"/>
                      <a:pt x="12" y="11"/>
                      <a:pt x="9" y="7"/>
                    </a:cubicBezTo>
                    <a:cubicBezTo>
                      <a:pt x="9" y="7"/>
                      <a:pt x="8" y="8"/>
                      <a:pt x="8" y="8"/>
                    </a:cubicBezTo>
                    <a:cubicBezTo>
                      <a:pt x="11" y="11"/>
                      <a:pt x="14" y="14"/>
                      <a:pt x="18" y="16"/>
                    </a:cubicBezTo>
                    <a:cubicBezTo>
                      <a:pt x="19" y="16"/>
                      <a:pt x="19" y="15"/>
                      <a:pt x="19" y="15"/>
                    </a:cubicBezTo>
                    <a:cubicBezTo>
                      <a:pt x="17" y="13"/>
                      <a:pt x="14" y="12"/>
                      <a:pt x="16" y="9"/>
                    </a:cubicBezTo>
                    <a:cubicBezTo>
                      <a:pt x="17" y="8"/>
                      <a:pt x="15" y="7"/>
                      <a:pt x="15" y="8"/>
                    </a:cubicBezTo>
                    <a:cubicBezTo>
                      <a:pt x="12" y="11"/>
                      <a:pt x="15" y="13"/>
                      <a:pt x="18" y="16"/>
                    </a:cubicBezTo>
                    <a:cubicBezTo>
                      <a:pt x="18" y="15"/>
                      <a:pt x="18" y="15"/>
                      <a:pt x="19" y="15"/>
                    </a:cubicBezTo>
                    <a:cubicBezTo>
                      <a:pt x="15" y="13"/>
                      <a:pt x="12" y="10"/>
                      <a:pt x="9" y="7"/>
                    </a:cubicBezTo>
                    <a:cubicBezTo>
                      <a:pt x="8" y="6"/>
                      <a:pt x="7" y="7"/>
                      <a:pt x="8" y="8"/>
                    </a:cubicBezTo>
                    <a:cubicBezTo>
                      <a:pt x="11" y="12"/>
                      <a:pt x="15" y="16"/>
                      <a:pt x="20" y="18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9" y="12"/>
                      <a:pt x="15" y="7"/>
                      <a:pt x="11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19" y="12"/>
                      <a:pt x="20" y="11"/>
                      <a:pt x="20" y="11"/>
                    </a:cubicBezTo>
                    <a:cubicBezTo>
                      <a:pt x="17" y="9"/>
                      <a:pt x="13" y="7"/>
                      <a:pt x="9" y="5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0" y="7"/>
                      <a:pt x="7" y="4"/>
                      <a:pt x="4" y="2"/>
                    </a:cubicBezTo>
                    <a:cubicBezTo>
                      <a:pt x="3" y="1"/>
                      <a:pt x="2" y="2"/>
                      <a:pt x="3" y="3"/>
                    </a:cubicBezTo>
                    <a:cubicBezTo>
                      <a:pt x="5" y="5"/>
                      <a:pt x="7" y="6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7" y="5"/>
                      <a:pt x="4" y="3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7"/>
                      <a:pt x="13" y="6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172"/>
              <p:cNvSpPr/>
              <p:nvPr/>
            </p:nvSpPr>
            <p:spPr bwMode="auto">
              <a:xfrm>
                <a:off x="1477963" y="2270126"/>
                <a:ext cx="38100" cy="34925"/>
              </a:xfrm>
              <a:custGeom>
                <a:avLst/>
                <a:gdLst>
                  <a:gd name="T0" fmla="*/ 2 w 37"/>
                  <a:gd name="T1" fmla="*/ 9 h 33"/>
                  <a:gd name="T2" fmla="*/ 15 w 37"/>
                  <a:gd name="T3" fmla="*/ 4 h 33"/>
                  <a:gd name="T4" fmla="*/ 22 w 37"/>
                  <a:gd name="T5" fmla="*/ 9 h 33"/>
                  <a:gd name="T6" fmla="*/ 31 w 37"/>
                  <a:gd name="T7" fmla="*/ 10 h 33"/>
                  <a:gd name="T8" fmla="*/ 32 w 37"/>
                  <a:gd name="T9" fmla="*/ 15 h 33"/>
                  <a:gd name="T10" fmla="*/ 31 w 37"/>
                  <a:gd name="T11" fmla="*/ 17 h 33"/>
                  <a:gd name="T12" fmla="*/ 29 w 37"/>
                  <a:gd name="T13" fmla="*/ 20 h 33"/>
                  <a:gd name="T14" fmla="*/ 30 w 37"/>
                  <a:gd name="T15" fmla="*/ 29 h 33"/>
                  <a:gd name="T16" fmla="*/ 29 w 37"/>
                  <a:gd name="T17" fmla="*/ 31 h 33"/>
                  <a:gd name="T18" fmla="*/ 32 w 37"/>
                  <a:gd name="T19" fmla="*/ 26 h 33"/>
                  <a:gd name="T20" fmla="*/ 34 w 37"/>
                  <a:gd name="T21" fmla="*/ 15 h 33"/>
                  <a:gd name="T22" fmla="*/ 36 w 37"/>
                  <a:gd name="T23" fmla="*/ 10 h 33"/>
                  <a:gd name="T24" fmla="*/ 32 w 37"/>
                  <a:gd name="T25" fmla="*/ 8 h 33"/>
                  <a:gd name="T26" fmla="*/ 25 w 37"/>
                  <a:gd name="T27" fmla="*/ 9 h 33"/>
                  <a:gd name="T28" fmla="*/ 19 w 37"/>
                  <a:gd name="T29" fmla="*/ 5 h 33"/>
                  <a:gd name="T30" fmla="*/ 1 w 37"/>
                  <a:gd name="T31" fmla="*/ 8 h 33"/>
                  <a:gd name="T32" fmla="*/ 2 w 37"/>
                  <a:gd name="T3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3">
                    <a:moveTo>
                      <a:pt x="2" y="9"/>
                    </a:moveTo>
                    <a:cubicBezTo>
                      <a:pt x="6" y="6"/>
                      <a:pt x="9" y="3"/>
                      <a:pt x="15" y="4"/>
                    </a:cubicBezTo>
                    <a:cubicBezTo>
                      <a:pt x="17" y="5"/>
                      <a:pt x="20" y="7"/>
                      <a:pt x="22" y="9"/>
                    </a:cubicBezTo>
                    <a:cubicBezTo>
                      <a:pt x="25" y="11"/>
                      <a:pt x="28" y="11"/>
                      <a:pt x="31" y="10"/>
                    </a:cubicBezTo>
                    <a:cubicBezTo>
                      <a:pt x="35" y="11"/>
                      <a:pt x="35" y="13"/>
                      <a:pt x="32" y="15"/>
                    </a:cubicBezTo>
                    <a:cubicBezTo>
                      <a:pt x="32" y="15"/>
                      <a:pt x="31" y="16"/>
                      <a:pt x="31" y="17"/>
                    </a:cubicBezTo>
                    <a:cubicBezTo>
                      <a:pt x="30" y="18"/>
                      <a:pt x="29" y="19"/>
                      <a:pt x="29" y="20"/>
                    </a:cubicBezTo>
                    <a:cubicBezTo>
                      <a:pt x="29" y="21"/>
                      <a:pt x="30" y="30"/>
                      <a:pt x="30" y="29"/>
                    </a:cubicBezTo>
                    <a:cubicBezTo>
                      <a:pt x="29" y="29"/>
                      <a:pt x="28" y="30"/>
                      <a:pt x="29" y="31"/>
                    </a:cubicBezTo>
                    <a:cubicBezTo>
                      <a:pt x="32" y="33"/>
                      <a:pt x="32" y="27"/>
                      <a:pt x="32" y="26"/>
                    </a:cubicBezTo>
                    <a:cubicBezTo>
                      <a:pt x="31" y="21"/>
                      <a:pt x="31" y="18"/>
                      <a:pt x="34" y="15"/>
                    </a:cubicBezTo>
                    <a:cubicBezTo>
                      <a:pt x="36" y="13"/>
                      <a:pt x="37" y="12"/>
                      <a:pt x="36" y="10"/>
                    </a:cubicBezTo>
                    <a:cubicBezTo>
                      <a:pt x="36" y="8"/>
                      <a:pt x="34" y="8"/>
                      <a:pt x="32" y="8"/>
                    </a:cubicBezTo>
                    <a:cubicBezTo>
                      <a:pt x="29" y="8"/>
                      <a:pt x="28" y="10"/>
                      <a:pt x="25" y="9"/>
                    </a:cubicBezTo>
                    <a:cubicBezTo>
                      <a:pt x="23" y="9"/>
                      <a:pt x="21" y="6"/>
                      <a:pt x="19" y="5"/>
                    </a:cubicBezTo>
                    <a:cubicBezTo>
                      <a:pt x="12" y="0"/>
                      <a:pt x="6" y="4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173"/>
              <p:cNvSpPr/>
              <p:nvPr/>
            </p:nvSpPr>
            <p:spPr bwMode="auto">
              <a:xfrm>
                <a:off x="1508125" y="2286001"/>
                <a:ext cx="4763" cy="14288"/>
              </a:xfrm>
              <a:custGeom>
                <a:avLst/>
                <a:gdLst>
                  <a:gd name="T0" fmla="*/ 2 w 5"/>
                  <a:gd name="T1" fmla="*/ 12 h 13"/>
                  <a:gd name="T2" fmla="*/ 3 w 5"/>
                  <a:gd name="T3" fmla="*/ 8 h 13"/>
                  <a:gd name="T4" fmla="*/ 5 w 5"/>
                  <a:gd name="T5" fmla="*/ 3 h 13"/>
                  <a:gd name="T6" fmla="*/ 3 w 5"/>
                  <a:gd name="T7" fmla="*/ 3 h 13"/>
                  <a:gd name="T8" fmla="*/ 0 w 5"/>
                  <a:gd name="T9" fmla="*/ 9 h 13"/>
                  <a:gd name="T10" fmla="*/ 1 w 5"/>
                  <a:gd name="T11" fmla="*/ 10 h 13"/>
                  <a:gd name="T12" fmla="*/ 3 w 5"/>
                  <a:gd name="T13" fmla="*/ 2 h 13"/>
                  <a:gd name="T14" fmla="*/ 2 w 5"/>
                  <a:gd name="T15" fmla="*/ 1 h 13"/>
                  <a:gd name="T16" fmla="*/ 0 w 5"/>
                  <a:gd name="T17" fmla="*/ 8 h 13"/>
                  <a:gd name="T18" fmla="*/ 2 w 5"/>
                  <a:gd name="T19" fmla="*/ 8 h 13"/>
                  <a:gd name="T20" fmla="*/ 3 w 5"/>
                  <a:gd name="T21" fmla="*/ 1 h 13"/>
                  <a:gd name="T22" fmla="*/ 2 w 5"/>
                  <a:gd name="T23" fmla="*/ 1 h 13"/>
                  <a:gd name="T24" fmla="*/ 0 w 5"/>
                  <a:gd name="T25" fmla="*/ 8 h 13"/>
                  <a:gd name="T26" fmla="*/ 2 w 5"/>
                  <a:gd name="T27" fmla="*/ 8 h 13"/>
                  <a:gd name="T28" fmla="*/ 3 w 5"/>
                  <a:gd name="T29" fmla="*/ 2 h 13"/>
                  <a:gd name="T30" fmla="*/ 2 w 5"/>
                  <a:gd name="T31" fmla="*/ 1 h 13"/>
                  <a:gd name="T32" fmla="*/ 0 w 5"/>
                  <a:gd name="T33" fmla="*/ 10 h 13"/>
                  <a:gd name="T34" fmla="*/ 1 w 5"/>
                  <a:gd name="T35" fmla="*/ 10 h 13"/>
                  <a:gd name="T36" fmla="*/ 5 w 5"/>
                  <a:gd name="T37" fmla="*/ 3 h 13"/>
                  <a:gd name="T38" fmla="*/ 3 w 5"/>
                  <a:gd name="T39" fmla="*/ 3 h 13"/>
                  <a:gd name="T40" fmla="*/ 1 w 5"/>
                  <a:gd name="T41" fmla="*/ 8 h 13"/>
                  <a:gd name="T42" fmla="*/ 1 w 5"/>
                  <a:gd name="T43" fmla="*/ 12 h 13"/>
                  <a:gd name="T44" fmla="*/ 2 w 5"/>
                  <a:gd name="T4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13">
                    <a:moveTo>
                      <a:pt x="2" y="12"/>
                    </a:moveTo>
                    <a:cubicBezTo>
                      <a:pt x="2" y="10"/>
                      <a:pt x="3" y="9"/>
                      <a:pt x="3" y="8"/>
                    </a:cubicBezTo>
                    <a:cubicBezTo>
                      <a:pt x="3" y="6"/>
                      <a:pt x="4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7"/>
                      <a:pt x="2" y="4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1" y="11"/>
                      <a:pt x="1" y="10"/>
                    </a:cubicBezTo>
                    <a:cubicBezTo>
                      <a:pt x="2" y="8"/>
                      <a:pt x="4" y="5"/>
                      <a:pt x="5" y="3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4"/>
                      <a:pt x="2" y="6"/>
                      <a:pt x="1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1" y="13"/>
                      <a:pt x="3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174"/>
              <p:cNvSpPr/>
              <p:nvPr/>
            </p:nvSpPr>
            <p:spPr bwMode="auto">
              <a:xfrm>
                <a:off x="1481138" y="2273301"/>
                <a:ext cx="31750" cy="25400"/>
              </a:xfrm>
              <a:custGeom>
                <a:avLst/>
                <a:gdLst>
                  <a:gd name="T0" fmla="*/ 23 w 30"/>
                  <a:gd name="T1" fmla="*/ 23 h 24"/>
                  <a:gd name="T2" fmla="*/ 27 w 30"/>
                  <a:gd name="T3" fmla="*/ 16 h 24"/>
                  <a:gd name="T4" fmla="*/ 22 w 30"/>
                  <a:gd name="T5" fmla="*/ 17 h 24"/>
                  <a:gd name="T6" fmla="*/ 21 w 30"/>
                  <a:gd name="T7" fmla="*/ 12 h 24"/>
                  <a:gd name="T8" fmla="*/ 22 w 30"/>
                  <a:gd name="T9" fmla="*/ 19 h 24"/>
                  <a:gd name="T10" fmla="*/ 23 w 30"/>
                  <a:gd name="T11" fmla="*/ 18 h 24"/>
                  <a:gd name="T12" fmla="*/ 25 w 30"/>
                  <a:gd name="T13" fmla="*/ 9 h 24"/>
                  <a:gd name="T14" fmla="*/ 24 w 30"/>
                  <a:gd name="T15" fmla="*/ 10 h 24"/>
                  <a:gd name="T16" fmla="*/ 22 w 30"/>
                  <a:gd name="T17" fmla="*/ 13 h 24"/>
                  <a:gd name="T18" fmla="*/ 17 w 30"/>
                  <a:gd name="T19" fmla="*/ 12 h 24"/>
                  <a:gd name="T20" fmla="*/ 14 w 30"/>
                  <a:gd name="T21" fmla="*/ 9 h 24"/>
                  <a:gd name="T22" fmla="*/ 1 w 30"/>
                  <a:gd name="T23" fmla="*/ 5 h 24"/>
                  <a:gd name="T24" fmla="*/ 7 w 30"/>
                  <a:gd name="T25" fmla="*/ 5 h 24"/>
                  <a:gd name="T26" fmla="*/ 6 w 30"/>
                  <a:gd name="T27" fmla="*/ 4 h 24"/>
                  <a:gd name="T28" fmla="*/ 12 w 30"/>
                  <a:gd name="T29" fmla="*/ 3 h 24"/>
                  <a:gd name="T30" fmla="*/ 11 w 30"/>
                  <a:gd name="T31" fmla="*/ 9 h 24"/>
                  <a:gd name="T32" fmla="*/ 18 w 30"/>
                  <a:gd name="T33" fmla="*/ 10 h 24"/>
                  <a:gd name="T34" fmla="*/ 26 w 30"/>
                  <a:gd name="T35" fmla="*/ 11 h 24"/>
                  <a:gd name="T36" fmla="*/ 24 w 30"/>
                  <a:gd name="T37" fmla="*/ 8 h 24"/>
                  <a:gd name="T38" fmla="*/ 23 w 30"/>
                  <a:gd name="T39" fmla="*/ 13 h 24"/>
                  <a:gd name="T40" fmla="*/ 22 w 30"/>
                  <a:gd name="T41" fmla="*/ 15 h 24"/>
                  <a:gd name="T42" fmla="*/ 24 w 30"/>
                  <a:gd name="T43" fmla="*/ 8 h 24"/>
                  <a:gd name="T44" fmla="*/ 27 w 30"/>
                  <a:gd name="T45" fmla="*/ 11 h 24"/>
                  <a:gd name="T46" fmla="*/ 17 w 30"/>
                  <a:gd name="T47" fmla="*/ 9 h 24"/>
                  <a:gd name="T48" fmla="*/ 20 w 30"/>
                  <a:gd name="T49" fmla="*/ 14 h 24"/>
                  <a:gd name="T50" fmla="*/ 12 w 30"/>
                  <a:gd name="T51" fmla="*/ 8 h 24"/>
                  <a:gd name="T52" fmla="*/ 18 w 30"/>
                  <a:gd name="T53" fmla="*/ 13 h 24"/>
                  <a:gd name="T54" fmla="*/ 11 w 30"/>
                  <a:gd name="T55" fmla="*/ 11 h 24"/>
                  <a:gd name="T56" fmla="*/ 18 w 30"/>
                  <a:gd name="T57" fmla="*/ 13 h 24"/>
                  <a:gd name="T58" fmla="*/ 11 w 30"/>
                  <a:gd name="T59" fmla="*/ 9 h 24"/>
                  <a:gd name="T60" fmla="*/ 11 w 30"/>
                  <a:gd name="T61" fmla="*/ 4 h 24"/>
                  <a:gd name="T62" fmla="*/ 4 w 30"/>
                  <a:gd name="T63" fmla="*/ 4 h 24"/>
                  <a:gd name="T64" fmla="*/ 13 w 30"/>
                  <a:gd name="T65" fmla="*/ 6 h 24"/>
                  <a:gd name="T66" fmla="*/ 1 w 30"/>
                  <a:gd name="T67" fmla="*/ 5 h 24"/>
                  <a:gd name="T68" fmla="*/ 11 w 30"/>
                  <a:gd name="T69" fmla="*/ 4 h 24"/>
                  <a:gd name="T70" fmla="*/ 3 w 30"/>
                  <a:gd name="T71" fmla="*/ 4 h 24"/>
                  <a:gd name="T72" fmla="*/ 12 w 30"/>
                  <a:gd name="T73" fmla="*/ 5 h 24"/>
                  <a:gd name="T74" fmla="*/ 6 w 30"/>
                  <a:gd name="T75" fmla="*/ 3 h 24"/>
                  <a:gd name="T76" fmla="*/ 12 w 30"/>
                  <a:gd name="T77" fmla="*/ 7 h 24"/>
                  <a:gd name="T78" fmla="*/ 7 w 30"/>
                  <a:gd name="T79" fmla="*/ 5 h 24"/>
                  <a:gd name="T80" fmla="*/ 14 w 30"/>
                  <a:gd name="T81" fmla="*/ 10 h 24"/>
                  <a:gd name="T82" fmla="*/ 11 w 30"/>
                  <a:gd name="T83" fmla="*/ 9 h 24"/>
                  <a:gd name="T84" fmla="*/ 21 w 30"/>
                  <a:gd name="T85" fmla="*/ 10 h 24"/>
                  <a:gd name="T86" fmla="*/ 15 w 30"/>
                  <a:gd name="T87" fmla="*/ 13 h 24"/>
                  <a:gd name="T88" fmla="*/ 27 w 30"/>
                  <a:gd name="T89" fmla="*/ 8 h 24"/>
                  <a:gd name="T90" fmla="*/ 22 w 30"/>
                  <a:gd name="T91" fmla="*/ 15 h 24"/>
                  <a:gd name="T92" fmla="*/ 27 w 30"/>
                  <a:gd name="T93" fmla="*/ 8 h 24"/>
                  <a:gd name="T94" fmla="*/ 21 w 30"/>
                  <a:gd name="T95" fmla="*/ 16 h 24"/>
                  <a:gd name="T96" fmla="*/ 27 w 30"/>
                  <a:gd name="T97" fmla="*/ 10 h 24"/>
                  <a:gd name="T98" fmla="*/ 21 w 30"/>
                  <a:gd name="T99" fmla="*/ 19 h 24"/>
                  <a:gd name="T100" fmla="*/ 24 w 30"/>
                  <a:gd name="T101" fmla="*/ 11 h 24"/>
                  <a:gd name="T102" fmla="*/ 22 w 30"/>
                  <a:gd name="T103" fmla="*/ 22 h 24"/>
                  <a:gd name="T104" fmla="*/ 23 w 30"/>
                  <a:gd name="T105" fmla="*/ 11 h 24"/>
                  <a:gd name="T106" fmla="*/ 23 w 30"/>
                  <a:gd name="T107" fmla="*/ 21 h 24"/>
                  <a:gd name="T108" fmla="*/ 23 w 30"/>
                  <a:gd name="T109" fmla="*/ 13 h 24"/>
                  <a:gd name="T110" fmla="*/ 27 w 30"/>
                  <a:gd name="T111" fmla="*/ 16 h 24"/>
                  <a:gd name="T112" fmla="*/ 23 w 30"/>
                  <a:gd name="T113" fmla="*/ 23 h 24"/>
                  <a:gd name="T114" fmla="*/ 29 w 30"/>
                  <a:gd name="T115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" h="24">
                    <a:moveTo>
                      <a:pt x="28" y="12"/>
                    </a:moveTo>
                    <a:cubicBezTo>
                      <a:pt x="26" y="16"/>
                      <a:pt x="25" y="19"/>
                      <a:pt x="23" y="23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5" y="21"/>
                      <a:pt x="26" y="18"/>
                      <a:pt x="27" y="16"/>
                    </a:cubicBezTo>
                    <a:cubicBezTo>
                      <a:pt x="27" y="15"/>
                      <a:pt x="26" y="15"/>
                      <a:pt x="25" y="15"/>
                    </a:cubicBezTo>
                    <a:cubicBezTo>
                      <a:pt x="24" y="16"/>
                      <a:pt x="23" y="16"/>
                      <a:pt x="22" y="17"/>
                    </a:cubicBezTo>
                    <a:cubicBezTo>
                      <a:pt x="22" y="15"/>
                      <a:pt x="22" y="13"/>
                      <a:pt x="23" y="12"/>
                    </a:cubicBezTo>
                    <a:cubicBezTo>
                      <a:pt x="22" y="12"/>
                      <a:pt x="22" y="12"/>
                      <a:pt x="21" y="12"/>
                    </a:cubicBezTo>
                    <a:cubicBezTo>
                      <a:pt x="22" y="13"/>
                      <a:pt x="22" y="14"/>
                      <a:pt x="23" y="14"/>
                    </a:cubicBezTo>
                    <a:cubicBezTo>
                      <a:pt x="23" y="16"/>
                      <a:pt x="23" y="18"/>
                      <a:pt x="22" y="19"/>
                    </a:cubicBezTo>
                    <a:cubicBezTo>
                      <a:pt x="20" y="15"/>
                      <a:pt x="26" y="12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2" y="15"/>
                      <a:pt x="23" y="12"/>
                      <a:pt x="26" y="10"/>
                    </a:cubicBezTo>
                    <a:cubicBezTo>
                      <a:pt x="26" y="10"/>
                      <a:pt x="26" y="10"/>
                      <a:pt x="25" y="9"/>
                    </a:cubicBezTo>
                    <a:cubicBezTo>
                      <a:pt x="25" y="10"/>
                      <a:pt x="25" y="10"/>
                      <a:pt x="25" y="11"/>
                    </a:cubicBezTo>
                    <a:cubicBezTo>
                      <a:pt x="23" y="15"/>
                      <a:pt x="23" y="15"/>
                      <a:pt x="24" y="10"/>
                    </a:cubicBezTo>
                    <a:cubicBezTo>
                      <a:pt x="24" y="11"/>
                      <a:pt x="25" y="12"/>
                      <a:pt x="25" y="12"/>
                    </a:cubicBezTo>
                    <a:cubicBezTo>
                      <a:pt x="24" y="11"/>
                      <a:pt x="23" y="11"/>
                      <a:pt x="22" y="13"/>
                    </a:cubicBezTo>
                    <a:cubicBezTo>
                      <a:pt x="21" y="13"/>
                      <a:pt x="20" y="13"/>
                      <a:pt x="19" y="14"/>
                    </a:cubicBezTo>
                    <a:cubicBezTo>
                      <a:pt x="20" y="11"/>
                      <a:pt x="19" y="10"/>
                      <a:pt x="17" y="12"/>
                    </a:cubicBezTo>
                    <a:cubicBezTo>
                      <a:pt x="16" y="12"/>
                      <a:pt x="10" y="11"/>
                      <a:pt x="14" y="10"/>
                    </a:cubicBezTo>
                    <a:cubicBezTo>
                      <a:pt x="15" y="10"/>
                      <a:pt x="14" y="9"/>
                      <a:pt x="14" y="9"/>
                    </a:cubicBezTo>
                    <a:cubicBezTo>
                      <a:pt x="10" y="9"/>
                      <a:pt x="9" y="7"/>
                      <a:pt x="10" y="5"/>
                    </a:cubicBezTo>
                    <a:cubicBezTo>
                      <a:pt x="7" y="7"/>
                      <a:pt x="4" y="7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3" y="6"/>
                      <a:pt x="12" y="5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10" y="2"/>
                      <a:pt x="11" y="2"/>
                      <a:pt x="12" y="3"/>
                    </a:cubicBezTo>
                    <a:cubicBezTo>
                      <a:pt x="13" y="4"/>
                      <a:pt x="15" y="8"/>
                      <a:pt x="11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3" y="8"/>
                      <a:pt x="14" y="9"/>
                      <a:pt x="13" y="11"/>
                    </a:cubicBezTo>
                    <a:cubicBezTo>
                      <a:pt x="15" y="9"/>
                      <a:pt x="17" y="8"/>
                      <a:pt x="18" y="10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3" y="9"/>
                      <a:pt x="25" y="9"/>
                      <a:pt x="26" y="11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9"/>
                      <a:pt x="25" y="9"/>
                      <a:pt x="24" y="8"/>
                    </a:cubicBezTo>
                    <a:cubicBezTo>
                      <a:pt x="23" y="8"/>
                      <a:pt x="23" y="9"/>
                      <a:pt x="23" y="9"/>
                    </a:cubicBezTo>
                    <a:cubicBezTo>
                      <a:pt x="23" y="10"/>
                      <a:pt x="23" y="12"/>
                      <a:pt x="23" y="13"/>
                    </a:cubicBezTo>
                    <a:cubicBezTo>
                      <a:pt x="23" y="12"/>
                      <a:pt x="21" y="12"/>
                      <a:pt x="21" y="13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3"/>
                      <a:pt x="27" y="10"/>
                      <a:pt x="24" y="8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4" y="10"/>
                      <a:pt x="25" y="10"/>
                      <a:pt x="27" y="11"/>
                    </a:cubicBezTo>
                    <a:cubicBezTo>
                      <a:pt x="27" y="11"/>
                      <a:pt x="28" y="10"/>
                      <a:pt x="27" y="10"/>
                    </a:cubicBezTo>
                    <a:cubicBezTo>
                      <a:pt x="24" y="7"/>
                      <a:pt x="20" y="8"/>
                      <a:pt x="17" y="9"/>
                    </a:cubicBezTo>
                    <a:cubicBezTo>
                      <a:pt x="17" y="9"/>
                      <a:pt x="16" y="10"/>
                      <a:pt x="16" y="10"/>
                    </a:cubicBezTo>
                    <a:cubicBezTo>
                      <a:pt x="17" y="13"/>
                      <a:pt x="17" y="13"/>
                      <a:pt x="20" y="14"/>
                    </a:cubicBezTo>
                    <a:cubicBezTo>
                      <a:pt x="20" y="14"/>
                      <a:pt x="21" y="14"/>
                      <a:pt x="21" y="13"/>
                    </a:cubicBezTo>
                    <a:cubicBezTo>
                      <a:pt x="21" y="10"/>
                      <a:pt x="15" y="5"/>
                      <a:pt x="12" y="8"/>
                    </a:cubicBezTo>
                    <a:cubicBezTo>
                      <a:pt x="8" y="12"/>
                      <a:pt x="14" y="16"/>
                      <a:pt x="18" y="14"/>
                    </a:cubicBezTo>
                    <a:cubicBezTo>
                      <a:pt x="18" y="14"/>
                      <a:pt x="18" y="14"/>
                      <a:pt x="18" y="13"/>
                    </a:cubicBezTo>
                    <a:cubicBezTo>
                      <a:pt x="18" y="10"/>
                      <a:pt x="15" y="9"/>
                      <a:pt x="11" y="10"/>
                    </a:cubicBezTo>
                    <a:cubicBezTo>
                      <a:pt x="11" y="10"/>
                      <a:pt x="10" y="11"/>
                      <a:pt x="11" y="11"/>
                    </a:cubicBezTo>
                    <a:cubicBezTo>
                      <a:pt x="12" y="14"/>
                      <a:pt x="15" y="14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8"/>
                      <a:pt x="14" y="7"/>
                      <a:pt x="10" y="8"/>
                    </a:cubicBezTo>
                    <a:cubicBezTo>
                      <a:pt x="10" y="8"/>
                      <a:pt x="10" y="9"/>
                      <a:pt x="11" y="9"/>
                    </a:cubicBezTo>
                    <a:cubicBezTo>
                      <a:pt x="19" y="10"/>
                      <a:pt x="13" y="0"/>
                      <a:pt x="8" y="0"/>
                    </a:cubicBezTo>
                    <a:cubicBezTo>
                      <a:pt x="1" y="1"/>
                      <a:pt x="6" y="9"/>
                      <a:pt x="11" y="4"/>
                    </a:cubicBezTo>
                    <a:cubicBezTo>
                      <a:pt x="11" y="4"/>
                      <a:pt x="11" y="4"/>
                      <a:pt x="10" y="3"/>
                    </a:cubicBezTo>
                    <a:cubicBezTo>
                      <a:pt x="8" y="1"/>
                      <a:pt x="6" y="2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6" y="8"/>
                      <a:pt x="10" y="8"/>
                      <a:pt x="13" y="6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9" y="3"/>
                      <a:pt x="5" y="4"/>
                      <a:pt x="1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5" y="9"/>
                      <a:pt x="9" y="8"/>
                      <a:pt x="11" y="4"/>
                    </a:cubicBezTo>
                    <a:cubicBezTo>
                      <a:pt x="11" y="4"/>
                      <a:pt x="11" y="4"/>
                      <a:pt x="11" y="3"/>
                    </a:cubicBezTo>
                    <a:cubicBezTo>
                      <a:pt x="8" y="1"/>
                      <a:pt x="6" y="1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6" y="8"/>
                      <a:pt x="9" y="8"/>
                      <a:pt x="12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7" y="7"/>
                      <a:pt x="10" y="11"/>
                      <a:pt x="12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5"/>
                      <a:pt x="9" y="4"/>
                      <a:pt x="7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8" y="9"/>
                      <a:pt x="10" y="11"/>
                      <a:pt x="14" y="10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3" y="13"/>
                      <a:pt x="19" y="15"/>
                      <a:pt x="21" y="10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7" y="10"/>
                      <a:pt x="16" y="11"/>
                      <a:pt x="15" y="13"/>
                    </a:cubicBezTo>
                    <a:cubicBezTo>
                      <a:pt x="15" y="13"/>
                      <a:pt x="15" y="14"/>
                      <a:pt x="15" y="14"/>
                    </a:cubicBezTo>
                    <a:cubicBezTo>
                      <a:pt x="20" y="17"/>
                      <a:pt x="27" y="13"/>
                      <a:pt x="27" y="8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2" y="7"/>
                      <a:pt x="18" y="11"/>
                      <a:pt x="22" y="15"/>
                    </a:cubicBezTo>
                    <a:cubicBezTo>
                      <a:pt x="22" y="15"/>
                      <a:pt x="23" y="15"/>
                      <a:pt x="23" y="15"/>
                    </a:cubicBezTo>
                    <a:cubicBezTo>
                      <a:pt x="26" y="14"/>
                      <a:pt x="28" y="12"/>
                      <a:pt x="27" y="8"/>
                    </a:cubicBezTo>
                    <a:cubicBezTo>
                      <a:pt x="27" y="8"/>
                      <a:pt x="27" y="8"/>
                      <a:pt x="26" y="8"/>
                    </a:cubicBezTo>
                    <a:cubicBezTo>
                      <a:pt x="22" y="8"/>
                      <a:pt x="19" y="12"/>
                      <a:pt x="21" y="16"/>
                    </a:cubicBezTo>
                    <a:cubicBezTo>
                      <a:pt x="21" y="16"/>
                      <a:pt x="21" y="17"/>
                      <a:pt x="22" y="16"/>
                    </a:cubicBezTo>
                    <a:cubicBezTo>
                      <a:pt x="25" y="15"/>
                      <a:pt x="26" y="13"/>
                      <a:pt x="27" y="10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2" y="11"/>
                      <a:pt x="20" y="15"/>
                      <a:pt x="21" y="19"/>
                    </a:cubicBezTo>
                    <a:cubicBezTo>
                      <a:pt x="22" y="19"/>
                      <a:pt x="22" y="19"/>
                      <a:pt x="23" y="19"/>
                    </a:cubicBezTo>
                    <a:cubicBezTo>
                      <a:pt x="24" y="16"/>
                      <a:pt x="25" y="14"/>
                      <a:pt x="24" y="11"/>
                    </a:cubicBezTo>
                    <a:cubicBezTo>
                      <a:pt x="23" y="11"/>
                      <a:pt x="23" y="11"/>
                      <a:pt x="22" y="11"/>
                    </a:cubicBezTo>
                    <a:cubicBezTo>
                      <a:pt x="19" y="14"/>
                      <a:pt x="20" y="18"/>
                      <a:pt x="22" y="22"/>
                    </a:cubicBezTo>
                    <a:cubicBezTo>
                      <a:pt x="22" y="22"/>
                      <a:pt x="23" y="22"/>
                      <a:pt x="23" y="22"/>
                    </a:cubicBezTo>
                    <a:cubicBezTo>
                      <a:pt x="25" y="18"/>
                      <a:pt x="24" y="15"/>
                      <a:pt x="23" y="11"/>
                    </a:cubicBezTo>
                    <a:cubicBezTo>
                      <a:pt x="22" y="11"/>
                      <a:pt x="22" y="11"/>
                      <a:pt x="21" y="11"/>
                    </a:cubicBezTo>
                    <a:cubicBezTo>
                      <a:pt x="20" y="15"/>
                      <a:pt x="21" y="18"/>
                      <a:pt x="23" y="21"/>
                    </a:cubicBezTo>
                    <a:cubicBezTo>
                      <a:pt x="24" y="21"/>
                      <a:pt x="24" y="21"/>
                      <a:pt x="25" y="20"/>
                    </a:cubicBezTo>
                    <a:cubicBezTo>
                      <a:pt x="26" y="18"/>
                      <a:pt x="26" y="15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17" y="18"/>
                      <a:pt x="23" y="22"/>
                      <a:pt x="27" y="16"/>
                    </a:cubicBezTo>
                    <a:cubicBezTo>
                      <a:pt x="26" y="16"/>
                      <a:pt x="26" y="16"/>
                      <a:pt x="25" y="16"/>
                    </a:cubicBezTo>
                    <a:cubicBezTo>
                      <a:pt x="25" y="18"/>
                      <a:pt x="24" y="20"/>
                      <a:pt x="23" y="23"/>
                    </a:cubicBezTo>
                    <a:cubicBezTo>
                      <a:pt x="23" y="24"/>
                      <a:pt x="24" y="24"/>
                      <a:pt x="25" y="23"/>
                    </a:cubicBezTo>
                    <a:cubicBezTo>
                      <a:pt x="26" y="20"/>
                      <a:pt x="27" y="16"/>
                      <a:pt x="29" y="13"/>
                    </a:cubicBezTo>
                    <a:cubicBezTo>
                      <a:pt x="30" y="12"/>
                      <a:pt x="28" y="11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175"/>
              <p:cNvSpPr/>
              <p:nvPr/>
            </p:nvSpPr>
            <p:spPr bwMode="auto">
              <a:xfrm>
                <a:off x="1501775" y="2225676"/>
                <a:ext cx="42863" cy="52388"/>
              </a:xfrm>
              <a:custGeom>
                <a:avLst/>
                <a:gdLst>
                  <a:gd name="T0" fmla="*/ 13 w 41"/>
                  <a:gd name="T1" fmla="*/ 6 h 49"/>
                  <a:gd name="T2" fmla="*/ 8 w 41"/>
                  <a:gd name="T3" fmla="*/ 12 h 49"/>
                  <a:gd name="T4" fmla="*/ 9 w 41"/>
                  <a:gd name="T5" fmla="*/ 19 h 49"/>
                  <a:gd name="T6" fmla="*/ 13 w 41"/>
                  <a:gd name="T7" fmla="*/ 6 h 49"/>
                  <a:gd name="T8" fmla="*/ 18 w 41"/>
                  <a:gd name="T9" fmla="*/ 6 h 49"/>
                  <a:gd name="T10" fmla="*/ 10 w 41"/>
                  <a:gd name="T11" fmla="*/ 17 h 49"/>
                  <a:gd name="T12" fmla="*/ 20 w 41"/>
                  <a:gd name="T13" fmla="*/ 8 h 49"/>
                  <a:gd name="T14" fmla="*/ 26 w 41"/>
                  <a:gd name="T15" fmla="*/ 27 h 49"/>
                  <a:gd name="T16" fmla="*/ 17 w 41"/>
                  <a:gd name="T17" fmla="*/ 24 h 49"/>
                  <a:gd name="T18" fmla="*/ 22 w 41"/>
                  <a:gd name="T19" fmla="*/ 26 h 49"/>
                  <a:gd name="T20" fmla="*/ 27 w 41"/>
                  <a:gd name="T21" fmla="*/ 18 h 49"/>
                  <a:gd name="T22" fmla="*/ 23 w 41"/>
                  <a:gd name="T23" fmla="*/ 30 h 49"/>
                  <a:gd name="T24" fmla="*/ 22 w 41"/>
                  <a:gd name="T25" fmla="*/ 34 h 49"/>
                  <a:gd name="T26" fmla="*/ 26 w 41"/>
                  <a:gd name="T27" fmla="*/ 32 h 49"/>
                  <a:gd name="T28" fmla="*/ 30 w 41"/>
                  <a:gd name="T29" fmla="*/ 28 h 49"/>
                  <a:gd name="T30" fmla="*/ 30 w 41"/>
                  <a:gd name="T31" fmla="*/ 31 h 49"/>
                  <a:gd name="T32" fmla="*/ 34 w 41"/>
                  <a:gd name="T33" fmla="*/ 24 h 49"/>
                  <a:gd name="T34" fmla="*/ 30 w 41"/>
                  <a:gd name="T35" fmla="*/ 18 h 49"/>
                  <a:gd name="T36" fmla="*/ 36 w 41"/>
                  <a:gd name="T37" fmla="*/ 47 h 49"/>
                  <a:gd name="T38" fmla="*/ 36 w 41"/>
                  <a:gd name="T39" fmla="*/ 44 h 49"/>
                  <a:gd name="T40" fmla="*/ 33 w 41"/>
                  <a:gd name="T41" fmla="*/ 23 h 49"/>
                  <a:gd name="T42" fmla="*/ 33 w 41"/>
                  <a:gd name="T43" fmla="*/ 21 h 49"/>
                  <a:gd name="T44" fmla="*/ 36 w 41"/>
                  <a:gd name="T45" fmla="*/ 31 h 49"/>
                  <a:gd name="T46" fmla="*/ 32 w 41"/>
                  <a:gd name="T47" fmla="*/ 31 h 49"/>
                  <a:gd name="T48" fmla="*/ 33 w 41"/>
                  <a:gd name="T49" fmla="*/ 35 h 49"/>
                  <a:gd name="T50" fmla="*/ 31 w 41"/>
                  <a:gd name="T51" fmla="*/ 33 h 49"/>
                  <a:gd name="T52" fmla="*/ 26 w 41"/>
                  <a:gd name="T53" fmla="*/ 29 h 49"/>
                  <a:gd name="T54" fmla="*/ 25 w 41"/>
                  <a:gd name="T55" fmla="*/ 33 h 49"/>
                  <a:gd name="T56" fmla="*/ 28 w 41"/>
                  <a:gd name="T57" fmla="*/ 30 h 49"/>
                  <a:gd name="T58" fmla="*/ 29 w 41"/>
                  <a:gd name="T59" fmla="*/ 19 h 49"/>
                  <a:gd name="T60" fmla="*/ 25 w 41"/>
                  <a:gd name="T61" fmla="*/ 16 h 49"/>
                  <a:gd name="T62" fmla="*/ 28 w 41"/>
                  <a:gd name="T63" fmla="*/ 13 h 49"/>
                  <a:gd name="T64" fmla="*/ 26 w 41"/>
                  <a:gd name="T65" fmla="*/ 16 h 49"/>
                  <a:gd name="T66" fmla="*/ 24 w 41"/>
                  <a:gd name="T67" fmla="*/ 18 h 49"/>
                  <a:gd name="T68" fmla="*/ 24 w 41"/>
                  <a:gd name="T69" fmla="*/ 20 h 49"/>
                  <a:gd name="T70" fmla="*/ 22 w 41"/>
                  <a:gd name="T71" fmla="*/ 20 h 49"/>
                  <a:gd name="T72" fmla="*/ 18 w 41"/>
                  <a:gd name="T73" fmla="*/ 20 h 49"/>
                  <a:gd name="T74" fmla="*/ 18 w 41"/>
                  <a:gd name="T75" fmla="*/ 30 h 49"/>
                  <a:gd name="T76" fmla="*/ 28 w 41"/>
                  <a:gd name="T77" fmla="*/ 26 h 49"/>
                  <a:gd name="T78" fmla="*/ 24 w 41"/>
                  <a:gd name="T79" fmla="*/ 21 h 49"/>
                  <a:gd name="T80" fmla="*/ 19 w 41"/>
                  <a:gd name="T81" fmla="*/ 25 h 49"/>
                  <a:gd name="T82" fmla="*/ 19 w 41"/>
                  <a:gd name="T83" fmla="*/ 21 h 49"/>
                  <a:gd name="T84" fmla="*/ 9 w 41"/>
                  <a:gd name="T85" fmla="*/ 16 h 49"/>
                  <a:gd name="T86" fmla="*/ 10 w 41"/>
                  <a:gd name="T87" fmla="*/ 13 h 49"/>
                  <a:gd name="T88" fmla="*/ 6 w 41"/>
                  <a:gd name="T89" fmla="*/ 2 h 49"/>
                  <a:gd name="T90" fmla="*/ 17 w 41"/>
                  <a:gd name="T91" fmla="*/ 9 h 49"/>
                  <a:gd name="T92" fmla="*/ 15 w 41"/>
                  <a:gd name="T93" fmla="*/ 4 h 49"/>
                  <a:gd name="T94" fmla="*/ 14 w 41"/>
                  <a:gd name="T95" fmla="*/ 3 h 49"/>
                  <a:gd name="T96" fmla="*/ 10 w 41"/>
                  <a:gd name="T97" fmla="*/ 14 h 49"/>
                  <a:gd name="T98" fmla="*/ 13 w 41"/>
                  <a:gd name="T99" fmla="*/ 11 h 49"/>
                  <a:gd name="T100" fmla="*/ 8 w 41"/>
                  <a:gd name="T101" fmla="*/ 16 h 49"/>
                  <a:gd name="T102" fmla="*/ 9 w 41"/>
                  <a:gd name="T103" fmla="*/ 17 h 49"/>
                  <a:gd name="T104" fmla="*/ 12 w 41"/>
                  <a:gd name="T105" fmla="*/ 12 h 49"/>
                  <a:gd name="T106" fmla="*/ 5 w 41"/>
                  <a:gd name="T107" fmla="*/ 10 h 49"/>
                  <a:gd name="T108" fmla="*/ 6 w 41"/>
                  <a:gd name="T109" fmla="*/ 5 h 49"/>
                  <a:gd name="T110" fmla="*/ 11 w 41"/>
                  <a:gd name="T111" fmla="*/ 4 h 49"/>
                  <a:gd name="T112" fmla="*/ 11 w 41"/>
                  <a:gd name="T113" fmla="*/ 6 h 49"/>
                  <a:gd name="T114" fmla="*/ 9 w 41"/>
                  <a:gd name="T115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1" h="49">
                    <a:moveTo>
                      <a:pt x="10" y="6"/>
                    </a:moveTo>
                    <a:cubicBezTo>
                      <a:pt x="10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2" y="6"/>
                    </a:cubicBezTo>
                    <a:cubicBezTo>
                      <a:pt x="11" y="6"/>
                      <a:pt x="11" y="6"/>
                      <a:pt x="13" y="6"/>
                    </a:cubicBezTo>
                    <a:cubicBezTo>
                      <a:pt x="16" y="7"/>
                      <a:pt x="14" y="13"/>
                      <a:pt x="11" y="9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9" y="12"/>
                      <a:pt x="10" y="11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5"/>
                      <a:pt x="9" y="14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8" y="16"/>
                      <a:pt x="8" y="18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4"/>
                      <a:pt x="12" y="10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8" y="4"/>
                      <a:pt x="16" y="3"/>
                      <a:pt x="13" y="5"/>
                    </a:cubicBezTo>
                    <a:cubicBezTo>
                      <a:pt x="12" y="5"/>
                      <a:pt x="12" y="6"/>
                      <a:pt x="13" y="6"/>
                    </a:cubicBezTo>
                    <a:cubicBezTo>
                      <a:pt x="14" y="6"/>
                      <a:pt x="18" y="9"/>
                      <a:pt x="19" y="9"/>
                    </a:cubicBezTo>
                    <a:cubicBezTo>
                      <a:pt x="20" y="9"/>
                      <a:pt x="20" y="8"/>
                      <a:pt x="19" y="8"/>
                    </a:cubicBezTo>
                    <a:cubicBezTo>
                      <a:pt x="17" y="7"/>
                      <a:pt x="16" y="7"/>
                      <a:pt x="18" y="8"/>
                    </a:cubicBezTo>
                    <a:cubicBezTo>
                      <a:pt x="18" y="8"/>
                      <a:pt x="19" y="7"/>
                      <a:pt x="18" y="6"/>
                    </a:cubicBezTo>
                    <a:cubicBezTo>
                      <a:pt x="15" y="5"/>
                      <a:pt x="12" y="3"/>
                      <a:pt x="9" y="2"/>
                    </a:cubicBezTo>
                    <a:cubicBezTo>
                      <a:pt x="12" y="3"/>
                      <a:pt x="9" y="12"/>
                      <a:pt x="8" y="14"/>
                    </a:cubicBezTo>
                    <a:cubicBezTo>
                      <a:pt x="8" y="15"/>
                      <a:pt x="9" y="16"/>
                      <a:pt x="9" y="15"/>
                    </a:cubicBezTo>
                    <a:cubicBezTo>
                      <a:pt x="11" y="14"/>
                      <a:pt x="10" y="16"/>
                      <a:pt x="10" y="17"/>
                    </a:cubicBezTo>
                    <a:cubicBezTo>
                      <a:pt x="10" y="18"/>
                      <a:pt x="11" y="18"/>
                      <a:pt x="12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3"/>
                      <a:pt x="11" y="13"/>
                      <a:pt x="11" y="14"/>
                    </a:cubicBezTo>
                    <a:cubicBezTo>
                      <a:pt x="13" y="10"/>
                      <a:pt x="16" y="8"/>
                      <a:pt x="20" y="8"/>
                    </a:cubicBezTo>
                    <a:cubicBezTo>
                      <a:pt x="29" y="8"/>
                      <a:pt x="29" y="13"/>
                      <a:pt x="20" y="23"/>
                    </a:cubicBezTo>
                    <a:cubicBezTo>
                      <a:pt x="22" y="22"/>
                      <a:pt x="24" y="22"/>
                      <a:pt x="24" y="25"/>
                    </a:cubicBezTo>
                    <a:cubicBezTo>
                      <a:pt x="24" y="25"/>
                      <a:pt x="14" y="29"/>
                      <a:pt x="21" y="23"/>
                    </a:cubicBezTo>
                    <a:cubicBezTo>
                      <a:pt x="24" y="21"/>
                      <a:pt x="26" y="23"/>
                      <a:pt x="26" y="27"/>
                    </a:cubicBezTo>
                    <a:cubicBezTo>
                      <a:pt x="22" y="32"/>
                      <a:pt x="20" y="32"/>
                      <a:pt x="19" y="27"/>
                    </a:cubicBezTo>
                    <a:cubicBezTo>
                      <a:pt x="22" y="20"/>
                      <a:pt x="23" y="19"/>
                      <a:pt x="20" y="24"/>
                    </a:cubicBezTo>
                    <a:cubicBezTo>
                      <a:pt x="18" y="28"/>
                      <a:pt x="18" y="28"/>
                      <a:pt x="19" y="25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7"/>
                      <a:pt x="16" y="26"/>
                      <a:pt x="19" y="23"/>
                    </a:cubicBezTo>
                    <a:cubicBezTo>
                      <a:pt x="19" y="26"/>
                      <a:pt x="20" y="28"/>
                      <a:pt x="20" y="31"/>
                    </a:cubicBezTo>
                    <a:cubicBezTo>
                      <a:pt x="20" y="32"/>
                      <a:pt x="21" y="32"/>
                      <a:pt x="21" y="31"/>
                    </a:cubicBezTo>
                    <a:cubicBezTo>
                      <a:pt x="22" y="24"/>
                      <a:pt x="22" y="22"/>
                      <a:pt x="22" y="26"/>
                    </a:cubicBezTo>
                    <a:cubicBezTo>
                      <a:pt x="23" y="30"/>
                      <a:pt x="24" y="29"/>
                      <a:pt x="24" y="23"/>
                    </a:cubicBezTo>
                    <a:cubicBezTo>
                      <a:pt x="24" y="25"/>
                      <a:pt x="24" y="26"/>
                      <a:pt x="24" y="28"/>
                    </a:cubicBezTo>
                    <a:cubicBezTo>
                      <a:pt x="24" y="28"/>
                      <a:pt x="26" y="25"/>
                      <a:pt x="26" y="24"/>
                    </a:cubicBezTo>
                    <a:cubicBezTo>
                      <a:pt x="26" y="22"/>
                      <a:pt x="27" y="20"/>
                      <a:pt x="27" y="18"/>
                    </a:cubicBezTo>
                    <a:cubicBezTo>
                      <a:pt x="29" y="22"/>
                      <a:pt x="29" y="29"/>
                      <a:pt x="28" y="18"/>
                    </a:cubicBezTo>
                    <a:cubicBezTo>
                      <a:pt x="29" y="20"/>
                      <a:pt x="30" y="22"/>
                      <a:pt x="31" y="24"/>
                    </a:cubicBezTo>
                    <a:cubicBezTo>
                      <a:pt x="33" y="33"/>
                      <a:pt x="26" y="29"/>
                      <a:pt x="23" y="28"/>
                    </a:cubicBezTo>
                    <a:cubicBezTo>
                      <a:pt x="23" y="28"/>
                      <a:pt x="22" y="30"/>
                      <a:pt x="23" y="30"/>
                    </a:cubicBezTo>
                    <a:cubicBezTo>
                      <a:pt x="26" y="31"/>
                      <a:pt x="25" y="31"/>
                      <a:pt x="29" y="31"/>
                    </a:cubicBezTo>
                    <a:cubicBezTo>
                      <a:pt x="29" y="31"/>
                      <a:pt x="29" y="29"/>
                      <a:pt x="28" y="29"/>
                    </a:cubicBezTo>
                    <a:cubicBezTo>
                      <a:pt x="25" y="30"/>
                      <a:pt x="24" y="30"/>
                      <a:pt x="22" y="33"/>
                    </a:cubicBezTo>
                    <a:cubicBezTo>
                      <a:pt x="21" y="33"/>
                      <a:pt x="22" y="33"/>
                      <a:pt x="22" y="34"/>
                    </a:cubicBezTo>
                    <a:cubicBezTo>
                      <a:pt x="22" y="33"/>
                      <a:pt x="21" y="32"/>
                      <a:pt x="19" y="33"/>
                    </a:cubicBezTo>
                    <a:cubicBezTo>
                      <a:pt x="18" y="33"/>
                      <a:pt x="18" y="35"/>
                      <a:pt x="19" y="35"/>
                    </a:cubicBezTo>
                    <a:cubicBezTo>
                      <a:pt x="22" y="35"/>
                      <a:pt x="24" y="34"/>
                      <a:pt x="27" y="33"/>
                    </a:cubicBezTo>
                    <a:cubicBezTo>
                      <a:pt x="27" y="33"/>
                      <a:pt x="27" y="32"/>
                      <a:pt x="26" y="32"/>
                    </a:cubicBezTo>
                    <a:cubicBezTo>
                      <a:pt x="25" y="32"/>
                      <a:pt x="25" y="32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8" y="34"/>
                      <a:pt x="30" y="32"/>
                      <a:pt x="31" y="28"/>
                    </a:cubicBezTo>
                    <a:cubicBezTo>
                      <a:pt x="31" y="28"/>
                      <a:pt x="30" y="27"/>
                      <a:pt x="30" y="28"/>
                    </a:cubicBezTo>
                    <a:cubicBezTo>
                      <a:pt x="25" y="29"/>
                      <a:pt x="31" y="27"/>
                      <a:pt x="31" y="30"/>
                    </a:cubicBezTo>
                    <a:cubicBezTo>
                      <a:pt x="33" y="30"/>
                      <a:pt x="33" y="29"/>
                      <a:pt x="32" y="27"/>
                    </a:cubicBezTo>
                    <a:cubicBezTo>
                      <a:pt x="34" y="32"/>
                      <a:pt x="33" y="33"/>
                      <a:pt x="30" y="30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3"/>
                      <a:pt x="33" y="35"/>
                      <a:pt x="34" y="36"/>
                    </a:cubicBezTo>
                    <a:cubicBezTo>
                      <a:pt x="37" y="35"/>
                      <a:pt x="38" y="36"/>
                      <a:pt x="38" y="39"/>
                    </a:cubicBezTo>
                    <a:cubicBezTo>
                      <a:pt x="37" y="38"/>
                      <a:pt x="37" y="34"/>
                      <a:pt x="37" y="32"/>
                    </a:cubicBezTo>
                    <a:cubicBezTo>
                      <a:pt x="36" y="29"/>
                      <a:pt x="36" y="26"/>
                      <a:pt x="34" y="24"/>
                    </a:cubicBezTo>
                    <a:cubicBezTo>
                      <a:pt x="39" y="30"/>
                      <a:pt x="39" y="32"/>
                      <a:pt x="34" y="28"/>
                    </a:cubicBezTo>
                    <a:cubicBezTo>
                      <a:pt x="32" y="22"/>
                      <a:pt x="35" y="30"/>
                      <a:pt x="35" y="30"/>
                    </a:cubicBezTo>
                    <a:cubicBezTo>
                      <a:pt x="35" y="31"/>
                      <a:pt x="37" y="30"/>
                      <a:pt x="36" y="30"/>
                    </a:cubicBezTo>
                    <a:cubicBezTo>
                      <a:pt x="35" y="25"/>
                      <a:pt x="33" y="21"/>
                      <a:pt x="30" y="18"/>
                    </a:cubicBezTo>
                    <a:cubicBezTo>
                      <a:pt x="29" y="17"/>
                      <a:pt x="28" y="17"/>
                      <a:pt x="29" y="18"/>
                    </a:cubicBezTo>
                    <a:cubicBezTo>
                      <a:pt x="29" y="21"/>
                      <a:pt x="31" y="22"/>
                      <a:pt x="33" y="24"/>
                    </a:cubicBezTo>
                    <a:cubicBezTo>
                      <a:pt x="36" y="28"/>
                      <a:pt x="38" y="29"/>
                      <a:pt x="38" y="35"/>
                    </a:cubicBezTo>
                    <a:cubicBezTo>
                      <a:pt x="39" y="37"/>
                      <a:pt x="36" y="45"/>
                      <a:pt x="36" y="47"/>
                    </a:cubicBezTo>
                    <a:cubicBezTo>
                      <a:pt x="36" y="48"/>
                      <a:pt x="37" y="49"/>
                      <a:pt x="37" y="48"/>
                    </a:cubicBezTo>
                    <a:cubicBezTo>
                      <a:pt x="38" y="45"/>
                      <a:pt x="38" y="43"/>
                      <a:pt x="37" y="39"/>
                    </a:cubicBezTo>
                    <a:cubicBezTo>
                      <a:pt x="37" y="39"/>
                      <a:pt x="36" y="39"/>
                      <a:pt x="36" y="40"/>
                    </a:cubicBezTo>
                    <a:cubicBezTo>
                      <a:pt x="36" y="41"/>
                      <a:pt x="36" y="42"/>
                      <a:pt x="36" y="44"/>
                    </a:cubicBezTo>
                    <a:cubicBezTo>
                      <a:pt x="37" y="45"/>
                      <a:pt x="38" y="44"/>
                      <a:pt x="38" y="44"/>
                    </a:cubicBezTo>
                    <a:cubicBezTo>
                      <a:pt x="40" y="38"/>
                      <a:pt x="41" y="33"/>
                      <a:pt x="38" y="28"/>
                    </a:cubicBezTo>
                    <a:cubicBezTo>
                      <a:pt x="36" y="26"/>
                      <a:pt x="34" y="24"/>
                      <a:pt x="32" y="22"/>
                    </a:cubicBezTo>
                    <a:cubicBezTo>
                      <a:pt x="27" y="16"/>
                      <a:pt x="39" y="35"/>
                      <a:pt x="33" y="23"/>
                    </a:cubicBezTo>
                    <a:cubicBezTo>
                      <a:pt x="33" y="23"/>
                      <a:pt x="32" y="23"/>
                      <a:pt x="32" y="24"/>
                    </a:cubicBezTo>
                    <a:cubicBezTo>
                      <a:pt x="33" y="28"/>
                      <a:pt x="33" y="33"/>
                      <a:pt x="37" y="35"/>
                    </a:cubicBezTo>
                    <a:cubicBezTo>
                      <a:pt x="38" y="35"/>
                      <a:pt x="38" y="35"/>
                      <a:pt x="39" y="34"/>
                    </a:cubicBezTo>
                    <a:cubicBezTo>
                      <a:pt x="39" y="29"/>
                      <a:pt x="37" y="25"/>
                      <a:pt x="33" y="21"/>
                    </a:cubicBezTo>
                    <a:cubicBezTo>
                      <a:pt x="32" y="21"/>
                      <a:pt x="31" y="22"/>
                      <a:pt x="32" y="22"/>
                    </a:cubicBezTo>
                    <a:cubicBezTo>
                      <a:pt x="36" y="28"/>
                      <a:pt x="36" y="35"/>
                      <a:pt x="38" y="41"/>
                    </a:cubicBezTo>
                    <a:cubicBezTo>
                      <a:pt x="38" y="42"/>
                      <a:pt x="40" y="41"/>
                      <a:pt x="39" y="41"/>
                    </a:cubicBezTo>
                    <a:cubicBezTo>
                      <a:pt x="39" y="37"/>
                      <a:pt x="38" y="34"/>
                      <a:pt x="36" y="31"/>
                    </a:cubicBezTo>
                    <a:cubicBezTo>
                      <a:pt x="36" y="30"/>
                      <a:pt x="35" y="31"/>
                      <a:pt x="35" y="31"/>
                    </a:cubicBezTo>
                    <a:cubicBezTo>
                      <a:pt x="34" y="35"/>
                      <a:pt x="34" y="37"/>
                      <a:pt x="37" y="40"/>
                    </a:cubicBezTo>
                    <a:cubicBezTo>
                      <a:pt x="37" y="41"/>
                      <a:pt x="38" y="40"/>
                      <a:pt x="38" y="39"/>
                    </a:cubicBezTo>
                    <a:cubicBezTo>
                      <a:pt x="37" y="38"/>
                      <a:pt x="32" y="31"/>
                      <a:pt x="32" y="31"/>
                    </a:cubicBezTo>
                    <a:cubicBezTo>
                      <a:pt x="33" y="30"/>
                      <a:pt x="33" y="30"/>
                      <a:pt x="32" y="30"/>
                    </a:cubicBezTo>
                    <a:cubicBezTo>
                      <a:pt x="31" y="28"/>
                      <a:pt x="32" y="28"/>
                      <a:pt x="30" y="28"/>
                    </a:cubicBezTo>
                    <a:cubicBezTo>
                      <a:pt x="29" y="27"/>
                      <a:pt x="29" y="28"/>
                      <a:pt x="29" y="28"/>
                    </a:cubicBezTo>
                    <a:cubicBezTo>
                      <a:pt x="30" y="31"/>
                      <a:pt x="30" y="33"/>
                      <a:pt x="33" y="35"/>
                    </a:cubicBezTo>
                    <a:cubicBezTo>
                      <a:pt x="33" y="35"/>
                      <a:pt x="34" y="35"/>
                      <a:pt x="34" y="34"/>
                    </a:cubicBezTo>
                    <a:cubicBezTo>
                      <a:pt x="34" y="30"/>
                      <a:pt x="34" y="26"/>
                      <a:pt x="32" y="22"/>
                    </a:cubicBezTo>
                    <a:cubicBezTo>
                      <a:pt x="32" y="22"/>
                      <a:pt x="31" y="22"/>
                      <a:pt x="31" y="22"/>
                    </a:cubicBezTo>
                    <a:cubicBezTo>
                      <a:pt x="30" y="26"/>
                      <a:pt x="30" y="29"/>
                      <a:pt x="31" y="33"/>
                    </a:cubicBezTo>
                    <a:cubicBezTo>
                      <a:pt x="31" y="33"/>
                      <a:pt x="33" y="33"/>
                      <a:pt x="33" y="32"/>
                    </a:cubicBezTo>
                    <a:cubicBezTo>
                      <a:pt x="33" y="29"/>
                      <a:pt x="33" y="27"/>
                      <a:pt x="31" y="24"/>
                    </a:cubicBezTo>
                    <a:cubicBezTo>
                      <a:pt x="31" y="23"/>
                      <a:pt x="31" y="23"/>
                      <a:pt x="30" y="24"/>
                    </a:cubicBezTo>
                    <a:cubicBezTo>
                      <a:pt x="29" y="25"/>
                      <a:pt x="27" y="27"/>
                      <a:pt x="26" y="29"/>
                    </a:cubicBezTo>
                    <a:cubicBezTo>
                      <a:pt x="25" y="30"/>
                      <a:pt x="26" y="31"/>
                      <a:pt x="27" y="30"/>
                    </a:cubicBezTo>
                    <a:cubicBezTo>
                      <a:pt x="27" y="34"/>
                      <a:pt x="26" y="35"/>
                      <a:pt x="24" y="33"/>
                    </a:cubicBezTo>
                    <a:cubicBezTo>
                      <a:pt x="21" y="35"/>
                      <a:pt x="21" y="35"/>
                      <a:pt x="25" y="35"/>
                    </a:cubicBezTo>
                    <a:cubicBezTo>
                      <a:pt x="26" y="35"/>
                      <a:pt x="26" y="34"/>
                      <a:pt x="25" y="33"/>
                    </a:cubicBezTo>
                    <a:cubicBezTo>
                      <a:pt x="24" y="32"/>
                      <a:pt x="23" y="31"/>
                      <a:pt x="23" y="30"/>
                    </a:cubicBezTo>
                    <a:cubicBezTo>
                      <a:pt x="22" y="30"/>
                      <a:pt x="22" y="31"/>
                      <a:pt x="23" y="31"/>
                    </a:cubicBezTo>
                    <a:cubicBezTo>
                      <a:pt x="24" y="32"/>
                      <a:pt x="26" y="31"/>
                      <a:pt x="27" y="31"/>
                    </a:cubicBezTo>
                    <a:cubicBezTo>
                      <a:pt x="28" y="31"/>
                      <a:pt x="28" y="30"/>
                      <a:pt x="28" y="30"/>
                    </a:cubicBezTo>
                    <a:cubicBezTo>
                      <a:pt x="23" y="28"/>
                      <a:pt x="26" y="32"/>
                      <a:pt x="29" y="32"/>
                    </a:cubicBezTo>
                    <a:cubicBezTo>
                      <a:pt x="31" y="32"/>
                      <a:pt x="33" y="32"/>
                      <a:pt x="34" y="31"/>
                    </a:cubicBezTo>
                    <a:cubicBezTo>
                      <a:pt x="36" y="26"/>
                      <a:pt x="34" y="22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8" y="23"/>
                      <a:pt x="28" y="25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2"/>
                      <a:pt x="31" y="18"/>
                      <a:pt x="26" y="15"/>
                    </a:cubicBezTo>
                    <a:cubicBezTo>
                      <a:pt x="25" y="15"/>
                      <a:pt x="24" y="16"/>
                      <a:pt x="25" y="16"/>
                    </a:cubicBezTo>
                    <a:cubicBezTo>
                      <a:pt x="26" y="18"/>
                      <a:pt x="27" y="19"/>
                      <a:pt x="29" y="19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5"/>
                      <a:pt x="30" y="16"/>
                      <a:pt x="29" y="13"/>
                    </a:cubicBezTo>
                    <a:cubicBezTo>
                      <a:pt x="29" y="12"/>
                      <a:pt x="28" y="12"/>
                      <a:pt x="28" y="13"/>
                    </a:cubicBezTo>
                    <a:cubicBezTo>
                      <a:pt x="26" y="18"/>
                      <a:pt x="27" y="22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29" y="22"/>
                      <a:pt x="29" y="19"/>
                      <a:pt x="28" y="16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20"/>
                      <a:pt x="25" y="23"/>
                      <a:pt x="26" y="28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4"/>
                      <a:pt x="27" y="21"/>
                      <a:pt x="26" y="18"/>
                    </a:cubicBezTo>
                    <a:cubicBezTo>
                      <a:pt x="26" y="17"/>
                      <a:pt x="24" y="17"/>
                      <a:pt x="24" y="18"/>
                    </a:cubicBezTo>
                    <a:cubicBezTo>
                      <a:pt x="24" y="22"/>
                      <a:pt x="24" y="27"/>
                      <a:pt x="24" y="31"/>
                    </a:cubicBezTo>
                    <a:cubicBezTo>
                      <a:pt x="24" y="32"/>
                      <a:pt x="25" y="32"/>
                      <a:pt x="25" y="31"/>
                    </a:cubicBezTo>
                    <a:cubicBezTo>
                      <a:pt x="25" y="27"/>
                      <a:pt x="26" y="23"/>
                      <a:pt x="25" y="20"/>
                    </a:cubicBezTo>
                    <a:cubicBezTo>
                      <a:pt x="25" y="19"/>
                      <a:pt x="24" y="19"/>
                      <a:pt x="24" y="20"/>
                    </a:cubicBezTo>
                    <a:cubicBezTo>
                      <a:pt x="22" y="24"/>
                      <a:pt x="22" y="27"/>
                      <a:pt x="22" y="31"/>
                    </a:cubicBezTo>
                    <a:cubicBezTo>
                      <a:pt x="22" y="32"/>
                      <a:pt x="23" y="32"/>
                      <a:pt x="23" y="31"/>
                    </a:cubicBezTo>
                    <a:cubicBezTo>
                      <a:pt x="24" y="28"/>
                      <a:pt x="24" y="24"/>
                      <a:pt x="23" y="20"/>
                    </a:cubicBezTo>
                    <a:cubicBezTo>
                      <a:pt x="23" y="20"/>
                      <a:pt x="22" y="20"/>
                      <a:pt x="22" y="20"/>
                    </a:cubicBezTo>
                    <a:cubicBezTo>
                      <a:pt x="21" y="23"/>
                      <a:pt x="20" y="25"/>
                      <a:pt x="20" y="27"/>
                    </a:cubicBezTo>
                    <a:cubicBezTo>
                      <a:pt x="20" y="28"/>
                      <a:pt x="20" y="28"/>
                      <a:pt x="21" y="28"/>
                    </a:cubicBezTo>
                    <a:cubicBezTo>
                      <a:pt x="21" y="26"/>
                      <a:pt x="20" y="23"/>
                      <a:pt x="19" y="21"/>
                    </a:cubicBezTo>
                    <a:cubicBezTo>
                      <a:pt x="19" y="20"/>
                      <a:pt x="18" y="20"/>
                      <a:pt x="18" y="20"/>
                    </a:cubicBezTo>
                    <a:cubicBezTo>
                      <a:pt x="15" y="23"/>
                      <a:pt x="15" y="24"/>
                      <a:pt x="15" y="27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8" y="25"/>
                      <a:pt x="17" y="28"/>
                      <a:pt x="17" y="29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21" y="26"/>
                      <a:pt x="23" y="23"/>
                      <a:pt x="24" y="19"/>
                    </a:cubicBezTo>
                    <a:cubicBezTo>
                      <a:pt x="24" y="19"/>
                      <a:pt x="24" y="18"/>
                      <a:pt x="23" y="19"/>
                    </a:cubicBezTo>
                    <a:cubicBezTo>
                      <a:pt x="17" y="21"/>
                      <a:pt x="15" y="26"/>
                      <a:pt x="19" y="31"/>
                    </a:cubicBezTo>
                    <a:cubicBezTo>
                      <a:pt x="23" y="36"/>
                      <a:pt x="28" y="30"/>
                      <a:pt x="28" y="26"/>
                    </a:cubicBezTo>
                    <a:cubicBezTo>
                      <a:pt x="28" y="15"/>
                      <a:pt x="8" y="27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4" y="31"/>
                      <a:pt x="27" y="27"/>
                      <a:pt x="25" y="22"/>
                    </a:cubicBezTo>
                    <a:cubicBezTo>
                      <a:pt x="25" y="22"/>
                      <a:pt x="24" y="21"/>
                      <a:pt x="24" y="21"/>
                    </a:cubicBezTo>
                    <a:cubicBezTo>
                      <a:pt x="20" y="22"/>
                      <a:pt x="18" y="24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32" y="32"/>
                      <a:pt x="20" y="12"/>
                      <a:pt x="18" y="24"/>
                    </a:cubicBezTo>
                    <a:cubicBezTo>
                      <a:pt x="18" y="25"/>
                      <a:pt x="18" y="25"/>
                      <a:pt x="19" y="25"/>
                    </a:cubicBezTo>
                    <a:cubicBezTo>
                      <a:pt x="23" y="24"/>
                      <a:pt x="25" y="22"/>
                      <a:pt x="24" y="17"/>
                    </a:cubicBezTo>
                    <a:cubicBezTo>
                      <a:pt x="24" y="17"/>
                      <a:pt x="23" y="17"/>
                      <a:pt x="23" y="17"/>
                    </a:cubicBezTo>
                    <a:cubicBezTo>
                      <a:pt x="20" y="18"/>
                      <a:pt x="20" y="18"/>
                      <a:pt x="19" y="20"/>
                    </a:cubicBezTo>
                    <a:cubicBezTo>
                      <a:pt x="18" y="21"/>
                      <a:pt x="19" y="21"/>
                      <a:pt x="19" y="21"/>
                    </a:cubicBezTo>
                    <a:cubicBezTo>
                      <a:pt x="24" y="20"/>
                      <a:pt x="26" y="18"/>
                      <a:pt x="25" y="13"/>
                    </a:cubicBezTo>
                    <a:cubicBezTo>
                      <a:pt x="25" y="12"/>
                      <a:pt x="24" y="13"/>
                      <a:pt x="24" y="13"/>
                    </a:cubicBezTo>
                    <a:cubicBezTo>
                      <a:pt x="23" y="20"/>
                      <a:pt x="32" y="17"/>
                      <a:pt x="30" y="12"/>
                    </a:cubicBezTo>
                    <a:cubicBezTo>
                      <a:pt x="26" y="3"/>
                      <a:pt x="9" y="5"/>
                      <a:pt x="9" y="16"/>
                    </a:cubicBezTo>
                    <a:cubicBezTo>
                      <a:pt x="9" y="16"/>
                      <a:pt x="10" y="17"/>
                      <a:pt x="11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0" y="17"/>
                      <a:pt x="12" y="15"/>
                      <a:pt x="11" y="13"/>
                    </a:cubicBezTo>
                    <a:cubicBezTo>
                      <a:pt x="11" y="13"/>
                      <a:pt x="11" y="12"/>
                      <a:pt x="10" y="13"/>
                    </a:cubicBezTo>
                    <a:cubicBezTo>
                      <a:pt x="8" y="14"/>
                      <a:pt x="11" y="12"/>
                      <a:pt x="11" y="10"/>
                    </a:cubicBezTo>
                    <a:cubicBezTo>
                      <a:pt x="11" y="9"/>
                      <a:pt x="11" y="7"/>
                      <a:pt x="11" y="6"/>
                    </a:cubicBezTo>
                    <a:cubicBezTo>
                      <a:pt x="10" y="3"/>
                      <a:pt x="9" y="2"/>
                      <a:pt x="6" y="1"/>
                    </a:cubicBezTo>
                    <a:cubicBezTo>
                      <a:pt x="5" y="1"/>
                      <a:pt x="5" y="2"/>
                      <a:pt x="6" y="2"/>
                    </a:cubicBezTo>
                    <a:cubicBezTo>
                      <a:pt x="3" y="1"/>
                      <a:pt x="17" y="6"/>
                      <a:pt x="15" y="7"/>
                    </a:cubicBezTo>
                    <a:cubicBezTo>
                      <a:pt x="14" y="8"/>
                      <a:pt x="14" y="9"/>
                      <a:pt x="15" y="9"/>
                    </a:cubicBezTo>
                    <a:cubicBezTo>
                      <a:pt x="16" y="9"/>
                      <a:pt x="17" y="9"/>
                      <a:pt x="18" y="8"/>
                    </a:cubicBezTo>
                    <a:cubicBezTo>
                      <a:pt x="17" y="8"/>
                      <a:pt x="17" y="9"/>
                      <a:pt x="17" y="9"/>
                    </a:cubicBezTo>
                    <a:cubicBezTo>
                      <a:pt x="19" y="9"/>
                      <a:pt x="20" y="9"/>
                      <a:pt x="22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1" y="8"/>
                      <a:pt x="12" y="6"/>
                      <a:pt x="16" y="5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3"/>
                      <a:pt x="12" y="3"/>
                      <a:pt x="10" y="4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1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1" y="4"/>
                      <a:pt x="12" y="3"/>
                      <a:pt x="9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14" y="6"/>
                      <a:pt x="10" y="10"/>
                      <a:pt x="10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4" y="13"/>
                      <a:pt x="16" y="12"/>
                      <a:pt x="18" y="9"/>
                    </a:cubicBezTo>
                    <a:cubicBezTo>
                      <a:pt x="18" y="8"/>
                      <a:pt x="18" y="7"/>
                      <a:pt x="17" y="7"/>
                    </a:cubicBezTo>
                    <a:cubicBezTo>
                      <a:pt x="14" y="8"/>
                      <a:pt x="12" y="8"/>
                      <a:pt x="11" y="11"/>
                    </a:cubicBezTo>
                    <a:cubicBezTo>
                      <a:pt x="11" y="12"/>
                      <a:pt x="13" y="12"/>
                      <a:pt x="13" y="11"/>
                    </a:cubicBezTo>
                    <a:cubicBezTo>
                      <a:pt x="13" y="9"/>
                      <a:pt x="13" y="10"/>
                      <a:pt x="13" y="8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0" y="9"/>
                      <a:pt x="9" y="11"/>
                      <a:pt x="8" y="14"/>
                    </a:cubicBezTo>
                    <a:cubicBezTo>
                      <a:pt x="7" y="16"/>
                      <a:pt x="9" y="19"/>
                      <a:pt x="8" y="16"/>
                    </a:cubicBezTo>
                    <a:cubicBezTo>
                      <a:pt x="7" y="15"/>
                      <a:pt x="6" y="16"/>
                      <a:pt x="6" y="16"/>
                    </a:cubicBezTo>
                    <a:cubicBezTo>
                      <a:pt x="6" y="18"/>
                      <a:pt x="6" y="18"/>
                      <a:pt x="7" y="20"/>
                    </a:cubicBezTo>
                    <a:cubicBezTo>
                      <a:pt x="7" y="21"/>
                      <a:pt x="8" y="20"/>
                      <a:pt x="8" y="20"/>
                    </a:cubicBezTo>
                    <a:cubicBezTo>
                      <a:pt x="7" y="22"/>
                      <a:pt x="9" y="17"/>
                      <a:pt x="9" y="17"/>
                    </a:cubicBezTo>
                    <a:cubicBezTo>
                      <a:pt x="9" y="17"/>
                      <a:pt x="10" y="17"/>
                      <a:pt x="10" y="16"/>
                    </a:cubicBezTo>
                    <a:cubicBezTo>
                      <a:pt x="10" y="16"/>
                      <a:pt x="9" y="13"/>
                      <a:pt x="10" y="13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0"/>
                      <a:pt x="10" y="11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26" y="5"/>
                      <a:pt x="1" y="2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22" y="5"/>
                      <a:pt x="0" y="0"/>
                      <a:pt x="5" y="10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9" y="9"/>
                      <a:pt x="10" y="9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4"/>
                      <a:pt x="8" y="4"/>
                      <a:pt x="6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9" y="7"/>
                      <a:pt x="10" y="7"/>
                      <a:pt x="11" y="4"/>
                    </a:cubicBezTo>
                    <a:cubicBezTo>
                      <a:pt x="11" y="4"/>
                      <a:pt x="10" y="3"/>
                      <a:pt x="10" y="4"/>
                    </a:cubicBezTo>
                    <a:cubicBezTo>
                      <a:pt x="8" y="5"/>
                      <a:pt x="8" y="5"/>
                      <a:pt x="7" y="7"/>
                    </a:cubicBezTo>
                    <a:cubicBezTo>
                      <a:pt x="7" y="8"/>
                      <a:pt x="8" y="8"/>
                      <a:pt x="9" y="8"/>
                    </a:cubicBezTo>
                    <a:cubicBezTo>
                      <a:pt x="9" y="7"/>
                      <a:pt x="10" y="7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8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8"/>
                      <a:pt x="11" y="7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184"/>
              <p:cNvSpPr>
                <a:spLocks noEditPoints="1"/>
              </p:cNvSpPr>
              <p:nvPr/>
            </p:nvSpPr>
            <p:spPr bwMode="auto">
              <a:xfrm>
                <a:off x="1401763" y="2203451"/>
                <a:ext cx="58738" cy="28575"/>
              </a:xfrm>
              <a:custGeom>
                <a:avLst/>
                <a:gdLst>
                  <a:gd name="T0" fmla="*/ 54 w 55"/>
                  <a:gd name="T1" fmla="*/ 21 h 26"/>
                  <a:gd name="T2" fmla="*/ 49 w 55"/>
                  <a:gd name="T3" fmla="*/ 17 h 26"/>
                  <a:gd name="T4" fmla="*/ 49 w 55"/>
                  <a:gd name="T5" fmla="*/ 16 h 26"/>
                  <a:gd name="T6" fmla="*/ 49 w 55"/>
                  <a:gd name="T7" fmla="*/ 16 h 26"/>
                  <a:gd name="T8" fmla="*/ 50 w 55"/>
                  <a:gd name="T9" fmla="*/ 15 h 26"/>
                  <a:gd name="T10" fmla="*/ 50 w 55"/>
                  <a:gd name="T11" fmla="*/ 14 h 26"/>
                  <a:gd name="T12" fmla="*/ 50 w 55"/>
                  <a:gd name="T13" fmla="*/ 12 h 26"/>
                  <a:gd name="T14" fmla="*/ 49 w 55"/>
                  <a:gd name="T15" fmla="*/ 11 h 26"/>
                  <a:gd name="T16" fmla="*/ 49 w 55"/>
                  <a:gd name="T17" fmla="*/ 12 h 26"/>
                  <a:gd name="T18" fmla="*/ 49 w 55"/>
                  <a:gd name="T19" fmla="*/ 12 h 26"/>
                  <a:gd name="T20" fmla="*/ 42 w 55"/>
                  <a:gd name="T21" fmla="*/ 15 h 26"/>
                  <a:gd name="T22" fmla="*/ 42 w 55"/>
                  <a:gd name="T23" fmla="*/ 16 h 26"/>
                  <a:gd name="T24" fmla="*/ 40 w 55"/>
                  <a:gd name="T25" fmla="*/ 19 h 26"/>
                  <a:gd name="T26" fmla="*/ 36 w 55"/>
                  <a:gd name="T27" fmla="*/ 16 h 26"/>
                  <a:gd name="T28" fmla="*/ 36 w 55"/>
                  <a:gd name="T29" fmla="*/ 13 h 26"/>
                  <a:gd name="T30" fmla="*/ 35 w 55"/>
                  <a:gd name="T31" fmla="*/ 12 h 26"/>
                  <a:gd name="T32" fmla="*/ 32 w 55"/>
                  <a:gd name="T33" fmla="*/ 21 h 26"/>
                  <a:gd name="T34" fmla="*/ 27 w 55"/>
                  <a:gd name="T35" fmla="*/ 18 h 26"/>
                  <a:gd name="T36" fmla="*/ 34 w 55"/>
                  <a:gd name="T37" fmla="*/ 1 h 26"/>
                  <a:gd name="T38" fmla="*/ 33 w 55"/>
                  <a:gd name="T39" fmla="*/ 1 h 26"/>
                  <a:gd name="T40" fmla="*/ 27 w 55"/>
                  <a:gd name="T41" fmla="*/ 11 h 26"/>
                  <a:gd name="T42" fmla="*/ 26 w 55"/>
                  <a:gd name="T43" fmla="*/ 12 h 26"/>
                  <a:gd name="T44" fmla="*/ 25 w 55"/>
                  <a:gd name="T45" fmla="*/ 12 h 26"/>
                  <a:gd name="T46" fmla="*/ 23 w 55"/>
                  <a:gd name="T47" fmla="*/ 13 h 26"/>
                  <a:gd name="T48" fmla="*/ 18 w 55"/>
                  <a:gd name="T49" fmla="*/ 18 h 26"/>
                  <a:gd name="T50" fmla="*/ 18 w 55"/>
                  <a:gd name="T51" fmla="*/ 20 h 26"/>
                  <a:gd name="T52" fmla="*/ 12 w 55"/>
                  <a:gd name="T53" fmla="*/ 19 h 26"/>
                  <a:gd name="T54" fmla="*/ 15 w 55"/>
                  <a:gd name="T55" fmla="*/ 11 h 26"/>
                  <a:gd name="T56" fmla="*/ 14 w 55"/>
                  <a:gd name="T57" fmla="*/ 10 h 26"/>
                  <a:gd name="T58" fmla="*/ 10 w 55"/>
                  <a:gd name="T59" fmla="*/ 20 h 26"/>
                  <a:gd name="T60" fmla="*/ 0 w 55"/>
                  <a:gd name="T61" fmla="*/ 23 h 26"/>
                  <a:gd name="T62" fmla="*/ 0 w 55"/>
                  <a:gd name="T63" fmla="*/ 25 h 26"/>
                  <a:gd name="T64" fmla="*/ 10 w 55"/>
                  <a:gd name="T65" fmla="*/ 21 h 26"/>
                  <a:gd name="T66" fmla="*/ 11 w 55"/>
                  <a:gd name="T67" fmla="*/ 25 h 26"/>
                  <a:gd name="T68" fmla="*/ 18 w 55"/>
                  <a:gd name="T69" fmla="*/ 24 h 26"/>
                  <a:gd name="T70" fmla="*/ 19 w 55"/>
                  <a:gd name="T71" fmla="*/ 23 h 26"/>
                  <a:gd name="T72" fmla="*/ 20 w 55"/>
                  <a:gd name="T73" fmla="*/ 24 h 26"/>
                  <a:gd name="T74" fmla="*/ 25 w 55"/>
                  <a:gd name="T75" fmla="*/ 21 h 26"/>
                  <a:gd name="T76" fmla="*/ 26 w 55"/>
                  <a:gd name="T77" fmla="*/ 24 h 26"/>
                  <a:gd name="T78" fmla="*/ 33 w 55"/>
                  <a:gd name="T79" fmla="*/ 22 h 26"/>
                  <a:gd name="T80" fmla="*/ 37 w 55"/>
                  <a:gd name="T81" fmla="*/ 23 h 26"/>
                  <a:gd name="T82" fmla="*/ 39 w 55"/>
                  <a:gd name="T83" fmla="*/ 22 h 26"/>
                  <a:gd name="T84" fmla="*/ 39 w 55"/>
                  <a:gd name="T85" fmla="*/ 22 h 26"/>
                  <a:gd name="T86" fmla="*/ 43 w 55"/>
                  <a:gd name="T87" fmla="*/ 25 h 26"/>
                  <a:gd name="T88" fmla="*/ 47 w 55"/>
                  <a:gd name="T89" fmla="*/ 21 h 26"/>
                  <a:gd name="T90" fmla="*/ 47 w 55"/>
                  <a:gd name="T91" fmla="*/ 22 h 26"/>
                  <a:gd name="T92" fmla="*/ 55 w 55"/>
                  <a:gd name="T93" fmla="*/ 22 h 26"/>
                  <a:gd name="T94" fmla="*/ 54 w 55"/>
                  <a:gd name="T95" fmla="*/ 21 h 26"/>
                  <a:gd name="T96" fmla="*/ 24 w 55"/>
                  <a:gd name="T97" fmla="*/ 19 h 26"/>
                  <a:gd name="T98" fmla="*/ 21 w 55"/>
                  <a:gd name="T99" fmla="*/ 18 h 26"/>
                  <a:gd name="T100" fmla="*/ 23 w 55"/>
                  <a:gd name="T101" fmla="*/ 15 h 26"/>
                  <a:gd name="T102" fmla="*/ 25 w 55"/>
                  <a:gd name="T103" fmla="*/ 14 h 26"/>
                  <a:gd name="T104" fmla="*/ 26 w 55"/>
                  <a:gd name="T105" fmla="*/ 13 h 26"/>
                  <a:gd name="T106" fmla="*/ 25 w 55"/>
                  <a:gd name="T107" fmla="*/ 18 h 26"/>
                  <a:gd name="T108" fmla="*/ 24 w 55"/>
                  <a:gd name="T109" fmla="*/ 19 h 26"/>
                  <a:gd name="T110" fmla="*/ 45 w 55"/>
                  <a:gd name="T111" fmla="*/ 21 h 26"/>
                  <a:gd name="T112" fmla="*/ 43 w 55"/>
                  <a:gd name="T113" fmla="*/ 17 h 26"/>
                  <a:gd name="T114" fmla="*/ 44 w 55"/>
                  <a:gd name="T115" fmla="*/ 17 h 26"/>
                  <a:gd name="T116" fmla="*/ 48 w 55"/>
                  <a:gd name="T117" fmla="*/ 14 h 26"/>
                  <a:gd name="T118" fmla="*/ 47 w 55"/>
                  <a:gd name="T119" fmla="*/ 16 h 26"/>
                  <a:gd name="T120" fmla="*/ 45 w 55"/>
                  <a:gd name="T121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26">
                    <a:moveTo>
                      <a:pt x="54" y="21"/>
                    </a:moveTo>
                    <a:cubicBezTo>
                      <a:pt x="50" y="20"/>
                      <a:pt x="48" y="19"/>
                      <a:pt x="49" y="17"/>
                    </a:cubicBezTo>
                    <a:cubicBezTo>
                      <a:pt x="49" y="17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3"/>
                      <a:pt x="50" y="12"/>
                      <a:pt x="50" y="12"/>
                    </a:cubicBezTo>
                    <a:cubicBezTo>
                      <a:pt x="51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6" y="12"/>
                      <a:pt x="44" y="13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1" y="17"/>
                      <a:pt x="40" y="18"/>
                      <a:pt x="40" y="19"/>
                    </a:cubicBezTo>
                    <a:cubicBezTo>
                      <a:pt x="38" y="19"/>
                      <a:pt x="37" y="18"/>
                      <a:pt x="36" y="16"/>
                    </a:cubicBezTo>
                    <a:cubicBezTo>
                      <a:pt x="36" y="15"/>
                      <a:pt x="36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31" y="14"/>
                      <a:pt x="30" y="19"/>
                      <a:pt x="32" y="21"/>
                    </a:cubicBezTo>
                    <a:cubicBezTo>
                      <a:pt x="31" y="22"/>
                      <a:pt x="29" y="21"/>
                      <a:pt x="27" y="18"/>
                    </a:cubicBezTo>
                    <a:cubicBezTo>
                      <a:pt x="31" y="13"/>
                      <a:pt x="33" y="5"/>
                      <a:pt x="34" y="1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2" y="3"/>
                      <a:pt x="29" y="7"/>
                      <a:pt x="27" y="11"/>
                    </a:cubicBezTo>
                    <a:cubicBezTo>
                      <a:pt x="27" y="12"/>
                      <a:pt x="26" y="12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ubicBezTo>
                      <a:pt x="24" y="12"/>
                      <a:pt x="23" y="13"/>
                      <a:pt x="23" y="13"/>
                    </a:cubicBezTo>
                    <a:cubicBezTo>
                      <a:pt x="21" y="14"/>
                      <a:pt x="19" y="16"/>
                      <a:pt x="18" y="18"/>
                    </a:cubicBezTo>
                    <a:cubicBezTo>
                      <a:pt x="18" y="19"/>
                      <a:pt x="18" y="20"/>
                      <a:pt x="18" y="20"/>
                    </a:cubicBezTo>
                    <a:cubicBezTo>
                      <a:pt x="17" y="21"/>
                      <a:pt x="15" y="21"/>
                      <a:pt x="12" y="19"/>
                    </a:cubicBezTo>
                    <a:cubicBezTo>
                      <a:pt x="13" y="17"/>
                      <a:pt x="15" y="14"/>
                      <a:pt x="15" y="11"/>
                    </a:cubicBezTo>
                    <a:cubicBezTo>
                      <a:pt x="15" y="10"/>
                      <a:pt x="14" y="9"/>
                      <a:pt x="14" y="10"/>
                    </a:cubicBezTo>
                    <a:cubicBezTo>
                      <a:pt x="13" y="12"/>
                      <a:pt x="10" y="16"/>
                      <a:pt x="10" y="20"/>
                    </a:cubicBezTo>
                    <a:cubicBezTo>
                      <a:pt x="7" y="22"/>
                      <a:pt x="4" y="23"/>
                      <a:pt x="0" y="23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4" y="24"/>
                      <a:pt x="7" y="23"/>
                      <a:pt x="10" y="21"/>
                    </a:cubicBezTo>
                    <a:cubicBezTo>
                      <a:pt x="10" y="23"/>
                      <a:pt x="10" y="24"/>
                      <a:pt x="11" y="25"/>
                    </a:cubicBezTo>
                    <a:cubicBezTo>
                      <a:pt x="14" y="26"/>
                      <a:pt x="16" y="25"/>
                      <a:pt x="18" y="24"/>
                    </a:cubicBezTo>
                    <a:cubicBezTo>
                      <a:pt x="18" y="23"/>
                      <a:pt x="18" y="23"/>
                      <a:pt x="19" y="23"/>
                    </a:cubicBezTo>
                    <a:cubicBezTo>
                      <a:pt x="19" y="23"/>
                      <a:pt x="20" y="24"/>
                      <a:pt x="20" y="24"/>
                    </a:cubicBezTo>
                    <a:cubicBezTo>
                      <a:pt x="22" y="24"/>
                      <a:pt x="24" y="23"/>
                      <a:pt x="25" y="21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9" y="26"/>
                      <a:pt x="31" y="25"/>
                      <a:pt x="33" y="22"/>
                    </a:cubicBezTo>
                    <a:cubicBezTo>
                      <a:pt x="34" y="23"/>
                      <a:pt x="35" y="23"/>
                      <a:pt x="37" y="23"/>
                    </a:cubicBezTo>
                    <a:cubicBezTo>
                      <a:pt x="38" y="23"/>
                      <a:pt x="38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4"/>
                      <a:pt x="42" y="25"/>
                      <a:pt x="43" y="25"/>
                    </a:cubicBezTo>
                    <a:cubicBezTo>
                      <a:pt x="45" y="24"/>
                      <a:pt x="46" y="23"/>
                      <a:pt x="47" y="21"/>
                    </a:cubicBezTo>
                    <a:cubicBezTo>
                      <a:pt x="47" y="21"/>
                      <a:pt x="47" y="22"/>
                      <a:pt x="47" y="22"/>
                    </a:cubicBezTo>
                    <a:cubicBezTo>
                      <a:pt x="50" y="25"/>
                      <a:pt x="52" y="25"/>
                      <a:pt x="55" y="22"/>
                    </a:cubicBezTo>
                    <a:cubicBezTo>
                      <a:pt x="55" y="21"/>
                      <a:pt x="54" y="20"/>
                      <a:pt x="54" y="21"/>
                    </a:cubicBezTo>
                    <a:close/>
                    <a:moveTo>
                      <a:pt x="24" y="19"/>
                    </a:moveTo>
                    <a:cubicBezTo>
                      <a:pt x="22" y="23"/>
                      <a:pt x="21" y="22"/>
                      <a:pt x="21" y="18"/>
                    </a:cubicBezTo>
                    <a:cubicBezTo>
                      <a:pt x="22" y="17"/>
                      <a:pt x="22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3"/>
                      <a:pt x="26" y="13"/>
                    </a:cubicBezTo>
                    <a:cubicBezTo>
                      <a:pt x="25" y="15"/>
                      <a:pt x="25" y="17"/>
                      <a:pt x="25" y="18"/>
                    </a:cubicBezTo>
                    <a:cubicBezTo>
                      <a:pt x="25" y="19"/>
                      <a:pt x="24" y="19"/>
                      <a:pt x="24" y="19"/>
                    </a:cubicBezTo>
                    <a:close/>
                    <a:moveTo>
                      <a:pt x="45" y="21"/>
                    </a:moveTo>
                    <a:cubicBezTo>
                      <a:pt x="45" y="20"/>
                      <a:pt x="44" y="18"/>
                      <a:pt x="43" y="17"/>
                    </a:cubicBezTo>
                    <a:cubicBezTo>
                      <a:pt x="43" y="17"/>
                      <a:pt x="43" y="17"/>
                      <a:pt x="44" y="17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8" y="15"/>
                      <a:pt x="47" y="16"/>
                    </a:cubicBezTo>
                    <a:cubicBezTo>
                      <a:pt x="47" y="18"/>
                      <a:pt x="46" y="20"/>
                      <a:pt x="4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185"/>
              <p:cNvSpPr/>
              <p:nvPr/>
            </p:nvSpPr>
            <p:spPr bwMode="auto">
              <a:xfrm>
                <a:off x="1417638" y="2205038"/>
                <a:ext cx="3175" cy="3175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1 h 3"/>
                  <a:gd name="T4" fmla="*/ 0 w 3"/>
                  <a:gd name="T5" fmla="*/ 2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186"/>
              <p:cNvSpPr/>
              <p:nvPr/>
            </p:nvSpPr>
            <p:spPr bwMode="auto">
              <a:xfrm>
                <a:off x="1401763" y="2225676"/>
                <a:ext cx="31750" cy="53975"/>
              </a:xfrm>
              <a:custGeom>
                <a:avLst/>
                <a:gdLst>
                  <a:gd name="T0" fmla="*/ 1 w 31"/>
                  <a:gd name="T1" fmla="*/ 5 h 50"/>
                  <a:gd name="T2" fmla="*/ 21 w 31"/>
                  <a:gd name="T3" fmla="*/ 19 h 50"/>
                  <a:gd name="T4" fmla="*/ 27 w 31"/>
                  <a:gd name="T5" fmla="*/ 49 h 50"/>
                  <a:gd name="T6" fmla="*/ 29 w 31"/>
                  <a:gd name="T7" fmla="*/ 49 h 50"/>
                  <a:gd name="T8" fmla="*/ 29 w 31"/>
                  <a:gd name="T9" fmla="*/ 47 h 50"/>
                  <a:gd name="T10" fmla="*/ 28 w 31"/>
                  <a:gd name="T11" fmla="*/ 46 h 50"/>
                  <a:gd name="T12" fmla="*/ 1 w 31"/>
                  <a:gd name="T13" fmla="*/ 3 h 50"/>
                  <a:gd name="T14" fmla="*/ 1 w 31"/>
                  <a:gd name="T15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50">
                    <a:moveTo>
                      <a:pt x="1" y="5"/>
                    </a:moveTo>
                    <a:cubicBezTo>
                      <a:pt x="10" y="3"/>
                      <a:pt x="17" y="13"/>
                      <a:pt x="21" y="19"/>
                    </a:cubicBezTo>
                    <a:cubicBezTo>
                      <a:pt x="26" y="28"/>
                      <a:pt x="27" y="39"/>
                      <a:pt x="27" y="49"/>
                    </a:cubicBezTo>
                    <a:cubicBezTo>
                      <a:pt x="27" y="49"/>
                      <a:pt x="28" y="50"/>
                      <a:pt x="29" y="49"/>
                    </a:cubicBezTo>
                    <a:cubicBezTo>
                      <a:pt x="29" y="48"/>
                      <a:pt x="29" y="47"/>
                      <a:pt x="29" y="47"/>
                    </a:cubicBezTo>
                    <a:cubicBezTo>
                      <a:pt x="29" y="46"/>
                      <a:pt x="28" y="46"/>
                      <a:pt x="28" y="46"/>
                    </a:cubicBezTo>
                    <a:cubicBezTo>
                      <a:pt x="31" y="33"/>
                      <a:pt x="20" y="0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187"/>
              <p:cNvSpPr/>
              <p:nvPr/>
            </p:nvSpPr>
            <p:spPr bwMode="auto">
              <a:xfrm>
                <a:off x="1433513" y="2225676"/>
                <a:ext cx="25400" cy="50800"/>
              </a:xfrm>
              <a:custGeom>
                <a:avLst/>
                <a:gdLst>
                  <a:gd name="T0" fmla="*/ 23 w 24"/>
                  <a:gd name="T1" fmla="*/ 0 h 48"/>
                  <a:gd name="T2" fmla="*/ 0 w 24"/>
                  <a:gd name="T3" fmla="*/ 47 h 48"/>
                  <a:gd name="T4" fmla="*/ 1 w 24"/>
                  <a:gd name="T5" fmla="*/ 47 h 48"/>
                  <a:gd name="T6" fmla="*/ 23 w 24"/>
                  <a:gd name="T7" fmla="*/ 2 h 48"/>
                  <a:gd name="T8" fmla="*/ 23 w 24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8">
                    <a:moveTo>
                      <a:pt x="23" y="0"/>
                    </a:moveTo>
                    <a:cubicBezTo>
                      <a:pt x="5" y="11"/>
                      <a:pt x="0" y="28"/>
                      <a:pt x="0" y="47"/>
                    </a:cubicBezTo>
                    <a:cubicBezTo>
                      <a:pt x="0" y="48"/>
                      <a:pt x="1" y="48"/>
                      <a:pt x="1" y="47"/>
                    </a:cubicBezTo>
                    <a:cubicBezTo>
                      <a:pt x="1" y="29"/>
                      <a:pt x="6" y="12"/>
                      <a:pt x="23" y="2"/>
                    </a:cubicBezTo>
                    <a:cubicBezTo>
                      <a:pt x="24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188"/>
              <p:cNvSpPr/>
              <p:nvPr/>
            </p:nvSpPr>
            <p:spPr bwMode="auto">
              <a:xfrm>
                <a:off x="1395413" y="2182813"/>
                <a:ext cx="76200" cy="98425"/>
              </a:xfrm>
              <a:custGeom>
                <a:avLst/>
                <a:gdLst>
                  <a:gd name="T0" fmla="*/ 21 w 73"/>
                  <a:gd name="T1" fmla="*/ 90 h 93"/>
                  <a:gd name="T2" fmla="*/ 18 w 73"/>
                  <a:gd name="T3" fmla="*/ 69 h 93"/>
                  <a:gd name="T4" fmla="*/ 7 w 73"/>
                  <a:gd name="T5" fmla="*/ 46 h 93"/>
                  <a:gd name="T6" fmla="*/ 39 w 73"/>
                  <a:gd name="T7" fmla="*/ 4 h 93"/>
                  <a:gd name="T8" fmla="*/ 65 w 73"/>
                  <a:gd name="T9" fmla="*/ 23 h 93"/>
                  <a:gd name="T10" fmla="*/ 61 w 73"/>
                  <a:gd name="T11" fmla="*/ 50 h 93"/>
                  <a:gd name="T12" fmla="*/ 50 w 73"/>
                  <a:gd name="T13" fmla="*/ 66 h 93"/>
                  <a:gd name="T14" fmla="*/ 44 w 73"/>
                  <a:gd name="T15" fmla="*/ 92 h 93"/>
                  <a:gd name="T16" fmla="*/ 45 w 73"/>
                  <a:gd name="T17" fmla="*/ 93 h 93"/>
                  <a:gd name="T18" fmla="*/ 53 w 73"/>
                  <a:gd name="T19" fmla="*/ 64 h 93"/>
                  <a:gd name="T20" fmla="*/ 67 w 73"/>
                  <a:gd name="T21" fmla="*/ 40 h 93"/>
                  <a:gd name="T22" fmla="*/ 42 w 73"/>
                  <a:gd name="T23" fmla="*/ 3 h 93"/>
                  <a:gd name="T24" fmla="*/ 5 w 73"/>
                  <a:gd name="T25" fmla="*/ 32 h 93"/>
                  <a:gd name="T26" fmla="*/ 10 w 73"/>
                  <a:gd name="T27" fmla="*/ 57 h 93"/>
                  <a:gd name="T28" fmla="*/ 17 w 73"/>
                  <a:gd name="T29" fmla="*/ 79 h 93"/>
                  <a:gd name="T30" fmla="*/ 20 w 73"/>
                  <a:gd name="T31" fmla="*/ 91 h 93"/>
                  <a:gd name="T32" fmla="*/ 21 w 73"/>
                  <a:gd name="T33" fmla="*/ 9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" h="93">
                    <a:moveTo>
                      <a:pt x="21" y="90"/>
                    </a:moveTo>
                    <a:cubicBezTo>
                      <a:pt x="16" y="84"/>
                      <a:pt x="19" y="76"/>
                      <a:pt x="18" y="69"/>
                    </a:cubicBezTo>
                    <a:cubicBezTo>
                      <a:pt x="16" y="61"/>
                      <a:pt x="9" y="54"/>
                      <a:pt x="7" y="46"/>
                    </a:cubicBezTo>
                    <a:cubicBezTo>
                      <a:pt x="0" y="26"/>
                      <a:pt x="19" y="4"/>
                      <a:pt x="39" y="4"/>
                    </a:cubicBezTo>
                    <a:cubicBezTo>
                      <a:pt x="51" y="4"/>
                      <a:pt x="61" y="13"/>
                      <a:pt x="65" y="23"/>
                    </a:cubicBezTo>
                    <a:cubicBezTo>
                      <a:pt x="69" y="33"/>
                      <a:pt x="66" y="42"/>
                      <a:pt x="61" y="50"/>
                    </a:cubicBezTo>
                    <a:cubicBezTo>
                      <a:pt x="57" y="55"/>
                      <a:pt x="53" y="60"/>
                      <a:pt x="50" y="66"/>
                    </a:cubicBezTo>
                    <a:cubicBezTo>
                      <a:pt x="47" y="74"/>
                      <a:pt x="50" y="85"/>
                      <a:pt x="44" y="92"/>
                    </a:cubicBezTo>
                    <a:cubicBezTo>
                      <a:pt x="43" y="92"/>
                      <a:pt x="44" y="93"/>
                      <a:pt x="45" y="93"/>
                    </a:cubicBezTo>
                    <a:cubicBezTo>
                      <a:pt x="52" y="85"/>
                      <a:pt x="48" y="74"/>
                      <a:pt x="53" y="64"/>
                    </a:cubicBezTo>
                    <a:cubicBezTo>
                      <a:pt x="57" y="56"/>
                      <a:pt x="64" y="50"/>
                      <a:pt x="67" y="40"/>
                    </a:cubicBezTo>
                    <a:cubicBezTo>
                      <a:pt x="73" y="23"/>
                      <a:pt x="59" y="5"/>
                      <a:pt x="42" y="3"/>
                    </a:cubicBezTo>
                    <a:cubicBezTo>
                      <a:pt x="24" y="0"/>
                      <a:pt x="9" y="16"/>
                      <a:pt x="5" y="32"/>
                    </a:cubicBezTo>
                    <a:cubicBezTo>
                      <a:pt x="3" y="41"/>
                      <a:pt x="6" y="49"/>
                      <a:pt x="10" y="57"/>
                    </a:cubicBezTo>
                    <a:cubicBezTo>
                      <a:pt x="15" y="64"/>
                      <a:pt x="17" y="70"/>
                      <a:pt x="17" y="79"/>
                    </a:cubicBezTo>
                    <a:cubicBezTo>
                      <a:pt x="16" y="84"/>
                      <a:pt x="17" y="87"/>
                      <a:pt x="20" y="91"/>
                    </a:cubicBezTo>
                    <a:cubicBezTo>
                      <a:pt x="20" y="92"/>
                      <a:pt x="21" y="91"/>
                      <a:pt x="21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189"/>
              <p:cNvSpPr/>
              <p:nvPr/>
            </p:nvSpPr>
            <p:spPr bwMode="auto">
              <a:xfrm>
                <a:off x="1411288" y="228123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190"/>
              <p:cNvSpPr/>
              <p:nvPr/>
            </p:nvSpPr>
            <p:spPr bwMode="auto">
              <a:xfrm>
                <a:off x="1411288" y="2287588"/>
                <a:ext cx="34925" cy="4763"/>
              </a:xfrm>
              <a:custGeom>
                <a:avLst/>
                <a:gdLst>
                  <a:gd name="T0" fmla="*/ 3 w 33"/>
                  <a:gd name="T1" fmla="*/ 4 h 4"/>
                  <a:gd name="T2" fmla="*/ 30 w 33"/>
                  <a:gd name="T3" fmla="*/ 4 h 4"/>
                  <a:gd name="T4" fmla="*/ 30 w 33"/>
                  <a:gd name="T5" fmla="*/ 0 h 4"/>
                  <a:gd name="T6" fmla="*/ 3 w 33"/>
                  <a:gd name="T7" fmla="*/ 0 h 4"/>
                  <a:gd name="T8" fmla="*/ 3 w 3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">
                    <a:moveTo>
                      <a:pt x="3" y="4"/>
                    </a:moveTo>
                    <a:cubicBezTo>
                      <a:pt x="12" y="4"/>
                      <a:pt x="21" y="4"/>
                      <a:pt x="30" y="4"/>
                    </a:cubicBezTo>
                    <a:cubicBezTo>
                      <a:pt x="33" y="4"/>
                      <a:pt x="33" y="0"/>
                      <a:pt x="30" y="0"/>
                    </a:cubicBezTo>
                    <a:cubicBezTo>
                      <a:pt x="21" y="0"/>
                      <a:pt x="12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191"/>
              <p:cNvSpPr/>
              <p:nvPr/>
            </p:nvSpPr>
            <p:spPr bwMode="auto">
              <a:xfrm>
                <a:off x="1412875" y="2293938"/>
                <a:ext cx="33338" cy="4763"/>
              </a:xfrm>
              <a:custGeom>
                <a:avLst/>
                <a:gdLst>
                  <a:gd name="T0" fmla="*/ 3 w 31"/>
                  <a:gd name="T1" fmla="*/ 5 h 5"/>
                  <a:gd name="T2" fmla="*/ 28 w 31"/>
                  <a:gd name="T3" fmla="*/ 5 h 5"/>
                  <a:gd name="T4" fmla="*/ 28 w 31"/>
                  <a:gd name="T5" fmla="*/ 0 h 5"/>
                  <a:gd name="T6" fmla="*/ 3 w 31"/>
                  <a:gd name="T7" fmla="*/ 0 h 5"/>
                  <a:gd name="T8" fmla="*/ 3 w 3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192"/>
              <p:cNvSpPr/>
              <p:nvPr/>
            </p:nvSpPr>
            <p:spPr bwMode="auto">
              <a:xfrm>
                <a:off x="1417638" y="2301876"/>
                <a:ext cx="25400" cy="4763"/>
              </a:xfrm>
              <a:custGeom>
                <a:avLst/>
                <a:gdLst>
                  <a:gd name="T0" fmla="*/ 4 w 25"/>
                  <a:gd name="T1" fmla="*/ 5 h 5"/>
                  <a:gd name="T2" fmla="*/ 21 w 25"/>
                  <a:gd name="T3" fmla="*/ 5 h 5"/>
                  <a:gd name="T4" fmla="*/ 21 w 25"/>
                  <a:gd name="T5" fmla="*/ 0 h 5"/>
                  <a:gd name="T6" fmla="*/ 4 w 25"/>
                  <a:gd name="T7" fmla="*/ 0 h 5"/>
                  <a:gd name="T8" fmla="*/ 4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4" y="5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5" y="5"/>
                      <a:pt x="25" y="0"/>
                      <a:pt x="21" y="0"/>
                    </a:cubicBezTo>
                    <a:cubicBezTo>
                      <a:pt x="15" y="0"/>
                      <a:pt x="10" y="0"/>
                      <a:pt x="4" y="0"/>
                    </a:cubicBezTo>
                    <a:cubicBezTo>
                      <a:pt x="0" y="0"/>
                      <a:pt x="0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197"/>
              <p:cNvSpPr/>
              <p:nvPr/>
            </p:nvSpPr>
            <p:spPr bwMode="auto">
              <a:xfrm>
                <a:off x="1052513" y="2039938"/>
                <a:ext cx="76200" cy="85725"/>
              </a:xfrm>
              <a:custGeom>
                <a:avLst/>
                <a:gdLst>
                  <a:gd name="T0" fmla="*/ 24 w 72"/>
                  <a:gd name="T1" fmla="*/ 63 h 80"/>
                  <a:gd name="T2" fmla="*/ 2 w 72"/>
                  <a:gd name="T3" fmla="*/ 65 h 80"/>
                  <a:gd name="T4" fmla="*/ 14 w 72"/>
                  <a:gd name="T5" fmla="*/ 78 h 80"/>
                  <a:gd name="T6" fmla="*/ 26 w 72"/>
                  <a:gd name="T7" fmla="*/ 43 h 80"/>
                  <a:gd name="T8" fmla="*/ 28 w 72"/>
                  <a:gd name="T9" fmla="*/ 16 h 80"/>
                  <a:gd name="T10" fmla="*/ 58 w 72"/>
                  <a:gd name="T11" fmla="*/ 9 h 80"/>
                  <a:gd name="T12" fmla="*/ 69 w 72"/>
                  <a:gd name="T13" fmla="*/ 6 h 80"/>
                  <a:gd name="T14" fmla="*/ 66 w 72"/>
                  <a:gd name="T15" fmla="*/ 25 h 80"/>
                  <a:gd name="T16" fmla="*/ 65 w 72"/>
                  <a:gd name="T17" fmla="*/ 59 h 80"/>
                  <a:gd name="T18" fmla="*/ 65 w 72"/>
                  <a:gd name="T19" fmla="*/ 67 h 80"/>
                  <a:gd name="T20" fmla="*/ 65 w 72"/>
                  <a:gd name="T21" fmla="*/ 65 h 80"/>
                  <a:gd name="T22" fmla="*/ 53 w 72"/>
                  <a:gd name="T23" fmla="*/ 62 h 80"/>
                  <a:gd name="T24" fmla="*/ 48 w 72"/>
                  <a:gd name="T25" fmla="*/ 75 h 80"/>
                  <a:gd name="T26" fmla="*/ 69 w 72"/>
                  <a:gd name="T27" fmla="*/ 70 h 80"/>
                  <a:gd name="T28" fmla="*/ 67 w 72"/>
                  <a:gd name="T29" fmla="*/ 68 h 80"/>
                  <a:gd name="T30" fmla="*/ 60 w 72"/>
                  <a:gd name="T31" fmla="*/ 72 h 80"/>
                  <a:gd name="T32" fmla="*/ 66 w 72"/>
                  <a:gd name="T33" fmla="*/ 70 h 80"/>
                  <a:gd name="T34" fmla="*/ 69 w 72"/>
                  <a:gd name="T35" fmla="*/ 69 h 80"/>
                  <a:gd name="T36" fmla="*/ 71 w 72"/>
                  <a:gd name="T37" fmla="*/ 2 h 80"/>
                  <a:gd name="T38" fmla="*/ 69 w 72"/>
                  <a:gd name="T39" fmla="*/ 0 h 80"/>
                  <a:gd name="T40" fmla="*/ 24 w 72"/>
                  <a:gd name="T41" fmla="*/ 12 h 80"/>
                  <a:gd name="T42" fmla="*/ 22 w 72"/>
                  <a:gd name="T43" fmla="*/ 14 h 80"/>
                  <a:gd name="T44" fmla="*/ 23 w 72"/>
                  <a:gd name="T45" fmla="*/ 48 h 80"/>
                  <a:gd name="T46" fmla="*/ 22 w 72"/>
                  <a:gd name="T47" fmla="*/ 61 h 80"/>
                  <a:gd name="T48" fmla="*/ 18 w 72"/>
                  <a:gd name="T49" fmla="*/ 65 h 80"/>
                  <a:gd name="T50" fmla="*/ 23 w 72"/>
                  <a:gd name="T51" fmla="*/ 66 h 80"/>
                  <a:gd name="T52" fmla="*/ 24 w 72"/>
                  <a:gd name="T53" fmla="*/ 6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2" h="80">
                    <a:moveTo>
                      <a:pt x="24" y="63"/>
                    </a:moveTo>
                    <a:cubicBezTo>
                      <a:pt x="18" y="62"/>
                      <a:pt x="5" y="58"/>
                      <a:pt x="2" y="65"/>
                    </a:cubicBezTo>
                    <a:cubicBezTo>
                      <a:pt x="0" y="72"/>
                      <a:pt x="6" y="80"/>
                      <a:pt x="14" y="78"/>
                    </a:cubicBezTo>
                    <a:cubicBezTo>
                      <a:pt x="27" y="73"/>
                      <a:pt x="26" y="55"/>
                      <a:pt x="26" y="43"/>
                    </a:cubicBezTo>
                    <a:cubicBezTo>
                      <a:pt x="26" y="39"/>
                      <a:pt x="20" y="15"/>
                      <a:pt x="28" y="16"/>
                    </a:cubicBezTo>
                    <a:cubicBezTo>
                      <a:pt x="39" y="17"/>
                      <a:pt x="48" y="14"/>
                      <a:pt x="58" y="9"/>
                    </a:cubicBezTo>
                    <a:cubicBezTo>
                      <a:pt x="59" y="9"/>
                      <a:pt x="69" y="2"/>
                      <a:pt x="69" y="6"/>
                    </a:cubicBezTo>
                    <a:cubicBezTo>
                      <a:pt x="69" y="12"/>
                      <a:pt x="67" y="18"/>
                      <a:pt x="66" y="25"/>
                    </a:cubicBezTo>
                    <a:cubicBezTo>
                      <a:pt x="65" y="36"/>
                      <a:pt x="66" y="47"/>
                      <a:pt x="65" y="59"/>
                    </a:cubicBezTo>
                    <a:cubicBezTo>
                      <a:pt x="65" y="61"/>
                      <a:pt x="65" y="64"/>
                      <a:pt x="65" y="67"/>
                    </a:cubicBezTo>
                    <a:cubicBezTo>
                      <a:pt x="65" y="66"/>
                      <a:pt x="71" y="68"/>
                      <a:pt x="65" y="65"/>
                    </a:cubicBezTo>
                    <a:cubicBezTo>
                      <a:pt x="61" y="63"/>
                      <a:pt x="57" y="61"/>
                      <a:pt x="53" y="62"/>
                    </a:cubicBezTo>
                    <a:cubicBezTo>
                      <a:pt x="47" y="64"/>
                      <a:pt x="44" y="70"/>
                      <a:pt x="48" y="75"/>
                    </a:cubicBezTo>
                    <a:cubicBezTo>
                      <a:pt x="53" y="80"/>
                      <a:pt x="66" y="74"/>
                      <a:pt x="69" y="70"/>
                    </a:cubicBezTo>
                    <a:cubicBezTo>
                      <a:pt x="70" y="68"/>
                      <a:pt x="68" y="66"/>
                      <a:pt x="67" y="68"/>
                    </a:cubicBezTo>
                    <a:cubicBezTo>
                      <a:pt x="65" y="70"/>
                      <a:pt x="63" y="72"/>
                      <a:pt x="60" y="72"/>
                    </a:cubicBezTo>
                    <a:cubicBezTo>
                      <a:pt x="55" y="74"/>
                      <a:pt x="56" y="55"/>
                      <a:pt x="66" y="70"/>
                    </a:cubicBezTo>
                    <a:cubicBezTo>
                      <a:pt x="67" y="72"/>
                      <a:pt x="69" y="71"/>
                      <a:pt x="69" y="69"/>
                    </a:cubicBezTo>
                    <a:cubicBezTo>
                      <a:pt x="63" y="47"/>
                      <a:pt x="72" y="24"/>
                      <a:pt x="71" y="2"/>
                    </a:cubicBezTo>
                    <a:cubicBezTo>
                      <a:pt x="71" y="0"/>
                      <a:pt x="70" y="0"/>
                      <a:pt x="69" y="0"/>
                    </a:cubicBezTo>
                    <a:cubicBezTo>
                      <a:pt x="54" y="7"/>
                      <a:pt x="42" y="17"/>
                      <a:pt x="24" y="12"/>
                    </a:cubicBezTo>
                    <a:cubicBezTo>
                      <a:pt x="23" y="12"/>
                      <a:pt x="22" y="13"/>
                      <a:pt x="22" y="14"/>
                    </a:cubicBezTo>
                    <a:cubicBezTo>
                      <a:pt x="21" y="25"/>
                      <a:pt x="23" y="36"/>
                      <a:pt x="23" y="48"/>
                    </a:cubicBezTo>
                    <a:cubicBezTo>
                      <a:pt x="23" y="52"/>
                      <a:pt x="23" y="57"/>
                      <a:pt x="22" y="61"/>
                    </a:cubicBezTo>
                    <a:cubicBezTo>
                      <a:pt x="14" y="63"/>
                      <a:pt x="13" y="64"/>
                      <a:pt x="18" y="65"/>
                    </a:cubicBezTo>
                    <a:cubicBezTo>
                      <a:pt x="20" y="65"/>
                      <a:pt x="21" y="66"/>
                      <a:pt x="23" y="66"/>
                    </a:cubicBezTo>
                    <a:cubicBezTo>
                      <a:pt x="25" y="66"/>
                      <a:pt x="25" y="64"/>
                      <a:pt x="24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198"/>
              <p:cNvSpPr/>
              <p:nvPr/>
            </p:nvSpPr>
            <p:spPr bwMode="auto">
              <a:xfrm>
                <a:off x="1073150" y="2051051"/>
                <a:ext cx="57150" cy="20638"/>
              </a:xfrm>
              <a:custGeom>
                <a:avLst/>
                <a:gdLst>
                  <a:gd name="T0" fmla="*/ 2 w 53"/>
                  <a:gd name="T1" fmla="*/ 19 h 20"/>
                  <a:gd name="T2" fmla="*/ 21 w 53"/>
                  <a:gd name="T3" fmla="*/ 14 h 20"/>
                  <a:gd name="T4" fmla="*/ 51 w 53"/>
                  <a:gd name="T5" fmla="*/ 3 h 20"/>
                  <a:gd name="T6" fmla="*/ 50 w 53"/>
                  <a:gd name="T7" fmla="*/ 1 h 20"/>
                  <a:gd name="T8" fmla="*/ 28 w 53"/>
                  <a:gd name="T9" fmla="*/ 9 h 20"/>
                  <a:gd name="T10" fmla="*/ 3 w 53"/>
                  <a:gd name="T11" fmla="*/ 16 h 20"/>
                  <a:gd name="T12" fmla="*/ 2 w 53"/>
                  <a:gd name="T13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0">
                    <a:moveTo>
                      <a:pt x="2" y="19"/>
                    </a:moveTo>
                    <a:cubicBezTo>
                      <a:pt x="8" y="20"/>
                      <a:pt x="16" y="16"/>
                      <a:pt x="21" y="14"/>
                    </a:cubicBezTo>
                    <a:cubicBezTo>
                      <a:pt x="31" y="11"/>
                      <a:pt x="42" y="8"/>
                      <a:pt x="51" y="3"/>
                    </a:cubicBezTo>
                    <a:cubicBezTo>
                      <a:pt x="53" y="2"/>
                      <a:pt x="51" y="0"/>
                      <a:pt x="50" y="1"/>
                    </a:cubicBezTo>
                    <a:cubicBezTo>
                      <a:pt x="43" y="5"/>
                      <a:pt x="35" y="7"/>
                      <a:pt x="28" y="9"/>
                    </a:cubicBezTo>
                    <a:cubicBezTo>
                      <a:pt x="21" y="11"/>
                      <a:pt x="10" y="18"/>
                      <a:pt x="3" y="16"/>
                    </a:cubicBezTo>
                    <a:cubicBezTo>
                      <a:pt x="1" y="16"/>
                      <a:pt x="0" y="18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199"/>
              <p:cNvSpPr/>
              <p:nvPr/>
            </p:nvSpPr>
            <p:spPr bwMode="auto">
              <a:xfrm>
                <a:off x="1111250" y="2106613"/>
                <a:ext cx="11113" cy="12700"/>
              </a:xfrm>
              <a:custGeom>
                <a:avLst/>
                <a:gdLst>
                  <a:gd name="T0" fmla="*/ 1 w 10"/>
                  <a:gd name="T1" fmla="*/ 4 h 11"/>
                  <a:gd name="T2" fmla="*/ 1 w 10"/>
                  <a:gd name="T3" fmla="*/ 5 h 11"/>
                  <a:gd name="T4" fmla="*/ 3 w 10"/>
                  <a:gd name="T5" fmla="*/ 5 h 11"/>
                  <a:gd name="T6" fmla="*/ 3 w 10"/>
                  <a:gd name="T7" fmla="*/ 1 h 11"/>
                  <a:gd name="T8" fmla="*/ 0 w 10"/>
                  <a:gd name="T9" fmla="*/ 1 h 11"/>
                  <a:gd name="T10" fmla="*/ 2 w 10"/>
                  <a:gd name="T11" fmla="*/ 5 h 11"/>
                  <a:gd name="T12" fmla="*/ 4 w 10"/>
                  <a:gd name="T13" fmla="*/ 5 h 11"/>
                  <a:gd name="T14" fmla="*/ 3 w 10"/>
                  <a:gd name="T15" fmla="*/ 4 h 11"/>
                  <a:gd name="T16" fmla="*/ 4 w 10"/>
                  <a:gd name="T17" fmla="*/ 5 h 11"/>
                  <a:gd name="T18" fmla="*/ 2 w 10"/>
                  <a:gd name="T19" fmla="*/ 5 h 11"/>
                  <a:gd name="T20" fmla="*/ 3 w 10"/>
                  <a:gd name="T21" fmla="*/ 6 h 11"/>
                  <a:gd name="T22" fmla="*/ 6 w 10"/>
                  <a:gd name="T23" fmla="*/ 5 h 11"/>
                  <a:gd name="T24" fmla="*/ 3 w 10"/>
                  <a:gd name="T25" fmla="*/ 7 h 11"/>
                  <a:gd name="T26" fmla="*/ 4 w 10"/>
                  <a:gd name="T27" fmla="*/ 9 h 11"/>
                  <a:gd name="T28" fmla="*/ 8 w 10"/>
                  <a:gd name="T29" fmla="*/ 7 h 11"/>
                  <a:gd name="T30" fmla="*/ 7 w 10"/>
                  <a:gd name="T31" fmla="*/ 6 h 11"/>
                  <a:gd name="T32" fmla="*/ 5 w 10"/>
                  <a:gd name="T33" fmla="*/ 7 h 11"/>
                  <a:gd name="T34" fmla="*/ 3 w 10"/>
                  <a:gd name="T35" fmla="*/ 9 h 11"/>
                  <a:gd name="T36" fmla="*/ 9 w 10"/>
                  <a:gd name="T37" fmla="*/ 5 h 11"/>
                  <a:gd name="T38" fmla="*/ 8 w 10"/>
                  <a:gd name="T39" fmla="*/ 4 h 11"/>
                  <a:gd name="T40" fmla="*/ 1 w 10"/>
                  <a:gd name="T41" fmla="*/ 7 h 11"/>
                  <a:gd name="T42" fmla="*/ 2 w 10"/>
                  <a:gd name="T43" fmla="*/ 9 h 11"/>
                  <a:gd name="T44" fmla="*/ 9 w 10"/>
                  <a:gd name="T45" fmla="*/ 3 h 11"/>
                  <a:gd name="T46" fmla="*/ 3 w 10"/>
                  <a:gd name="T47" fmla="*/ 2 h 11"/>
                  <a:gd name="T48" fmla="*/ 1 w 10"/>
                  <a:gd name="T49" fmla="*/ 7 h 11"/>
                  <a:gd name="T50" fmla="*/ 2 w 10"/>
                  <a:gd name="T51" fmla="*/ 8 h 11"/>
                  <a:gd name="T52" fmla="*/ 6 w 10"/>
                  <a:gd name="T53" fmla="*/ 7 h 11"/>
                  <a:gd name="T54" fmla="*/ 6 w 10"/>
                  <a:gd name="T55" fmla="*/ 3 h 11"/>
                  <a:gd name="T56" fmla="*/ 4 w 10"/>
                  <a:gd name="T57" fmla="*/ 2 h 11"/>
                  <a:gd name="T58" fmla="*/ 1 w 10"/>
                  <a:gd name="T59" fmla="*/ 5 h 11"/>
                  <a:gd name="T60" fmla="*/ 4 w 10"/>
                  <a:gd name="T61" fmla="*/ 4 h 11"/>
                  <a:gd name="T62" fmla="*/ 3 w 10"/>
                  <a:gd name="T63" fmla="*/ 1 h 11"/>
                  <a:gd name="T64" fmla="*/ 0 w 10"/>
                  <a:gd name="T65" fmla="*/ 1 h 11"/>
                  <a:gd name="T66" fmla="*/ 1 w 10"/>
                  <a:gd name="T67" fmla="*/ 6 h 11"/>
                  <a:gd name="T68" fmla="*/ 3 w 10"/>
                  <a:gd name="T69" fmla="*/ 6 h 11"/>
                  <a:gd name="T70" fmla="*/ 4 w 10"/>
                  <a:gd name="T71" fmla="*/ 5 h 11"/>
                  <a:gd name="T72" fmla="*/ 1 w 10"/>
                  <a:gd name="T7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" h="11">
                    <a:moveTo>
                      <a:pt x="1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3"/>
                      <a:pt x="4" y="5"/>
                      <a:pt x="3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6"/>
                      <a:pt x="3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6" y="4"/>
                      <a:pt x="6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8"/>
                      <a:pt x="6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3" y="6"/>
                      <a:pt x="2" y="9"/>
                      <a:pt x="3" y="9"/>
                    </a:cubicBezTo>
                    <a:cubicBezTo>
                      <a:pt x="7" y="11"/>
                      <a:pt x="10" y="9"/>
                      <a:pt x="9" y="5"/>
                    </a:cubicBezTo>
                    <a:cubicBezTo>
                      <a:pt x="9" y="5"/>
                      <a:pt x="9" y="4"/>
                      <a:pt x="8" y="4"/>
                    </a:cubicBezTo>
                    <a:cubicBezTo>
                      <a:pt x="5" y="4"/>
                      <a:pt x="3" y="5"/>
                      <a:pt x="1" y="7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5" y="11"/>
                      <a:pt x="10" y="7"/>
                      <a:pt x="9" y="3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8"/>
                      <a:pt x="5" y="8"/>
                      <a:pt x="6" y="7"/>
                    </a:cubicBezTo>
                    <a:cubicBezTo>
                      <a:pt x="7" y="6"/>
                      <a:pt x="7" y="5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1"/>
                      <a:pt x="2" y="3"/>
                      <a:pt x="1" y="5"/>
                    </a:cubicBezTo>
                    <a:cubicBezTo>
                      <a:pt x="2" y="4"/>
                      <a:pt x="3" y="4"/>
                      <a:pt x="4" y="4"/>
                    </a:cubicBezTo>
                    <a:cubicBezTo>
                      <a:pt x="4" y="3"/>
                      <a:pt x="3" y="2"/>
                      <a:pt x="3" y="1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1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5" y="3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46"/>
            <p:cNvGrpSpPr/>
            <p:nvPr/>
          </p:nvGrpSpPr>
          <p:grpSpPr>
            <a:xfrm>
              <a:off x="1341438" y="2374901"/>
              <a:ext cx="174625" cy="404812"/>
              <a:chOff x="1341438" y="2374901"/>
              <a:chExt cx="174625" cy="404812"/>
            </a:xfrm>
            <a:grpFill/>
          </p:grpSpPr>
          <p:sp>
            <p:nvSpPr>
              <p:cNvPr id="392" name="Freeform 92"/>
              <p:cNvSpPr/>
              <p:nvPr/>
            </p:nvSpPr>
            <p:spPr bwMode="auto">
              <a:xfrm>
                <a:off x="1470025" y="2381251"/>
                <a:ext cx="44450" cy="47625"/>
              </a:xfrm>
              <a:custGeom>
                <a:avLst/>
                <a:gdLst>
                  <a:gd name="T0" fmla="*/ 36 w 42"/>
                  <a:gd name="T1" fmla="*/ 2 h 46"/>
                  <a:gd name="T2" fmla="*/ 11 w 42"/>
                  <a:gd name="T3" fmla="*/ 7 h 46"/>
                  <a:gd name="T4" fmla="*/ 17 w 42"/>
                  <a:gd name="T5" fmla="*/ 17 h 46"/>
                  <a:gd name="T6" fmla="*/ 29 w 42"/>
                  <a:gd name="T7" fmla="*/ 19 h 46"/>
                  <a:gd name="T8" fmla="*/ 32 w 42"/>
                  <a:gd name="T9" fmla="*/ 34 h 46"/>
                  <a:gd name="T10" fmla="*/ 11 w 42"/>
                  <a:gd name="T11" fmla="*/ 22 h 46"/>
                  <a:gd name="T12" fmla="*/ 8 w 42"/>
                  <a:gd name="T13" fmla="*/ 21 h 46"/>
                  <a:gd name="T14" fmla="*/ 37 w 42"/>
                  <a:gd name="T15" fmla="*/ 33 h 46"/>
                  <a:gd name="T16" fmla="*/ 29 w 42"/>
                  <a:gd name="T17" fmla="*/ 16 h 46"/>
                  <a:gd name="T18" fmla="*/ 17 w 42"/>
                  <a:gd name="T19" fmla="*/ 14 h 46"/>
                  <a:gd name="T20" fmla="*/ 14 w 42"/>
                  <a:gd name="T21" fmla="*/ 8 h 46"/>
                  <a:gd name="T22" fmla="*/ 23 w 42"/>
                  <a:gd name="T23" fmla="*/ 4 h 46"/>
                  <a:gd name="T24" fmla="*/ 36 w 42"/>
                  <a:gd name="T25" fmla="*/ 5 h 46"/>
                  <a:gd name="T26" fmla="*/ 36 w 42"/>
                  <a:gd name="T2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46">
                    <a:moveTo>
                      <a:pt x="36" y="2"/>
                    </a:moveTo>
                    <a:cubicBezTo>
                      <a:pt x="27" y="2"/>
                      <a:pt x="18" y="0"/>
                      <a:pt x="11" y="7"/>
                    </a:cubicBezTo>
                    <a:cubicBezTo>
                      <a:pt x="7" y="12"/>
                      <a:pt x="13" y="16"/>
                      <a:pt x="17" y="17"/>
                    </a:cubicBezTo>
                    <a:cubicBezTo>
                      <a:pt x="21" y="18"/>
                      <a:pt x="25" y="17"/>
                      <a:pt x="29" y="19"/>
                    </a:cubicBezTo>
                    <a:cubicBezTo>
                      <a:pt x="35" y="22"/>
                      <a:pt x="39" y="30"/>
                      <a:pt x="32" y="34"/>
                    </a:cubicBezTo>
                    <a:cubicBezTo>
                      <a:pt x="24" y="39"/>
                      <a:pt x="5" y="33"/>
                      <a:pt x="11" y="22"/>
                    </a:cubicBezTo>
                    <a:cubicBezTo>
                      <a:pt x="12" y="20"/>
                      <a:pt x="9" y="19"/>
                      <a:pt x="8" y="21"/>
                    </a:cubicBezTo>
                    <a:cubicBezTo>
                      <a:pt x="0" y="36"/>
                      <a:pt x="29" y="46"/>
                      <a:pt x="37" y="33"/>
                    </a:cubicBezTo>
                    <a:cubicBezTo>
                      <a:pt x="42" y="26"/>
                      <a:pt x="35" y="19"/>
                      <a:pt x="29" y="16"/>
                    </a:cubicBezTo>
                    <a:cubicBezTo>
                      <a:pt x="25" y="14"/>
                      <a:pt x="21" y="15"/>
                      <a:pt x="17" y="14"/>
                    </a:cubicBezTo>
                    <a:cubicBezTo>
                      <a:pt x="14" y="14"/>
                      <a:pt x="13" y="12"/>
                      <a:pt x="14" y="8"/>
                    </a:cubicBezTo>
                    <a:cubicBezTo>
                      <a:pt x="16" y="6"/>
                      <a:pt x="21" y="5"/>
                      <a:pt x="23" y="4"/>
                    </a:cubicBezTo>
                    <a:cubicBezTo>
                      <a:pt x="27" y="4"/>
                      <a:pt x="32" y="5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93"/>
              <p:cNvSpPr/>
              <p:nvPr/>
            </p:nvSpPr>
            <p:spPr bwMode="auto">
              <a:xfrm>
                <a:off x="1487488" y="2374901"/>
                <a:ext cx="9525" cy="57150"/>
              </a:xfrm>
              <a:custGeom>
                <a:avLst/>
                <a:gdLst>
                  <a:gd name="T0" fmla="*/ 8 w 9"/>
                  <a:gd name="T1" fmla="*/ 2 h 53"/>
                  <a:gd name="T2" fmla="*/ 7 w 9"/>
                  <a:gd name="T3" fmla="*/ 0 h 53"/>
                  <a:gd name="T4" fmla="*/ 4 w 9"/>
                  <a:gd name="T5" fmla="*/ 1 h 53"/>
                  <a:gd name="T6" fmla="*/ 4 w 9"/>
                  <a:gd name="T7" fmla="*/ 51 h 53"/>
                  <a:gd name="T8" fmla="*/ 7 w 9"/>
                  <a:gd name="T9" fmla="*/ 51 h 53"/>
                  <a:gd name="T10" fmla="*/ 7 w 9"/>
                  <a:gd name="T11" fmla="*/ 49 h 53"/>
                  <a:gd name="T12" fmla="*/ 4 w 9"/>
                  <a:gd name="T13" fmla="*/ 49 h 53"/>
                  <a:gd name="T14" fmla="*/ 4 w 9"/>
                  <a:gd name="T15" fmla="*/ 51 h 53"/>
                  <a:gd name="T16" fmla="*/ 7 w 9"/>
                  <a:gd name="T17" fmla="*/ 51 h 53"/>
                  <a:gd name="T18" fmla="*/ 7 w 9"/>
                  <a:gd name="T19" fmla="*/ 2 h 53"/>
                  <a:gd name="T20" fmla="*/ 5 w 9"/>
                  <a:gd name="T21" fmla="*/ 2 h 53"/>
                  <a:gd name="T22" fmla="*/ 6 w 9"/>
                  <a:gd name="T23" fmla="*/ 4 h 53"/>
                  <a:gd name="T24" fmla="*/ 8 w 9"/>
                  <a:gd name="T25" fmla="*/ 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53">
                    <a:moveTo>
                      <a:pt x="8" y="2"/>
                    </a:moveTo>
                    <a:cubicBezTo>
                      <a:pt x="8" y="1"/>
                      <a:pt x="7" y="1"/>
                      <a:pt x="7" y="0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0" y="17"/>
                      <a:pt x="5" y="34"/>
                      <a:pt x="4" y="51"/>
                    </a:cubicBezTo>
                    <a:cubicBezTo>
                      <a:pt x="5" y="51"/>
                      <a:pt x="6" y="51"/>
                      <a:pt x="7" y="51"/>
                    </a:cubicBezTo>
                    <a:cubicBezTo>
                      <a:pt x="7" y="51"/>
                      <a:pt x="7" y="50"/>
                      <a:pt x="7" y="49"/>
                    </a:cubicBezTo>
                    <a:cubicBezTo>
                      <a:pt x="7" y="48"/>
                      <a:pt x="4" y="48"/>
                      <a:pt x="4" y="49"/>
                    </a:cubicBezTo>
                    <a:cubicBezTo>
                      <a:pt x="4" y="50"/>
                      <a:pt x="4" y="51"/>
                      <a:pt x="4" y="51"/>
                    </a:cubicBezTo>
                    <a:cubicBezTo>
                      <a:pt x="4" y="53"/>
                      <a:pt x="7" y="53"/>
                      <a:pt x="7" y="51"/>
                    </a:cubicBezTo>
                    <a:cubicBezTo>
                      <a:pt x="7" y="35"/>
                      <a:pt x="3" y="18"/>
                      <a:pt x="7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5"/>
                      <a:pt x="9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94"/>
              <p:cNvSpPr/>
              <p:nvPr/>
            </p:nvSpPr>
            <p:spPr bwMode="auto">
              <a:xfrm>
                <a:off x="1493838" y="2376488"/>
                <a:ext cx="9525" cy="55563"/>
              </a:xfrm>
              <a:custGeom>
                <a:avLst/>
                <a:gdLst>
                  <a:gd name="T0" fmla="*/ 4 w 8"/>
                  <a:gd name="T1" fmla="*/ 1 h 53"/>
                  <a:gd name="T2" fmla="*/ 2 w 8"/>
                  <a:gd name="T3" fmla="*/ 22 h 53"/>
                  <a:gd name="T4" fmla="*/ 2 w 8"/>
                  <a:gd name="T5" fmla="*/ 51 h 53"/>
                  <a:gd name="T6" fmla="*/ 5 w 8"/>
                  <a:gd name="T7" fmla="*/ 51 h 53"/>
                  <a:gd name="T8" fmla="*/ 5 w 8"/>
                  <a:gd name="T9" fmla="*/ 29 h 53"/>
                  <a:gd name="T10" fmla="*/ 6 w 8"/>
                  <a:gd name="T11" fmla="*/ 3 h 53"/>
                  <a:gd name="T12" fmla="*/ 4 w 8"/>
                  <a:gd name="T1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3">
                    <a:moveTo>
                      <a:pt x="4" y="1"/>
                    </a:moveTo>
                    <a:cubicBezTo>
                      <a:pt x="0" y="7"/>
                      <a:pt x="1" y="16"/>
                      <a:pt x="2" y="22"/>
                    </a:cubicBezTo>
                    <a:cubicBezTo>
                      <a:pt x="2" y="32"/>
                      <a:pt x="2" y="42"/>
                      <a:pt x="2" y="51"/>
                    </a:cubicBezTo>
                    <a:cubicBezTo>
                      <a:pt x="2" y="53"/>
                      <a:pt x="5" y="53"/>
                      <a:pt x="5" y="51"/>
                    </a:cubicBezTo>
                    <a:cubicBezTo>
                      <a:pt x="5" y="44"/>
                      <a:pt x="6" y="36"/>
                      <a:pt x="5" y="29"/>
                    </a:cubicBezTo>
                    <a:cubicBezTo>
                      <a:pt x="5" y="21"/>
                      <a:pt x="2" y="9"/>
                      <a:pt x="6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01"/>
              <p:cNvSpPr/>
              <p:nvPr/>
            </p:nvSpPr>
            <p:spPr bwMode="auto">
              <a:xfrm>
                <a:off x="1341438" y="2697163"/>
                <a:ext cx="85725" cy="82550"/>
              </a:xfrm>
              <a:custGeom>
                <a:avLst/>
                <a:gdLst>
                  <a:gd name="T0" fmla="*/ 54 w 80"/>
                  <a:gd name="T1" fmla="*/ 8 h 77"/>
                  <a:gd name="T2" fmla="*/ 6 w 80"/>
                  <a:gd name="T3" fmla="*/ 25 h 77"/>
                  <a:gd name="T4" fmla="*/ 28 w 80"/>
                  <a:gd name="T5" fmla="*/ 71 h 77"/>
                  <a:gd name="T6" fmla="*/ 75 w 80"/>
                  <a:gd name="T7" fmla="*/ 48 h 77"/>
                  <a:gd name="T8" fmla="*/ 47 w 80"/>
                  <a:gd name="T9" fmla="*/ 7 h 77"/>
                  <a:gd name="T10" fmla="*/ 47 w 80"/>
                  <a:gd name="T11" fmla="*/ 8 h 77"/>
                  <a:gd name="T12" fmla="*/ 75 w 80"/>
                  <a:gd name="T13" fmla="*/ 44 h 77"/>
                  <a:gd name="T14" fmla="*/ 34 w 80"/>
                  <a:gd name="T15" fmla="*/ 71 h 77"/>
                  <a:gd name="T16" fmla="*/ 6 w 80"/>
                  <a:gd name="T17" fmla="*/ 33 h 77"/>
                  <a:gd name="T18" fmla="*/ 53 w 80"/>
                  <a:gd name="T19" fmla="*/ 9 h 77"/>
                  <a:gd name="T20" fmla="*/ 54 w 80"/>
                  <a:gd name="T21" fmla="*/ 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77">
                    <a:moveTo>
                      <a:pt x="54" y="8"/>
                    </a:moveTo>
                    <a:cubicBezTo>
                      <a:pt x="37" y="0"/>
                      <a:pt x="12" y="7"/>
                      <a:pt x="6" y="25"/>
                    </a:cubicBezTo>
                    <a:cubicBezTo>
                      <a:pt x="0" y="43"/>
                      <a:pt x="11" y="65"/>
                      <a:pt x="28" y="71"/>
                    </a:cubicBezTo>
                    <a:cubicBezTo>
                      <a:pt x="45" y="77"/>
                      <a:pt x="70" y="64"/>
                      <a:pt x="75" y="48"/>
                    </a:cubicBezTo>
                    <a:cubicBezTo>
                      <a:pt x="80" y="30"/>
                      <a:pt x="65" y="9"/>
                      <a:pt x="47" y="7"/>
                    </a:cubicBezTo>
                    <a:cubicBezTo>
                      <a:pt x="46" y="7"/>
                      <a:pt x="46" y="8"/>
                      <a:pt x="47" y="8"/>
                    </a:cubicBezTo>
                    <a:cubicBezTo>
                      <a:pt x="64" y="11"/>
                      <a:pt x="75" y="27"/>
                      <a:pt x="75" y="44"/>
                    </a:cubicBezTo>
                    <a:cubicBezTo>
                      <a:pt x="73" y="62"/>
                      <a:pt x="50" y="71"/>
                      <a:pt x="34" y="71"/>
                    </a:cubicBezTo>
                    <a:cubicBezTo>
                      <a:pt x="16" y="70"/>
                      <a:pt x="5" y="49"/>
                      <a:pt x="6" y="33"/>
                    </a:cubicBezTo>
                    <a:cubicBezTo>
                      <a:pt x="6" y="12"/>
                      <a:pt x="35" y="1"/>
                      <a:pt x="53" y="9"/>
                    </a:cubicBezTo>
                    <a:cubicBezTo>
                      <a:pt x="54" y="9"/>
                      <a:pt x="55" y="8"/>
                      <a:pt x="5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02"/>
              <p:cNvSpPr/>
              <p:nvPr/>
            </p:nvSpPr>
            <p:spPr bwMode="auto">
              <a:xfrm>
                <a:off x="1347788" y="2703513"/>
                <a:ext cx="66675" cy="69850"/>
              </a:xfrm>
              <a:custGeom>
                <a:avLst/>
                <a:gdLst>
                  <a:gd name="T0" fmla="*/ 33 w 63"/>
                  <a:gd name="T1" fmla="*/ 0 h 66"/>
                  <a:gd name="T2" fmla="*/ 16 w 63"/>
                  <a:gd name="T3" fmla="*/ 13 h 66"/>
                  <a:gd name="T4" fmla="*/ 6 w 63"/>
                  <a:gd name="T5" fmla="*/ 23 h 66"/>
                  <a:gd name="T6" fmla="*/ 16 w 63"/>
                  <a:gd name="T7" fmla="*/ 29 h 66"/>
                  <a:gd name="T8" fmla="*/ 19 w 63"/>
                  <a:gd name="T9" fmla="*/ 30 h 66"/>
                  <a:gd name="T10" fmla="*/ 12 w 63"/>
                  <a:gd name="T11" fmla="*/ 31 h 66"/>
                  <a:gd name="T12" fmla="*/ 7 w 63"/>
                  <a:gd name="T13" fmla="*/ 32 h 66"/>
                  <a:gd name="T14" fmla="*/ 5 w 63"/>
                  <a:gd name="T15" fmla="*/ 42 h 66"/>
                  <a:gd name="T16" fmla="*/ 17 w 63"/>
                  <a:gd name="T17" fmla="*/ 51 h 66"/>
                  <a:gd name="T18" fmla="*/ 34 w 63"/>
                  <a:gd name="T19" fmla="*/ 64 h 66"/>
                  <a:gd name="T20" fmla="*/ 38 w 63"/>
                  <a:gd name="T21" fmla="*/ 50 h 66"/>
                  <a:gd name="T22" fmla="*/ 38 w 63"/>
                  <a:gd name="T23" fmla="*/ 38 h 66"/>
                  <a:gd name="T24" fmla="*/ 37 w 63"/>
                  <a:gd name="T25" fmla="*/ 34 h 66"/>
                  <a:gd name="T26" fmla="*/ 38 w 63"/>
                  <a:gd name="T27" fmla="*/ 29 h 66"/>
                  <a:gd name="T28" fmla="*/ 45 w 63"/>
                  <a:gd name="T29" fmla="*/ 34 h 66"/>
                  <a:gd name="T30" fmla="*/ 51 w 63"/>
                  <a:gd name="T31" fmla="*/ 35 h 66"/>
                  <a:gd name="T32" fmla="*/ 55 w 63"/>
                  <a:gd name="T33" fmla="*/ 26 h 66"/>
                  <a:gd name="T34" fmla="*/ 54 w 63"/>
                  <a:gd name="T35" fmla="*/ 8 h 66"/>
                  <a:gd name="T36" fmla="*/ 53 w 63"/>
                  <a:gd name="T37" fmla="*/ 9 h 66"/>
                  <a:gd name="T38" fmla="*/ 56 w 63"/>
                  <a:gd name="T39" fmla="*/ 19 h 66"/>
                  <a:gd name="T40" fmla="*/ 51 w 63"/>
                  <a:gd name="T41" fmla="*/ 24 h 66"/>
                  <a:gd name="T42" fmla="*/ 49 w 63"/>
                  <a:gd name="T43" fmla="*/ 25 h 66"/>
                  <a:gd name="T44" fmla="*/ 48 w 63"/>
                  <a:gd name="T45" fmla="*/ 34 h 66"/>
                  <a:gd name="T46" fmla="*/ 33 w 63"/>
                  <a:gd name="T47" fmla="*/ 28 h 66"/>
                  <a:gd name="T48" fmla="*/ 36 w 63"/>
                  <a:gd name="T49" fmla="*/ 40 h 66"/>
                  <a:gd name="T50" fmla="*/ 38 w 63"/>
                  <a:gd name="T51" fmla="*/ 58 h 66"/>
                  <a:gd name="T52" fmla="*/ 30 w 63"/>
                  <a:gd name="T53" fmla="*/ 61 h 66"/>
                  <a:gd name="T54" fmla="*/ 25 w 63"/>
                  <a:gd name="T55" fmla="*/ 55 h 66"/>
                  <a:gd name="T56" fmla="*/ 19 w 63"/>
                  <a:gd name="T57" fmla="*/ 50 h 66"/>
                  <a:gd name="T58" fmla="*/ 15 w 63"/>
                  <a:gd name="T59" fmla="*/ 49 h 66"/>
                  <a:gd name="T60" fmla="*/ 11 w 63"/>
                  <a:gd name="T61" fmla="*/ 47 h 66"/>
                  <a:gd name="T62" fmla="*/ 12 w 63"/>
                  <a:gd name="T63" fmla="*/ 32 h 66"/>
                  <a:gd name="T64" fmla="*/ 21 w 63"/>
                  <a:gd name="T65" fmla="*/ 31 h 66"/>
                  <a:gd name="T66" fmla="*/ 22 w 63"/>
                  <a:gd name="T67" fmla="*/ 30 h 66"/>
                  <a:gd name="T68" fmla="*/ 18 w 63"/>
                  <a:gd name="T69" fmla="*/ 27 h 66"/>
                  <a:gd name="T70" fmla="*/ 11 w 63"/>
                  <a:gd name="T71" fmla="*/ 29 h 66"/>
                  <a:gd name="T72" fmla="*/ 12 w 63"/>
                  <a:gd name="T73" fmla="*/ 17 h 66"/>
                  <a:gd name="T74" fmla="*/ 35 w 63"/>
                  <a:gd name="T75" fmla="*/ 0 h 66"/>
                  <a:gd name="T76" fmla="*/ 33 w 63"/>
                  <a:gd name="T7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3" h="66">
                    <a:moveTo>
                      <a:pt x="33" y="0"/>
                    </a:moveTo>
                    <a:cubicBezTo>
                      <a:pt x="33" y="9"/>
                      <a:pt x="23" y="11"/>
                      <a:pt x="16" y="13"/>
                    </a:cubicBezTo>
                    <a:cubicBezTo>
                      <a:pt x="12" y="15"/>
                      <a:pt x="9" y="19"/>
                      <a:pt x="6" y="23"/>
                    </a:cubicBezTo>
                    <a:cubicBezTo>
                      <a:pt x="0" y="32"/>
                      <a:pt x="9" y="31"/>
                      <a:pt x="16" y="29"/>
                    </a:cubicBezTo>
                    <a:cubicBezTo>
                      <a:pt x="17" y="28"/>
                      <a:pt x="18" y="29"/>
                      <a:pt x="19" y="30"/>
                    </a:cubicBezTo>
                    <a:cubicBezTo>
                      <a:pt x="17" y="31"/>
                      <a:pt x="14" y="31"/>
                      <a:pt x="12" y="31"/>
                    </a:cubicBezTo>
                    <a:cubicBezTo>
                      <a:pt x="10" y="30"/>
                      <a:pt x="8" y="31"/>
                      <a:pt x="7" y="32"/>
                    </a:cubicBezTo>
                    <a:cubicBezTo>
                      <a:pt x="4" y="34"/>
                      <a:pt x="3" y="40"/>
                      <a:pt x="5" y="42"/>
                    </a:cubicBezTo>
                    <a:cubicBezTo>
                      <a:pt x="7" y="47"/>
                      <a:pt x="12" y="49"/>
                      <a:pt x="17" y="51"/>
                    </a:cubicBezTo>
                    <a:cubicBezTo>
                      <a:pt x="24" y="53"/>
                      <a:pt x="26" y="61"/>
                      <a:pt x="34" y="64"/>
                    </a:cubicBezTo>
                    <a:cubicBezTo>
                      <a:pt x="41" y="66"/>
                      <a:pt x="39" y="54"/>
                      <a:pt x="38" y="50"/>
                    </a:cubicBezTo>
                    <a:cubicBezTo>
                      <a:pt x="37" y="46"/>
                      <a:pt x="37" y="43"/>
                      <a:pt x="38" y="38"/>
                    </a:cubicBezTo>
                    <a:cubicBezTo>
                      <a:pt x="39" y="36"/>
                      <a:pt x="38" y="36"/>
                      <a:pt x="37" y="34"/>
                    </a:cubicBezTo>
                    <a:cubicBezTo>
                      <a:pt x="36" y="33"/>
                      <a:pt x="31" y="25"/>
                      <a:pt x="38" y="29"/>
                    </a:cubicBezTo>
                    <a:cubicBezTo>
                      <a:pt x="40" y="30"/>
                      <a:pt x="43" y="32"/>
                      <a:pt x="45" y="34"/>
                    </a:cubicBezTo>
                    <a:cubicBezTo>
                      <a:pt x="46" y="35"/>
                      <a:pt x="49" y="36"/>
                      <a:pt x="51" y="35"/>
                    </a:cubicBezTo>
                    <a:cubicBezTo>
                      <a:pt x="55" y="33"/>
                      <a:pt x="45" y="24"/>
                      <a:pt x="55" y="26"/>
                    </a:cubicBezTo>
                    <a:cubicBezTo>
                      <a:pt x="63" y="28"/>
                      <a:pt x="55" y="10"/>
                      <a:pt x="54" y="8"/>
                    </a:cubicBezTo>
                    <a:cubicBezTo>
                      <a:pt x="53" y="7"/>
                      <a:pt x="52" y="8"/>
                      <a:pt x="53" y="9"/>
                    </a:cubicBezTo>
                    <a:cubicBezTo>
                      <a:pt x="55" y="12"/>
                      <a:pt x="55" y="15"/>
                      <a:pt x="56" y="19"/>
                    </a:cubicBezTo>
                    <a:cubicBezTo>
                      <a:pt x="58" y="24"/>
                      <a:pt x="54" y="23"/>
                      <a:pt x="51" y="24"/>
                    </a:cubicBezTo>
                    <a:cubicBezTo>
                      <a:pt x="50" y="24"/>
                      <a:pt x="50" y="25"/>
                      <a:pt x="49" y="25"/>
                    </a:cubicBezTo>
                    <a:cubicBezTo>
                      <a:pt x="49" y="27"/>
                      <a:pt x="50" y="35"/>
                      <a:pt x="48" y="34"/>
                    </a:cubicBezTo>
                    <a:cubicBezTo>
                      <a:pt x="45" y="33"/>
                      <a:pt x="35" y="23"/>
                      <a:pt x="33" y="28"/>
                    </a:cubicBezTo>
                    <a:cubicBezTo>
                      <a:pt x="31" y="32"/>
                      <a:pt x="38" y="35"/>
                      <a:pt x="36" y="40"/>
                    </a:cubicBezTo>
                    <a:cubicBezTo>
                      <a:pt x="34" y="45"/>
                      <a:pt x="37" y="53"/>
                      <a:pt x="38" y="58"/>
                    </a:cubicBezTo>
                    <a:cubicBezTo>
                      <a:pt x="38" y="62"/>
                      <a:pt x="36" y="63"/>
                      <a:pt x="30" y="61"/>
                    </a:cubicBezTo>
                    <a:cubicBezTo>
                      <a:pt x="27" y="59"/>
                      <a:pt x="27" y="57"/>
                      <a:pt x="25" y="55"/>
                    </a:cubicBezTo>
                    <a:cubicBezTo>
                      <a:pt x="23" y="53"/>
                      <a:pt x="21" y="51"/>
                      <a:pt x="19" y="50"/>
                    </a:cubicBezTo>
                    <a:cubicBezTo>
                      <a:pt x="17" y="50"/>
                      <a:pt x="16" y="49"/>
                      <a:pt x="15" y="49"/>
                    </a:cubicBezTo>
                    <a:cubicBezTo>
                      <a:pt x="14" y="48"/>
                      <a:pt x="12" y="48"/>
                      <a:pt x="11" y="47"/>
                    </a:cubicBezTo>
                    <a:cubicBezTo>
                      <a:pt x="5" y="44"/>
                      <a:pt x="5" y="39"/>
                      <a:pt x="12" y="32"/>
                    </a:cubicBezTo>
                    <a:cubicBezTo>
                      <a:pt x="15" y="32"/>
                      <a:pt x="18" y="32"/>
                      <a:pt x="21" y="31"/>
                    </a:cubicBezTo>
                    <a:cubicBezTo>
                      <a:pt x="21" y="31"/>
                      <a:pt x="22" y="30"/>
                      <a:pt x="22" y="30"/>
                    </a:cubicBezTo>
                    <a:cubicBezTo>
                      <a:pt x="21" y="28"/>
                      <a:pt x="20" y="27"/>
                      <a:pt x="18" y="27"/>
                    </a:cubicBezTo>
                    <a:cubicBezTo>
                      <a:pt x="15" y="28"/>
                      <a:pt x="13" y="29"/>
                      <a:pt x="11" y="29"/>
                    </a:cubicBezTo>
                    <a:cubicBezTo>
                      <a:pt x="1" y="33"/>
                      <a:pt x="10" y="20"/>
                      <a:pt x="12" y="17"/>
                    </a:cubicBezTo>
                    <a:cubicBezTo>
                      <a:pt x="19" y="11"/>
                      <a:pt x="34" y="12"/>
                      <a:pt x="35" y="0"/>
                    </a:cubicBezTo>
                    <a:cubicBezTo>
                      <a:pt x="35" y="0"/>
                      <a:pt x="33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03"/>
              <p:cNvSpPr/>
              <p:nvPr/>
            </p:nvSpPr>
            <p:spPr bwMode="auto">
              <a:xfrm>
                <a:off x="1354138" y="2735263"/>
                <a:ext cx="6350" cy="12700"/>
              </a:xfrm>
              <a:custGeom>
                <a:avLst/>
                <a:gdLst>
                  <a:gd name="T0" fmla="*/ 2 w 7"/>
                  <a:gd name="T1" fmla="*/ 9 h 11"/>
                  <a:gd name="T2" fmla="*/ 1 w 7"/>
                  <a:gd name="T3" fmla="*/ 10 h 11"/>
                  <a:gd name="T4" fmla="*/ 2 w 7"/>
                  <a:gd name="T5" fmla="*/ 11 h 11"/>
                  <a:gd name="T6" fmla="*/ 7 w 7"/>
                  <a:gd name="T7" fmla="*/ 2 h 11"/>
                  <a:gd name="T8" fmla="*/ 6 w 7"/>
                  <a:gd name="T9" fmla="*/ 1 h 11"/>
                  <a:gd name="T10" fmla="*/ 0 w 7"/>
                  <a:gd name="T11" fmla="*/ 10 h 11"/>
                  <a:gd name="T12" fmla="*/ 1 w 7"/>
                  <a:gd name="T13" fmla="*/ 11 h 11"/>
                  <a:gd name="T14" fmla="*/ 3 w 7"/>
                  <a:gd name="T15" fmla="*/ 10 h 11"/>
                  <a:gd name="T16" fmla="*/ 2 w 7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2" y="9"/>
                    </a:move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3" y="7"/>
                      <a:pt x="4" y="4"/>
                      <a:pt x="7" y="2"/>
                    </a:cubicBezTo>
                    <a:cubicBezTo>
                      <a:pt x="7" y="1"/>
                      <a:pt x="6" y="0"/>
                      <a:pt x="6" y="1"/>
                    </a:cubicBezTo>
                    <a:cubicBezTo>
                      <a:pt x="3" y="3"/>
                      <a:pt x="2" y="7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04"/>
              <p:cNvSpPr/>
              <p:nvPr/>
            </p:nvSpPr>
            <p:spPr bwMode="auto">
              <a:xfrm>
                <a:off x="135572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8 w 9"/>
                  <a:gd name="T3" fmla="*/ 1 h 15"/>
                  <a:gd name="T4" fmla="*/ 7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05"/>
              <p:cNvSpPr/>
              <p:nvPr/>
            </p:nvSpPr>
            <p:spPr bwMode="auto">
              <a:xfrm>
                <a:off x="1357313" y="2735263"/>
                <a:ext cx="9525" cy="15875"/>
              </a:xfrm>
              <a:custGeom>
                <a:avLst/>
                <a:gdLst>
                  <a:gd name="T0" fmla="*/ 1 w 10"/>
                  <a:gd name="T1" fmla="*/ 14 h 15"/>
                  <a:gd name="T2" fmla="*/ 3 w 10"/>
                  <a:gd name="T3" fmla="*/ 12 h 15"/>
                  <a:gd name="T4" fmla="*/ 6 w 10"/>
                  <a:gd name="T5" fmla="*/ 8 h 15"/>
                  <a:gd name="T6" fmla="*/ 8 w 10"/>
                  <a:gd name="T7" fmla="*/ 4 h 15"/>
                  <a:gd name="T8" fmla="*/ 10 w 10"/>
                  <a:gd name="T9" fmla="*/ 1 h 15"/>
                  <a:gd name="T10" fmla="*/ 9 w 10"/>
                  <a:gd name="T11" fmla="*/ 1 h 15"/>
                  <a:gd name="T12" fmla="*/ 8 w 10"/>
                  <a:gd name="T13" fmla="*/ 1 h 15"/>
                  <a:gd name="T14" fmla="*/ 10 w 10"/>
                  <a:gd name="T15" fmla="*/ 1 h 15"/>
                  <a:gd name="T16" fmla="*/ 10 w 10"/>
                  <a:gd name="T17" fmla="*/ 0 h 15"/>
                  <a:gd name="T18" fmla="*/ 9 w 10"/>
                  <a:gd name="T19" fmla="*/ 0 h 15"/>
                  <a:gd name="T20" fmla="*/ 5 w 10"/>
                  <a:gd name="T21" fmla="*/ 6 h 15"/>
                  <a:gd name="T22" fmla="*/ 3 w 10"/>
                  <a:gd name="T23" fmla="*/ 9 h 15"/>
                  <a:gd name="T24" fmla="*/ 1 w 10"/>
                  <a:gd name="T25" fmla="*/ 13 h 15"/>
                  <a:gd name="T26" fmla="*/ 1 w 10"/>
                  <a:gd name="T27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5">
                    <a:moveTo>
                      <a:pt x="1" y="14"/>
                    </a:moveTo>
                    <a:cubicBezTo>
                      <a:pt x="2" y="14"/>
                      <a:pt x="3" y="12"/>
                      <a:pt x="3" y="12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3"/>
                      <a:pt x="9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9" y="1"/>
                      <a:pt x="8" y="1"/>
                    </a:cubicBezTo>
                    <a:cubicBezTo>
                      <a:pt x="8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7" y="1"/>
                      <a:pt x="6" y="4"/>
                      <a:pt x="5" y="6"/>
                    </a:cubicBezTo>
                    <a:cubicBezTo>
                      <a:pt x="5" y="7"/>
                      <a:pt x="4" y="8"/>
                      <a:pt x="3" y="9"/>
                    </a:cubicBezTo>
                    <a:cubicBezTo>
                      <a:pt x="3" y="10"/>
                      <a:pt x="2" y="13"/>
                      <a:pt x="1" y="13"/>
                    </a:cubicBezTo>
                    <a:cubicBezTo>
                      <a:pt x="0" y="14"/>
                      <a:pt x="0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06"/>
              <p:cNvSpPr/>
              <p:nvPr/>
            </p:nvSpPr>
            <p:spPr bwMode="auto">
              <a:xfrm>
                <a:off x="1358900" y="2735263"/>
                <a:ext cx="11113" cy="17463"/>
              </a:xfrm>
              <a:custGeom>
                <a:avLst/>
                <a:gdLst>
                  <a:gd name="T0" fmla="*/ 2 w 10"/>
                  <a:gd name="T1" fmla="*/ 16 h 17"/>
                  <a:gd name="T2" fmla="*/ 10 w 10"/>
                  <a:gd name="T3" fmla="*/ 1 h 17"/>
                  <a:gd name="T4" fmla="*/ 9 w 10"/>
                  <a:gd name="T5" fmla="*/ 1 h 17"/>
                  <a:gd name="T6" fmla="*/ 1 w 10"/>
                  <a:gd name="T7" fmla="*/ 16 h 17"/>
                  <a:gd name="T8" fmla="*/ 2 w 10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7">
                    <a:moveTo>
                      <a:pt x="2" y="16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1"/>
                      <a:pt x="9" y="0"/>
                      <a:pt x="9" y="1"/>
                    </a:cubicBezTo>
                    <a:cubicBezTo>
                      <a:pt x="7" y="6"/>
                      <a:pt x="3" y="11"/>
                      <a:pt x="1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07"/>
              <p:cNvSpPr/>
              <p:nvPr/>
            </p:nvSpPr>
            <p:spPr bwMode="auto">
              <a:xfrm>
                <a:off x="1362075" y="2735263"/>
                <a:ext cx="9525" cy="15875"/>
              </a:xfrm>
              <a:custGeom>
                <a:avLst/>
                <a:gdLst>
                  <a:gd name="T0" fmla="*/ 1 w 9"/>
                  <a:gd name="T1" fmla="*/ 14 h 15"/>
                  <a:gd name="T2" fmla="*/ 9 w 9"/>
                  <a:gd name="T3" fmla="*/ 2 h 15"/>
                  <a:gd name="T4" fmla="*/ 8 w 9"/>
                  <a:gd name="T5" fmla="*/ 1 h 15"/>
                  <a:gd name="T6" fmla="*/ 0 w 9"/>
                  <a:gd name="T7" fmla="*/ 14 h 15"/>
                  <a:gd name="T8" fmla="*/ 1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1" y="14"/>
                    </a:moveTo>
                    <a:cubicBezTo>
                      <a:pt x="4" y="10"/>
                      <a:pt x="6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5"/>
                      <a:pt x="3" y="9"/>
                      <a:pt x="0" y="14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08"/>
              <p:cNvSpPr/>
              <p:nvPr/>
            </p:nvSpPr>
            <p:spPr bwMode="auto">
              <a:xfrm>
                <a:off x="1363663" y="2735263"/>
                <a:ext cx="12700" cy="19050"/>
              </a:xfrm>
              <a:custGeom>
                <a:avLst/>
                <a:gdLst>
                  <a:gd name="T0" fmla="*/ 2 w 12"/>
                  <a:gd name="T1" fmla="*/ 18 h 19"/>
                  <a:gd name="T2" fmla="*/ 11 w 12"/>
                  <a:gd name="T3" fmla="*/ 2 h 19"/>
                  <a:gd name="T4" fmla="*/ 10 w 12"/>
                  <a:gd name="T5" fmla="*/ 1 h 19"/>
                  <a:gd name="T6" fmla="*/ 1 w 12"/>
                  <a:gd name="T7" fmla="*/ 18 h 19"/>
                  <a:gd name="T8" fmla="*/ 2 w 1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2" y="18"/>
                    </a:moveTo>
                    <a:cubicBezTo>
                      <a:pt x="4" y="12"/>
                      <a:pt x="7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6" y="6"/>
                      <a:pt x="2" y="11"/>
                      <a:pt x="1" y="18"/>
                    </a:cubicBezTo>
                    <a:cubicBezTo>
                      <a:pt x="0" y="18"/>
                      <a:pt x="2" y="19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09"/>
              <p:cNvSpPr/>
              <p:nvPr/>
            </p:nvSpPr>
            <p:spPr bwMode="auto">
              <a:xfrm>
                <a:off x="1365250" y="2738438"/>
                <a:ext cx="11113" cy="17463"/>
              </a:xfrm>
              <a:custGeom>
                <a:avLst/>
                <a:gdLst>
                  <a:gd name="T0" fmla="*/ 2 w 11"/>
                  <a:gd name="T1" fmla="*/ 16 h 17"/>
                  <a:gd name="T2" fmla="*/ 11 w 11"/>
                  <a:gd name="T3" fmla="*/ 1 h 17"/>
                  <a:gd name="T4" fmla="*/ 10 w 11"/>
                  <a:gd name="T5" fmla="*/ 1 h 17"/>
                  <a:gd name="T6" fmla="*/ 0 w 11"/>
                  <a:gd name="T7" fmla="*/ 16 h 17"/>
                  <a:gd name="T8" fmla="*/ 2 w 11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2" y="16"/>
                    </a:moveTo>
                    <a:cubicBezTo>
                      <a:pt x="5" y="11"/>
                      <a:pt x="7" y="6"/>
                      <a:pt x="11" y="1"/>
                    </a:cubicBezTo>
                    <a:cubicBezTo>
                      <a:pt x="11" y="1"/>
                      <a:pt x="10" y="0"/>
                      <a:pt x="10" y="1"/>
                    </a:cubicBezTo>
                    <a:cubicBezTo>
                      <a:pt x="6" y="5"/>
                      <a:pt x="4" y="11"/>
                      <a:pt x="0" y="16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10"/>
              <p:cNvSpPr/>
              <p:nvPr/>
            </p:nvSpPr>
            <p:spPr bwMode="auto">
              <a:xfrm>
                <a:off x="1368425" y="2740026"/>
                <a:ext cx="9525" cy="15875"/>
              </a:xfrm>
              <a:custGeom>
                <a:avLst/>
                <a:gdLst>
                  <a:gd name="T0" fmla="*/ 2 w 9"/>
                  <a:gd name="T1" fmla="*/ 14 h 15"/>
                  <a:gd name="T2" fmla="*/ 9 w 9"/>
                  <a:gd name="T3" fmla="*/ 1 h 15"/>
                  <a:gd name="T4" fmla="*/ 7 w 9"/>
                  <a:gd name="T5" fmla="*/ 0 h 15"/>
                  <a:gd name="T6" fmla="*/ 0 w 9"/>
                  <a:gd name="T7" fmla="*/ 14 h 15"/>
                  <a:gd name="T8" fmla="*/ 2 w 9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5">
                    <a:moveTo>
                      <a:pt x="2" y="14"/>
                    </a:moveTo>
                    <a:cubicBezTo>
                      <a:pt x="3" y="9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4"/>
                      <a:pt x="1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11"/>
              <p:cNvSpPr/>
              <p:nvPr/>
            </p:nvSpPr>
            <p:spPr bwMode="auto">
              <a:xfrm>
                <a:off x="1370013" y="2743201"/>
                <a:ext cx="9525" cy="17463"/>
              </a:xfrm>
              <a:custGeom>
                <a:avLst/>
                <a:gdLst>
                  <a:gd name="T0" fmla="*/ 1 w 8"/>
                  <a:gd name="T1" fmla="*/ 16 h 16"/>
                  <a:gd name="T2" fmla="*/ 8 w 8"/>
                  <a:gd name="T3" fmla="*/ 1 h 16"/>
                  <a:gd name="T4" fmla="*/ 7 w 8"/>
                  <a:gd name="T5" fmla="*/ 1 h 16"/>
                  <a:gd name="T6" fmla="*/ 0 w 8"/>
                  <a:gd name="T7" fmla="*/ 15 h 16"/>
                  <a:gd name="T8" fmla="*/ 1 w 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1" y="16"/>
                    </a:moveTo>
                    <a:cubicBezTo>
                      <a:pt x="3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12"/>
              <p:cNvSpPr/>
              <p:nvPr/>
            </p:nvSpPr>
            <p:spPr bwMode="auto">
              <a:xfrm>
                <a:off x="1373188" y="2743201"/>
                <a:ext cx="7938" cy="17463"/>
              </a:xfrm>
              <a:custGeom>
                <a:avLst/>
                <a:gdLst>
                  <a:gd name="T0" fmla="*/ 2 w 8"/>
                  <a:gd name="T1" fmla="*/ 15 h 16"/>
                  <a:gd name="T2" fmla="*/ 8 w 8"/>
                  <a:gd name="T3" fmla="*/ 1 h 16"/>
                  <a:gd name="T4" fmla="*/ 7 w 8"/>
                  <a:gd name="T5" fmla="*/ 1 h 16"/>
                  <a:gd name="T6" fmla="*/ 1 w 8"/>
                  <a:gd name="T7" fmla="*/ 14 h 16"/>
                  <a:gd name="T8" fmla="*/ 2 w 8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2" y="15"/>
                    </a:moveTo>
                    <a:cubicBezTo>
                      <a:pt x="4" y="11"/>
                      <a:pt x="6" y="6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13"/>
              <p:cNvSpPr/>
              <p:nvPr/>
            </p:nvSpPr>
            <p:spPr bwMode="auto">
              <a:xfrm>
                <a:off x="1376363" y="2744788"/>
                <a:ext cx="6350" cy="20638"/>
              </a:xfrm>
              <a:custGeom>
                <a:avLst/>
                <a:gdLst>
                  <a:gd name="T0" fmla="*/ 2 w 6"/>
                  <a:gd name="T1" fmla="*/ 19 h 19"/>
                  <a:gd name="T2" fmla="*/ 6 w 6"/>
                  <a:gd name="T3" fmla="*/ 1 h 19"/>
                  <a:gd name="T4" fmla="*/ 5 w 6"/>
                  <a:gd name="T5" fmla="*/ 1 h 19"/>
                  <a:gd name="T6" fmla="*/ 0 w 6"/>
                  <a:gd name="T7" fmla="*/ 19 h 19"/>
                  <a:gd name="T8" fmla="*/ 2 w 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9">
                    <a:moveTo>
                      <a:pt x="2" y="19"/>
                    </a:moveTo>
                    <a:cubicBezTo>
                      <a:pt x="2" y="12"/>
                      <a:pt x="5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7"/>
                      <a:pt x="1" y="12"/>
                      <a:pt x="0" y="19"/>
                    </a:cubicBezTo>
                    <a:cubicBezTo>
                      <a:pt x="0" y="19"/>
                      <a:pt x="2" y="19"/>
                      <a:pt x="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14"/>
              <p:cNvSpPr/>
              <p:nvPr/>
            </p:nvSpPr>
            <p:spPr bwMode="auto">
              <a:xfrm>
                <a:off x="1376363" y="2751138"/>
                <a:ext cx="6350" cy="15875"/>
              </a:xfrm>
              <a:custGeom>
                <a:avLst/>
                <a:gdLst>
                  <a:gd name="T0" fmla="*/ 1 w 6"/>
                  <a:gd name="T1" fmla="*/ 14 h 15"/>
                  <a:gd name="T2" fmla="*/ 5 w 6"/>
                  <a:gd name="T3" fmla="*/ 1 h 15"/>
                  <a:gd name="T4" fmla="*/ 4 w 6"/>
                  <a:gd name="T5" fmla="*/ 1 h 15"/>
                  <a:gd name="T6" fmla="*/ 0 w 6"/>
                  <a:gd name="T7" fmla="*/ 13 h 15"/>
                  <a:gd name="T8" fmla="*/ 1 w 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4" y="6"/>
                      <a:pt x="5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3"/>
                    </a:cubicBezTo>
                    <a:cubicBezTo>
                      <a:pt x="0" y="14"/>
                      <a:pt x="1" y="15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15"/>
              <p:cNvSpPr/>
              <p:nvPr/>
            </p:nvSpPr>
            <p:spPr bwMode="auto">
              <a:xfrm>
                <a:off x="1379538" y="2754313"/>
                <a:ext cx="4763" cy="14288"/>
              </a:xfrm>
              <a:custGeom>
                <a:avLst/>
                <a:gdLst>
                  <a:gd name="T0" fmla="*/ 2 w 4"/>
                  <a:gd name="T1" fmla="*/ 13 h 14"/>
                  <a:gd name="T2" fmla="*/ 3 w 4"/>
                  <a:gd name="T3" fmla="*/ 2 h 14"/>
                  <a:gd name="T4" fmla="*/ 2 w 4"/>
                  <a:gd name="T5" fmla="*/ 1 h 14"/>
                  <a:gd name="T6" fmla="*/ 0 w 4"/>
                  <a:gd name="T7" fmla="*/ 13 h 14"/>
                  <a:gd name="T8" fmla="*/ 2 w 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3" y="2"/>
                    </a:cubicBezTo>
                    <a:cubicBezTo>
                      <a:pt x="4" y="1"/>
                      <a:pt x="2" y="0"/>
                      <a:pt x="2" y="1"/>
                    </a:cubicBezTo>
                    <a:cubicBezTo>
                      <a:pt x="1" y="5"/>
                      <a:pt x="1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16"/>
              <p:cNvSpPr/>
              <p:nvPr/>
            </p:nvSpPr>
            <p:spPr bwMode="auto">
              <a:xfrm>
                <a:off x="1382713" y="2754313"/>
                <a:ext cx="1588" cy="15875"/>
              </a:xfrm>
              <a:custGeom>
                <a:avLst/>
                <a:gdLst>
                  <a:gd name="T0" fmla="*/ 2 w 2"/>
                  <a:gd name="T1" fmla="*/ 14 h 14"/>
                  <a:gd name="T2" fmla="*/ 2 w 2"/>
                  <a:gd name="T3" fmla="*/ 1 h 14"/>
                  <a:gd name="T4" fmla="*/ 1 w 2"/>
                  <a:gd name="T5" fmla="*/ 1 h 14"/>
                  <a:gd name="T6" fmla="*/ 0 w 2"/>
                  <a:gd name="T7" fmla="*/ 14 h 14"/>
                  <a:gd name="T8" fmla="*/ 2 w 2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2" y="14"/>
                    </a:moveTo>
                    <a:cubicBezTo>
                      <a:pt x="2" y="9"/>
                      <a:pt x="1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9"/>
                      <a:pt x="0" y="14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17"/>
              <p:cNvSpPr/>
              <p:nvPr/>
            </p:nvSpPr>
            <p:spPr bwMode="auto">
              <a:xfrm>
                <a:off x="1384300" y="2755901"/>
                <a:ext cx="1588" cy="14288"/>
              </a:xfrm>
              <a:custGeom>
                <a:avLst/>
                <a:gdLst>
                  <a:gd name="T0" fmla="*/ 1 w 2"/>
                  <a:gd name="T1" fmla="*/ 12 h 13"/>
                  <a:gd name="T2" fmla="*/ 2 w 2"/>
                  <a:gd name="T3" fmla="*/ 1 h 13"/>
                  <a:gd name="T4" fmla="*/ 1 w 2"/>
                  <a:gd name="T5" fmla="*/ 1 h 13"/>
                  <a:gd name="T6" fmla="*/ 0 w 2"/>
                  <a:gd name="T7" fmla="*/ 12 h 13"/>
                  <a:gd name="T8" fmla="*/ 1 w 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3">
                    <a:moveTo>
                      <a:pt x="1" y="12"/>
                    </a:moveTo>
                    <a:cubicBezTo>
                      <a:pt x="2" y="8"/>
                      <a:pt x="2" y="4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18"/>
              <p:cNvSpPr/>
              <p:nvPr/>
            </p:nvSpPr>
            <p:spPr bwMode="auto">
              <a:xfrm>
                <a:off x="1385888" y="2751138"/>
                <a:ext cx="0" cy="15875"/>
              </a:xfrm>
              <a:custGeom>
                <a:avLst/>
                <a:gdLst>
                  <a:gd name="T0" fmla="*/ 1 w 1"/>
                  <a:gd name="T1" fmla="*/ 13 h 14"/>
                  <a:gd name="T2" fmla="*/ 1 w 1"/>
                  <a:gd name="T3" fmla="*/ 1 h 14"/>
                  <a:gd name="T4" fmla="*/ 0 w 1"/>
                  <a:gd name="T5" fmla="*/ 1 h 14"/>
                  <a:gd name="T6" fmla="*/ 0 w 1"/>
                  <a:gd name="T7" fmla="*/ 13 h 14"/>
                  <a:gd name="T8" fmla="*/ 1 w 1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4">
                    <a:moveTo>
                      <a:pt x="1" y="13"/>
                    </a:moveTo>
                    <a:cubicBezTo>
                      <a:pt x="1" y="9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19"/>
              <p:cNvSpPr/>
              <p:nvPr/>
            </p:nvSpPr>
            <p:spPr bwMode="auto">
              <a:xfrm>
                <a:off x="1354138" y="2720976"/>
                <a:ext cx="9525" cy="12700"/>
              </a:xfrm>
              <a:custGeom>
                <a:avLst/>
                <a:gdLst>
                  <a:gd name="T0" fmla="*/ 1 w 9"/>
                  <a:gd name="T1" fmla="*/ 11 h 12"/>
                  <a:gd name="T2" fmla="*/ 9 w 9"/>
                  <a:gd name="T3" fmla="*/ 1 h 12"/>
                  <a:gd name="T4" fmla="*/ 8 w 9"/>
                  <a:gd name="T5" fmla="*/ 1 h 12"/>
                  <a:gd name="T6" fmla="*/ 0 w 9"/>
                  <a:gd name="T7" fmla="*/ 10 h 12"/>
                  <a:gd name="T8" fmla="*/ 1 w 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1" y="11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20"/>
              <p:cNvSpPr/>
              <p:nvPr/>
            </p:nvSpPr>
            <p:spPr bwMode="auto">
              <a:xfrm>
                <a:off x="1355725" y="2720976"/>
                <a:ext cx="11113" cy="12700"/>
              </a:xfrm>
              <a:custGeom>
                <a:avLst/>
                <a:gdLst>
                  <a:gd name="T0" fmla="*/ 1 w 10"/>
                  <a:gd name="T1" fmla="*/ 11 h 12"/>
                  <a:gd name="T2" fmla="*/ 9 w 10"/>
                  <a:gd name="T3" fmla="*/ 1 h 12"/>
                  <a:gd name="T4" fmla="*/ 8 w 10"/>
                  <a:gd name="T5" fmla="*/ 1 h 12"/>
                  <a:gd name="T6" fmla="*/ 0 w 10"/>
                  <a:gd name="T7" fmla="*/ 11 h 12"/>
                  <a:gd name="T8" fmla="*/ 1 w 10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1" y="11"/>
                    </a:moveTo>
                    <a:cubicBezTo>
                      <a:pt x="3" y="7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2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21"/>
              <p:cNvSpPr/>
              <p:nvPr/>
            </p:nvSpPr>
            <p:spPr bwMode="auto">
              <a:xfrm>
                <a:off x="1360488" y="2720976"/>
                <a:ext cx="9525" cy="11113"/>
              </a:xfrm>
              <a:custGeom>
                <a:avLst/>
                <a:gdLst>
                  <a:gd name="T0" fmla="*/ 2 w 8"/>
                  <a:gd name="T1" fmla="*/ 9 h 10"/>
                  <a:gd name="T2" fmla="*/ 8 w 8"/>
                  <a:gd name="T3" fmla="*/ 1 h 10"/>
                  <a:gd name="T4" fmla="*/ 7 w 8"/>
                  <a:gd name="T5" fmla="*/ 1 h 10"/>
                  <a:gd name="T6" fmla="*/ 1 w 8"/>
                  <a:gd name="T7" fmla="*/ 9 h 10"/>
                  <a:gd name="T8" fmla="*/ 2 w 8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2" y="9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3"/>
                      <a:pt x="3" y="6"/>
                      <a:pt x="1" y="9"/>
                    </a:cubicBezTo>
                    <a:cubicBezTo>
                      <a:pt x="0" y="9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22"/>
              <p:cNvSpPr/>
              <p:nvPr/>
            </p:nvSpPr>
            <p:spPr bwMode="auto">
              <a:xfrm>
                <a:off x="1362075" y="2720976"/>
                <a:ext cx="7938" cy="11113"/>
              </a:xfrm>
              <a:custGeom>
                <a:avLst/>
                <a:gdLst>
                  <a:gd name="T0" fmla="*/ 1 w 8"/>
                  <a:gd name="T1" fmla="*/ 10 h 11"/>
                  <a:gd name="T2" fmla="*/ 7 w 8"/>
                  <a:gd name="T3" fmla="*/ 1 h 11"/>
                  <a:gd name="T4" fmla="*/ 7 w 8"/>
                  <a:gd name="T5" fmla="*/ 1 h 11"/>
                  <a:gd name="T6" fmla="*/ 0 w 8"/>
                  <a:gd name="T7" fmla="*/ 9 h 11"/>
                  <a:gd name="T8" fmla="*/ 1 w 8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1" y="10"/>
                    </a:moveTo>
                    <a:cubicBezTo>
                      <a:pt x="3" y="7"/>
                      <a:pt x="5" y="4"/>
                      <a:pt x="7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3"/>
                      <a:pt x="2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23"/>
              <p:cNvSpPr/>
              <p:nvPr/>
            </p:nvSpPr>
            <p:spPr bwMode="auto">
              <a:xfrm>
                <a:off x="1363663" y="2719388"/>
                <a:ext cx="12700" cy="11113"/>
              </a:xfrm>
              <a:custGeom>
                <a:avLst/>
                <a:gdLst>
                  <a:gd name="T0" fmla="*/ 1 w 11"/>
                  <a:gd name="T1" fmla="*/ 10 h 11"/>
                  <a:gd name="T2" fmla="*/ 10 w 11"/>
                  <a:gd name="T3" fmla="*/ 2 h 11"/>
                  <a:gd name="T4" fmla="*/ 9 w 11"/>
                  <a:gd name="T5" fmla="*/ 1 h 11"/>
                  <a:gd name="T6" fmla="*/ 1 w 11"/>
                  <a:gd name="T7" fmla="*/ 9 h 11"/>
                  <a:gd name="T8" fmla="*/ 1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0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1" y="9"/>
                    </a:cubicBezTo>
                    <a:cubicBezTo>
                      <a:pt x="0" y="10"/>
                      <a:pt x="0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24"/>
              <p:cNvSpPr/>
              <p:nvPr/>
            </p:nvSpPr>
            <p:spPr bwMode="auto">
              <a:xfrm>
                <a:off x="1368425" y="2722563"/>
                <a:ext cx="7938" cy="9525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2 h 9"/>
                  <a:gd name="T4" fmla="*/ 7 w 8"/>
                  <a:gd name="T5" fmla="*/ 1 h 9"/>
                  <a:gd name="T6" fmla="*/ 1 w 8"/>
                  <a:gd name="T7" fmla="*/ 8 h 9"/>
                  <a:gd name="T8" fmla="*/ 1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8"/>
                      <a:pt x="1" y="9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25"/>
              <p:cNvSpPr/>
              <p:nvPr/>
            </p:nvSpPr>
            <p:spPr bwMode="auto">
              <a:xfrm>
                <a:off x="1370013" y="2724151"/>
                <a:ext cx="9525" cy="11113"/>
              </a:xfrm>
              <a:custGeom>
                <a:avLst/>
                <a:gdLst>
                  <a:gd name="T0" fmla="*/ 1 w 9"/>
                  <a:gd name="T1" fmla="*/ 10 h 11"/>
                  <a:gd name="T2" fmla="*/ 9 w 9"/>
                  <a:gd name="T3" fmla="*/ 1 h 11"/>
                  <a:gd name="T4" fmla="*/ 8 w 9"/>
                  <a:gd name="T5" fmla="*/ 0 h 11"/>
                  <a:gd name="T6" fmla="*/ 0 w 9"/>
                  <a:gd name="T7" fmla="*/ 9 h 11"/>
                  <a:gd name="T8" fmla="*/ 1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1" y="10"/>
                    </a:moveTo>
                    <a:cubicBezTo>
                      <a:pt x="4" y="7"/>
                      <a:pt x="6" y="4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26"/>
              <p:cNvSpPr/>
              <p:nvPr/>
            </p:nvSpPr>
            <p:spPr bwMode="auto">
              <a:xfrm>
                <a:off x="1370013" y="2727326"/>
                <a:ext cx="12700" cy="15875"/>
              </a:xfrm>
              <a:custGeom>
                <a:avLst/>
                <a:gdLst>
                  <a:gd name="T0" fmla="*/ 2 w 11"/>
                  <a:gd name="T1" fmla="*/ 14 h 15"/>
                  <a:gd name="T2" fmla="*/ 10 w 11"/>
                  <a:gd name="T3" fmla="*/ 2 h 15"/>
                  <a:gd name="T4" fmla="*/ 9 w 11"/>
                  <a:gd name="T5" fmla="*/ 1 h 15"/>
                  <a:gd name="T6" fmla="*/ 1 w 11"/>
                  <a:gd name="T7" fmla="*/ 14 h 15"/>
                  <a:gd name="T8" fmla="*/ 2 w 11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4" y="10"/>
                      <a:pt x="7" y="6"/>
                      <a:pt x="10" y="2"/>
                    </a:cubicBezTo>
                    <a:cubicBezTo>
                      <a:pt x="11" y="1"/>
                      <a:pt x="9" y="0"/>
                      <a:pt x="9" y="1"/>
                    </a:cubicBezTo>
                    <a:cubicBezTo>
                      <a:pt x="6" y="5"/>
                      <a:pt x="3" y="9"/>
                      <a:pt x="1" y="14"/>
                    </a:cubicBezTo>
                    <a:cubicBezTo>
                      <a:pt x="0" y="14"/>
                      <a:pt x="2" y="15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27"/>
              <p:cNvSpPr/>
              <p:nvPr/>
            </p:nvSpPr>
            <p:spPr bwMode="auto">
              <a:xfrm>
                <a:off x="1374775" y="2725738"/>
                <a:ext cx="9525" cy="17463"/>
              </a:xfrm>
              <a:custGeom>
                <a:avLst/>
                <a:gdLst>
                  <a:gd name="T0" fmla="*/ 1 w 9"/>
                  <a:gd name="T1" fmla="*/ 17 h 17"/>
                  <a:gd name="T2" fmla="*/ 9 w 9"/>
                  <a:gd name="T3" fmla="*/ 1 h 17"/>
                  <a:gd name="T4" fmla="*/ 8 w 9"/>
                  <a:gd name="T5" fmla="*/ 1 h 17"/>
                  <a:gd name="T6" fmla="*/ 0 w 9"/>
                  <a:gd name="T7" fmla="*/ 16 h 17"/>
                  <a:gd name="T8" fmla="*/ 1 w 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1" y="17"/>
                    </a:moveTo>
                    <a:cubicBezTo>
                      <a:pt x="4" y="12"/>
                      <a:pt x="6" y="6"/>
                      <a:pt x="9" y="1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6"/>
                      <a:pt x="3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128"/>
              <p:cNvSpPr/>
              <p:nvPr/>
            </p:nvSpPr>
            <p:spPr bwMode="auto">
              <a:xfrm>
                <a:off x="1373188" y="2713038"/>
                <a:ext cx="9525" cy="12700"/>
              </a:xfrm>
              <a:custGeom>
                <a:avLst/>
                <a:gdLst>
                  <a:gd name="T0" fmla="*/ 1 w 10"/>
                  <a:gd name="T1" fmla="*/ 13 h 13"/>
                  <a:gd name="T2" fmla="*/ 9 w 10"/>
                  <a:gd name="T3" fmla="*/ 2 h 13"/>
                  <a:gd name="T4" fmla="*/ 8 w 10"/>
                  <a:gd name="T5" fmla="*/ 1 h 13"/>
                  <a:gd name="T6" fmla="*/ 0 w 10"/>
                  <a:gd name="T7" fmla="*/ 12 h 13"/>
                  <a:gd name="T8" fmla="*/ 1 w 10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3" y="8"/>
                      <a:pt x="6" y="5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4"/>
                      <a:pt x="1" y="8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29"/>
              <p:cNvSpPr/>
              <p:nvPr/>
            </p:nvSpPr>
            <p:spPr bwMode="auto">
              <a:xfrm>
                <a:off x="1370013" y="2709863"/>
                <a:ext cx="12700" cy="14288"/>
              </a:xfrm>
              <a:custGeom>
                <a:avLst/>
                <a:gdLst>
                  <a:gd name="T0" fmla="*/ 2 w 12"/>
                  <a:gd name="T1" fmla="*/ 12 h 13"/>
                  <a:gd name="T2" fmla="*/ 11 w 12"/>
                  <a:gd name="T3" fmla="*/ 2 h 13"/>
                  <a:gd name="T4" fmla="*/ 10 w 12"/>
                  <a:gd name="T5" fmla="*/ 1 h 13"/>
                  <a:gd name="T6" fmla="*/ 1 w 12"/>
                  <a:gd name="T7" fmla="*/ 11 h 13"/>
                  <a:gd name="T8" fmla="*/ 2 w 12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2" y="12"/>
                    </a:moveTo>
                    <a:cubicBezTo>
                      <a:pt x="4" y="8"/>
                      <a:pt x="8" y="5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7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30"/>
              <p:cNvSpPr/>
              <p:nvPr/>
            </p:nvSpPr>
            <p:spPr bwMode="auto">
              <a:xfrm>
                <a:off x="1363663" y="2714626"/>
                <a:ext cx="9525" cy="11113"/>
              </a:xfrm>
              <a:custGeom>
                <a:avLst/>
                <a:gdLst>
                  <a:gd name="T0" fmla="*/ 1 w 9"/>
                  <a:gd name="T1" fmla="*/ 9 h 10"/>
                  <a:gd name="T2" fmla="*/ 9 w 9"/>
                  <a:gd name="T3" fmla="*/ 2 h 10"/>
                  <a:gd name="T4" fmla="*/ 8 w 9"/>
                  <a:gd name="T5" fmla="*/ 1 h 10"/>
                  <a:gd name="T6" fmla="*/ 0 w 9"/>
                  <a:gd name="T7" fmla="*/ 8 h 10"/>
                  <a:gd name="T8" fmla="*/ 1 w 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1" y="9"/>
                    </a:moveTo>
                    <a:cubicBezTo>
                      <a:pt x="3" y="6"/>
                      <a:pt x="6" y="4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5" y="3"/>
                      <a:pt x="2" y="6"/>
                      <a:pt x="0" y="8"/>
                    </a:cubicBezTo>
                    <a:cubicBezTo>
                      <a:pt x="0" y="9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31"/>
              <p:cNvSpPr/>
              <p:nvPr/>
            </p:nvSpPr>
            <p:spPr bwMode="auto">
              <a:xfrm>
                <a:off x="1370013" y="2708276"/>
                <a:ext cx="15875" cy="11113"/>
              </a:xfrm>
              <a:custGeom>
                <a:avLst/>
                <a:gdLst>
                  <a:gd name="T0" fmla="*/ 1 w 15"/>
                  <a:gd name="T1" fmla="*/ 11 h 11"/>
                  <a:gd name="T2" fmla="*/ 15 w 15"/>
                  <a:gd name="T3" fmla="*/ 2 h 11"/>
                  <a:gd name="T4" fmla="*/ 14 w 15"/>
                  <a:gd name="T5" fmla="*/ 1 h 11"/>
                  <a:gd name="T6" fmla="*/ 0 w 15"/>
                  <a:gd name="T7" fmla="*/ 10 h 11"/>
                  <a:gd name="T8" fmla="*/ 1 w 1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" y="11"/>
                    </a:moveTo>
                    <a:cubicBezTo>
                      <a:pt x="6" y="8"/>
                      <a:pt x="10" y="5"/>
                      <a:pt x="15" y="2"/>
                    </a:cubicBezTo>
                    <a:cubicBezTo>
                      <a:pt x="15" y="1"/>
                      <a:pt x="15" y="0"/>
                      <a:pt x="14" y="1"/>
                    </a:cubicBezTo>
                    <a:cubicBezTo>
                      <a:pt x="10" y="4"/>
                      <a:pt x="5" y="7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32"/>
              <p:cNvSpPr/>
              <p:nvPr/>
            </p:nvSpPr>
            <p:spPr bwMode="auto">
              <a:xfrm>
                <a:off x="1376363" y="2701926"/>
                <a:ext cx="9525" cy="14288"/>
              </a:xfrm>
              <a:custGeom>
                <a:avLst/>
                <a:gdLst>
                  <a:gd name="T0" fmla="*/ 2 w 9"/>
                  <a:gd name="T1" fmla="*/ 13 h 14"/>
                  <a:gd name="T2" fmla="*/ 9 w 9"/>
                  <a:gd name="T3" fmla="*/ 1 h 14"/>
                  <a:gd name="T4" fmla="*/ 8 w 9"/>
                  <a:gd name="T5" fmla="*/ 1 h 14"/>
                  <a:gd name="T6" fmla="*/ 1 w 9"/>
                  <a:gd name="T7" fmla="*/ 12 h 14"/>
                  <a:gd name="T8" fmla="*/ 2 w 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2" y="13"/>
                    </a:moveTo>
                    <a:cubicBezTo>
                      <a:pt x="4" y="9"/>
                      <a:pt x="7" y="5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8"/>
                      <a:pt x="1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33"/>
              <p:cNvSpPr/>
              <p:nvPr/>
            </p:nvSpPr>
            <p:spPr bwMode="auto">
              <a:xfrm>
                <a:off x="1377950" y="2703513"/>
                <a:ext cx="7938" cy="20638"/>
              </a:xfrm>
              <a:custGeom>
                <a:avLst/>
                <a:gdLst>
                  <a:gd name="T0" fmla="*/ 7 w 8"/>
                  <a:gd name="T1" fmla="*/ 1 h 19"/>
                  <a:gd name="T2" fmla="*/ 0 w 8"/>
                  <a:gd name="T3" fmla="*/ 17 h 19"/>
                  <a:gd name="T4" fmla="*/ 1 w 8"/>
                  <a:gd name="T5" fmla="*/ 18 h 19"/>
                  <a:gd name="T6" fmla="*/ 8 w 8"/>
                  <a:gd name="T7" fmla="*/ 1 h 19"/>
                  <a:gd name="T8" fmla="*/ 7 w 8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7" y="1"/>
                    </a:moveTo>
                    <a:cubicBezTo>
                      <a:pt x="7" y="7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5" y="13"/>
                      <a:pt x="8" y="7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34"/>
              <p:cNvSpPr/>
              <p:nvPr/>
            </p:nvSpPr>
            <p:spPr bwMode="auto">
              <a:xfrm>
                <a:off x="1379538" y="2703513"/>
                <a:ext cx="9525" cy="22225"/>
              </a:xfrm>
              <a:custGeom>
                <a:avLst/>
                <a:gdLst>
                  <a:gd name="T0" fmla="*/ 7 w 9"/>
                  <a:gd name="T1" fmla="*/ 1 h 20"/>
                  <a:gd name="T2" fmla="*/ 0 w 9"/>
                  <a:gd name="T3" fmla="*/ 19 h 20"/>
                  <a:gd name="T4" fmla="*/ 2 w 9"/>
                  <a:gd name="T5" fmla="*/ 20 h 20"/>
                  <a:gd name="T6" fmla="*/ 9 w 9"/>
                  <a:gd name="T7" fmla="*/ 1 h 20"/>
                  <a:gd name="T8" fmla="*/ 7 w 9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7" y="1"/>
                    </a:moveTo>
                    <a:cubicBezTo>
                      <a:pt x="7" y="7"/>
                      <a:pt x="3" y="13"/>
                      <a:pt x="0" y="19"/>
                    </a:cubicBezTo>
                    <a:cubicBezTo>
                      <a:pt x="0" y="20"/>
                      <a:pt x="1" y="20"/>
                      <a:pt x="2" y="20"/>
                    </a:cubicBezTo>
                    <a:cubicBezTo>
                      <a:pt x="5" y="14"/>
                      <a:pt x="8" y="7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35"/>
              <p:cNvSpPr/>
              <p:nvPr/>
            </p:nvSpPr>
            <p:spPr bwMode="auto">
              <a:xfrm>
                <a:off x="1384300" y="2703513"/>
                <a:ext cx="7938" cy="19050"/>
              </a:xfrm>
              <a:custGeom>
                <a:avLst/>
                <a:gdLst>
                  <a:gd name="T0" fmla="*/ 5 w 7"/>
                  <a:gd name="T1" fmla="*/ 2 h 19"/>
                  <a:gd name="T2" fmla="*/ 6 w 7"/>
                  <a:gd name="T3" fmla="*/ 1 h 19"/>
                  <a:gd name="T4" fmla="*/ 5 w 7"/>
                  <a:gd name="T5" fmla="*/ 2 h 19"/>
                  <a:gd name="T6" fmla="*/ 4 w 7"/>
                  <a:gd name="T7" fmla="*/ 9 h 19"/>
                  <a:gd name="T8" fmla="*/ 2 w 7"/>
                  <a:gd name="T9" fmla="*/ 14 h 19"/>
                  <a:gd name="T10" fmla="*/ 1 w 7"/>
                  <a:gd name="T11" fmla="*/ 16 h 19"/>
                  <a:gd name="T12" fmla="*/ 0 w 7"/>
                  <a:gd name="T13" fmla="*/ 18 h 19"/>
                  <a:gd name="T14" fmla="*/ 1 w 7"/>
                  <a:gd name="T15" fmla="*/ 18 h 19"/>
                  <a:gd name="T16" fmla="*/ 0 w 7"/>
                  <a:gd name="T17" fmla="*/ 17 h 19"/>
                  <a:gd name="T18" fmla="*/ 0 w 7"/>
                  <a:gd name="T19" fmla="*/ 18 h 19"/>
                  <a:gd name="T20" fmla="*/ 0 w 7"/>
                  <a:gd name="T21" fmla="*/ 19 h 19"/>
                  <a:gd name="T22" fmla="*/ 1 w 7"/>
                  <a:gd name="T23" fmla="*/ 19 h 19"/>
                  <a:gd name="T24" fmla="*/ 1 w 7"/>
                  <a:gd name="T25" fmla="*/ 19 h 19"/>
                  <a:gd name="T26" fmla="*/ 3 w 7"/>
                  <a:gd name="T27" fmla="*/ 13 h 19"/>
                  <a:gd name="T28" fmla="*/ 6 w 7"/>
                  <a:gd name="T29" fmla="*/ 5 h 19"/>
                  <a:gd name="T30" fmla="*/ 5 w 7"/>
                  <a:gd name="T31" fmla="*/ 1 h 19"/>
                  <a:gd name="T32" fmla="*/ 4 w 7"/>
                  <a:gd name="T33" fmla="*/ 1 h 19"/>
                  <a:gd name="T34" fmla="*/ 4 w 7"/>
                  <a:gd name="T35" fmla="*/ 2 h 19"/>
                  <a:gd name="T36" fmla="*/ 5 w 7"/>
                  <a:gd name="T3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9">
                    <a:moveTo>
                      <a:pt x="5" y="2"/>
                    </a:moveTo>
                    <a:cubicBezTo>
                      <a:pt x="6" y="2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4" y="7"/>
                      <a:pt x="4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1" y="17"/>
                      <a:pt x="0" y="16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5" y="11"/>
                      <a:pt x="5" y="8"/>
                      <a:pt x="6" y="5"/>
                    </a:cubicBezTo>
                    <a:cubicBezTo>
                      <a:pt x="6" y="4"/>
                      <a:pt x="7" y="2"/>
                      <a:pt x="5" y="1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36"/>
              <p:cNvSpPr/>
              <p:nvPr/>
            </p:nvSpPr>
            <p:spPr bwMode="auto">
              <a:xfrm>
                <a:off x="1385888" y="2705101"/>
                <a:ext cx="7938" cy="19050"/>
              </a:xfrm>
              <a:custGeom>
                <a:avLst/>
                <a:gdLst>
                  <a:gd name="T0" fmla="*/ 5 w 7"/>
                  <a:gd name="T1" fmla="*/ 1 h 18"/>
                  <a:gd name="T2" fmla="*/ 0 w 7"/>
                  <a:gd name="T3" fmla="*/ 17 h 18"/>
                  <a:gd name="T4" fmla="*/ 2 w 7"/>
                  <a:gd name="T5" fmla="*/ 17 h 18"/>
                  <a:gd name="T6" fmla="*/ 6 w 7"/>
                  <a:gd name="T7" fmla="*/ 1 h 18"/>
                  <a:gd name="T8" fmla="*/ 5 w 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5" y="1"/>
                    </a:moveTo>
                    <a:cubicBezTo>
                      <a:pt x="5" y="6"/>
                      <a:pt x="2" y="12"/>
                      <a:pt x="0" y="17"/>
                    </a:cubicBezTo>
                    <a:cubicBezTo>
                      <a:pt x="0" y="18"/>
                      <a:pt x="1" y="18"/>
                      <a:pt x="2" y="17"/>
                    </a:cubicBezTo>
                    <a:cubicBezTo>
                      <a:pt x="3" y="12"/>
                      <a:pt x="7" y="7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37"/>
              <p:cNvSpPr/>
              <p:nvPr/>
            </p:nvSpPr>
            <p:spPr bwMode="auto">
              <a:xfrm>
                <a:off x="1389063" y="2705101"/>
                <a:ext cx="6350" cy="20638"/>
              </a:xfrm>
              <a:custGeom>
                <a:avLst/>
                <a:gdLst>
                  <a:gd name="T0" fmla="*/ 5 w 7"/>
                  <a:gd name="T1" fmla="*/ 1 h 19"/>
                  <a:gd name="T2" fmla="*/ 1 w 7"/>
                  <a:gd name="T3" fmla="*/ 17 h 19"/>
                  <a:gd name="T4" fmla="*/ 2 w 7"/>
                  <a:gd name="T5" fmla="*/ 18 h 19"/>
                  <a:gd name="T6" fmla="*/ 5 w 7"/>
                  <a:gd name="T7" fmla="*/ 11 h 19"/>
                  <a:gd name="T8" fmla="*/ 7 w 7"/>
                  <a:gd name="T9" fmla="*/ 1 h 19"/>
                  <a:gd name="T10" fmla="*/ 5 w 7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9">
                    <a:moveTo>
                      <a:pt x="5" y="1"/>
                    </a:moveTo>
                    <a:cubicBezTo>
                      <a:pt x="5" y="6"/>
                      <a:pt x="4" y="13"/>
                      <a:pt x="1" y="17"/>
                    </a:cubicBezTo>
                    <a:cubicBezTo>
                      <a:pt x="0" y="18"/>
                      <a:pt x="1" y="19"/>
                      <a:pt x="2" y="18"/>
                    </a:cubicBezTo>
                    <a:cubicBezTo>
                      <a:pt x="3" y="16"/>
                      <a:pt x="4" y="13"/>
                      <a:pt x="5" y="11"/>
                    </a:cubicBezTo>
                    <a:cubicBezTo>
                      <a:pt x="6" y="8"/>
                      <a:pt x="7" y="4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38"/>
              <p:cNvSpPr/>
              <p:nvPr/>
            </p:nvSpPr>
            <p:spPr bwMode="auto">
              <a:xfrm>
                <a:off x="1389063" y="2706688"/>
                <a:ext cx="7938" cy="19050"/>
              </a:xfrm>
              <a:custGeom>
                <a:avLst/>
                <a:gdLst>
                  <a:gd name="T0" fmla="*/ 5 w 7"/>
                  <a:gd name="T1" fmla="*/ 1 h 17"/>
                  <a:gd name="T2" fmla="*/ 1 w 7"/>
                  <a:gd name="T3" fmla="*/ 15 h 17"/>
                  <a:gd name="T4" fmla="*/ 2 w 7"/>
                  <a:gd name="T5" fmla="*/ 16 h 17"/>
                  <a:gd name="T6" fmla="*/ 7 w 7"/>
                  <a:gd name="T7" fmla="*/ 1 h 17"/>
                  <a:gd name="T8" fmla="*/ 5 w 7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5" y="1"/>
                    </a:moveTo>
                    <a:cubicBezTo>
                      <a:pt x="6" y="6"/>
                      <a:pt x="3" y="11"/>
                      <a:pt x="1" y="15"/>
                    </a:cubicBezTo>
                    <a:cubicBezTo>
                      <a:pt x="0" y="16"/>
                      <a:pt x="2" y="17"/>
                      <a:pt x="2" y="16"/>
                    </a:cubicBezTo>
                    <a:cubicBezTo>
                      <a:pt x="5" y="12"/>
                      <a:pt x="7" y="6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39"/>
              <p:cNvSpPr/>
              <p:nvPr/>
            </p:nvSpPr>
            <p:spPr bwMode="auto">
              <a:xfrm>
                <a:off x="1389063" y="2708276"/>
                <a:ext cx="11113" cy="20638"/>
              </a:xfrm>
              <a:custGeom>
                <a:avLst/>
                <a:gdLst>
                  <a:gd name="T0" fmla="*/ 9 w 11"/>
                  <a:gd name="T1" fmla="*/ 1 h 19"/>
                  <a:gd name="T2" fmla="*/ 0 w 11"/>
                  <a:gd name="T3" fmla="*/ 17 h 19"/>
                  <a:gd name="T4" fmla="*/ 1 w 11"/>
                  <a:gd name="T5" fmla="*/ 18 h 19"/>
                  <a:gd name="T6" fmla="*/ 11 w 11"/>
                  <a:gd name="T7" fmla="*/ 1 h 19"/>
                  <a:gd name="T8" fmla="*/ 9 w 11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9" y="1"/>
                    </a:moveTo>
                    <a:cubicBezTo>
                      <a:pt x="9" y="7"/>
                      <a:pt x="5" y="13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ubicBezTo>
                      <a:pt x="6" y="14"/>
                      <a:pt x="10" y="8"/>
                      <a:pt x="11" y="1"/>
                    </a:cubicBezTo>
                    <a:cubicBezTo>
                      <a:pt x="11" y="0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40"/>
              <p:cNvSpPr/>
              <p:nvPr/>
            </p:nvSpPr>
            <p:spPr bwMode="auto">
              <a:xfrm>
                <a:off x="1373188" y="2714626"/>
                <a:ext cx="17463" cy="33338"/>
              </a:xfrm>
              <a:custGeom>
                <a:avLst/>
                <a:gdLst>
                  <a:gd name="T0" fmla="*/ 16 w 17"/>
                  <a:gd name="T1" fmla="*/ 3 h 31"/>
                  <a:gd name="T2" fmla="*/ 6 w 17"/>
                  <a:gd name="T3" fmla="*/ 11 h 31"/>
                  <a:gd name="T4" fmla="*/ 12 w 17"/>
                  <a:gd name="T5" fmla="*/ 3 h 31"/>
                  <a:gd name="T6" fmla="*/ 3 w 17"/>
                  <a:gd name="T7" fmla="*/ 11 h 31"/>
                  <a:gd name="T8" fmla="*/ 9 w 17"/>
                  <a:gd name="T9" fmla="*/ 3 h 31"/>
                  <a:gd name="T10" fmla="*/ 6 w 17"/>
                  <a:gd name="T11" fmla="*/ 5 h 31"/>
                  <a:gd name="T12" fmla="*/ 11 w 17"/>
                  <a:gd name="T13" fmla="*/ 3 h 31"/>
                  <a:gd name="T14" fmla="*/ 4 w 17"/>
                  <a:gd name="T15" fmla="*/ 15 h 31"/>
                  <a:gd name="T16" fmla="*/ 11 w 17"/>
                  <a:gd name="T17" fmla="*/ 12 h 31"/>
                  <a:gd name="T18" fmla="*/ 1 w 17"/>
                  <a:gd name="T19" fmla="*/ 22 h 31"/>
                  <a:gd name="T20" fmla="*/ 12 w 17"/>
                  <a:gd name="T21" fmla="*/ 12 h 31"/>
                  <a:gd name="T22" fmla="*/ 5 w 17"/>
                  <a:gd name="T23" fmla="*/ 22 h 31"/>
                  <a:gd name="T24" fmla="*/ 7 w 17"/>
                  <a:gd name="T25" fmla="*/ 21 h 31"/>
                  <a:gd name="T26" fmla="*/ 4 w 17"/>
                  <a:gd name="T27" fmla="*/ 27 h 31"/>
                  <a:gd name="T28" fmla="*/ 9 w 17"/>
                  <a:gd name="T29" fmla="*/ 21 h 31"/>
                  <a:gd name="T30" fmla="*/ 4 w 17"/>
                  <a:gd name="T31" fmla="*/ 29 h 31"/>
                  <a:gd name="T32" fmla="*/ 6 w 17"/>
                  <a:gd name="T33" fmla="*/ 30 h 31"/>
                  <a:gd name="T34" fmla="*/ 9 w 17"/>
                  <a:gd name="T35" fmla="*/ 26 h 31"/>
                  <a:gd name="T36" fmla="*/ 6 w 17"/>
                  <a:gd name="T37" fmla="*/ 30 h 31"/>
                  <a:gd name="T38" fmla="*/ 9 w 17"/>
                  <a:gd name="T39" fmla="*/ 23 h 31"/>
                  <a:gd name="T40" fmla="*/ 5 w 17"/>
                  <a:gd name="T41" fmla="*/ 28 h 31"/>
                  <a:gd name="T42" fmla="*/ 9 w 17"/>
                  <a:gd name="T43" fmla="*/ 21 h 31"/>
                  <a:gd name="T44" fmla="*/ 5 w 17"/>
                  <a:gd name="T45" fmla="*/ 27 h 31"/>
                  <a:gd name="T46" fmla="*/ 7 w 17"/>
                  <a:gd name="T47" fmla="*/ 21 h 31"/>
                  <a:gd name="T48" fmla="*/ 5 w 17"/>
                  <a:gd name="T49" fmla="*/ 22 h 31"/>
                  <a:gd name="T50" fmla="*/ 12 w 17"/>
                  <a:gd name="T51" fmla="*/ 11 h 31"/>
                  <a:gd name="T52" fmla="*/ 1 w 17"/>
                  <a:gd name="T53" fmla="*/ 21 h 31"/>
                  <a:gd name="T54" fmla="*/ 11 w 17"/>
                  <a:gd name="T55" fmla="*/ 11 h 31"/>
                  <a:gd name="T56" fmla="*/ 4 w 17"/>
                  <a:gd name="T57" fmla="*/ 15 h 31"/>
                  <a:gd name="T58" fmla="*/ 14 w 17"/>
                  <a:gd name="T59" fmla="*/ 1 h 31"/>
                  <a:gd name="T60" fmla="*/ 6 w 17"/>
                  <a:gd name="T61" fmla="*/ 5 h 31"/>
                  <a:gd name="T62" fmla="*/ 9 w 17"/>
                  <a:gd name="T63" fmla="*/ 4 h 31"/>
                  <a:gd name="T64" fmla="*/ 3 w 17"/>
                  <a:gd name="T65" fmla="*/ 11 h 31"/>
                  <a:gd name="T66" fmla="*/ 12 w 17"/>
                  <a:gd name="T67" fmla="*/ 4 h 31"/>
                  <a:gd name="T68" fmla="*/ 6 w 17"/>
                  <a:gd name="T69" fmla="*/ 11 h 31"/>
                  <a:gd name="T70" fmla="*/ 16 w 17"/>
                  <a:gd name="T71" fmla="*/ 3 h 31"/>
                  <a:gd name="T72" fmla="*/ 9 w 17"/>
                  <a:gd name="T73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" h="31">
                    <a:moveTo>
                      <a:pt x="10" y="12"/>
                    </a:moveTo>
                    <a:cubicBezTo>
                      <a:pt x="13" y="9"/>
                      <a:pt x="15" y="6"/>
                      <a:pt x="16" y="3"/>
                    </a:cubicBezTo>
                    <a:cubicBezTo>
                      <a:pt x="17" y="2"/>
                      <a:pt x="16" y="2"/>
                      <a:pt x="15" y="2"/>
                    </a:cubicBezTo>
                    <a:cubicBezTo>
                      <a:pt x="12" y="5"/>
                      <a:pt x="9" y="8"/>
                      <a:pt x="6" y="11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9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1" y="3"/>
                    </a:cubicBezTo>
                    <a:cubicBezTo>
                      <a:pt x="8" y="5"/>
                      <a:pt x="6" y="8"/>
                      <a:pt x="3" y="11"/>
                    </a:cubicBezTo>
                    <a:cubicBezTo>
                      <a:pt x="4" y="11"/>
                      <a:pt x="4" y="12"/>
                      <a:pt x="4" y="12"/>
                    </a:cubicBezTo>
                    <a:cubicBezTo>
                      <a:pt x="6" y="9"/>
                      <a:pt x="8" y="6"/>
                      <a:pt x="9" y="3"/>
                    </a:cubicBezTo>
                    <a:cubicBezTo>
                      <a:pt x="10" y="3"/>
                      <a:pt x="9" y="2"/>
                      <a:pt x="8" y="3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6" y="7"/>
                      <a:pt x="6" y="6"/>
                    </a:cubicBezTo>
                    <a:cubicBezTo>
                      <a:pt x="8" y="5"/>
                      <a:pt x="10" y="4"/>
                      <a:pt x="11" y="3"/>
                    </a:cubicBezTo>
                    <a:cubicBezTo>
                      <a:pt x="15" y="1"/>
                      <a:pt x="11" y="5"/>
                      <a:pt x="11" y="6"/>
                    </a:cubicBezTo>
                    <a:cubicBezTo>
                      <a:pt x="9" y="9"/>
                      <a:pt x="6" y="12"/>
                      <a:pt x="4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7" y="14"/>
                      <a:pt x="9" y="13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5"/>
                      <a:pt x="3" y="18"/>
                      <a:pt x="1" y="22"/>
                    </a:cubicBezTo>
                    <a:cubicBezTo>
                      <a:pt x="0" y="22"/>
                      <a:pt x="1" y="23"/>
                      <a:pt x="2" y="22"/>
                    </a:cubicBezTo>
                    <a:cubicBezTo>
                      <a:pt x="6" y="19"/>
                      <a:pt x="8" y="15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8" y="14"/>
                      <a:pt x="6" y="18"/>
                      <a:pt x="5" y="22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6" y="22"/>
                      <a:pt x="6" y="22"/>
                      <a:pt x="7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7"/>
                      <a:pt x="5" y="28"/>
                      <a:pt x="6" y="27"/>
                    </a:cubicBezTo>
                    <a:cubicBezTo>
                      <a:pt x="7" y="25"/>
                      <a:pt x="8" y="23"/>
                      <a:pt x="9" y="21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6" y="23"/>
                      <a:pt x="5" y="26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6"/>
                      <a:pt x="9" y="25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8" y="29"/>
                      <a:pt x="8" y="27"/>
                      <a:pt x="9" y="26"/>
                    </a:cubicBezTo>
                    <a:cubicBezTo>
                      <a:pt x="10" y="25"/>
                      <a:pt x="8" y="24"/>
                      <a:pt x="8" y="25"/>
                    </a:cubicBezTo>
                    <a:cubicBezTo>
                      <a:pt x="7" y="27"/>
                      <a:pt x="7" y="28"/>
                      <a:pt x="6" y="30"/>
                    </a:cubicBezTo>
                    <a:cubicBezTo>
                      <a:pt x="6" y="31"/>
                      <a:pt x="7" y="31"/>
                      <a:pt x="7" y="30"/>
                    </a:cubicBezTo>
                    <a:cubicBezTo>
                      <a:pt x="8" y="28"/>
                      <a:pt x="9" y="26"/>
                      <a:pt x="9" y="23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6" y="25"/>
                      <a:pt x="5" y="26"/>
                      <a:pt x="5" y="28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7" y="26"/>
                      <a:pt x="8" y="24"/>
                      <a:pt x="9" y="21"/>
                    </a:cubicBezTo>
                    <a:cubicBezTo>
                      <a:pt x="9" y="20"/>
                      <a:pt x="8" y="20"/>
                      <a:pt x="8" y="21"/>
                    </a:cubicBezTo>
                    <a:cubicBezTo>
                      <a:pt x="7" y="23"/>
                      <a:pt x="6" y="25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5"/>
                      <a:pt x="7" y="23"/>
                      <a:pt x="7" y="21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22"/>
                      <a:pt x="6" y="22"/>
                      <a:pt x="6" y="23"/>
                    </a:cubicBezTo>
                    <a:cubicBezTo>
                      <a:pt x="7" y="18"/>
                      <a:pt x="9" y="15"/>
                      <a:pt x="12" y="11"/>
                    </a:cubicBezTo>
                    <a:cubicBezTo>
                      <a:pt x="12" y="11"/>
                      <a:pt x="11" y="10"/>
                      <a:pt x="11" y="11"/>
                    </a:cubicBezTo>
                    <a:cubicBezTo>
                      <a:pt x="8" y="14"/>
                      <a:pt x="5" y="18"/>
                      <a:pt x="1" y="21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8" y="12"/>
                      <a:pt x="6" y="13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8" y="11"/>
                      <a:pt x="12" y="6"/>
                      <a:pt x="14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2"/>
                      <a:pt x="8" y="4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6"/>
                      <a:pt x="5" y="9"/>
                      <a:pt x="3" y="11"/>
                    </a:cubicBezTo>
                    <a:cubicBezTo>
                      <a:pt x="3" y="12"/>
                      <a:pt x="4" y="13"/>
                      <a:pt x="4" y="12"/>
                    </a:cubicBezTo>
                    <a:cubicBezTo>
                      <a:pt x="7" y="9"/>
                      <a:pt x="9" y="6"/>
                      <a:pt x="12" y="4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9" y="6"/>
                      <a:pt x="8" y="8"/>
                      <a:pt x="6" y="11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10" y="9"/>
                      <a:pt x="13" y="6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6"/>
                      <a:pt x="12" y="8"/>
                      <a:pt x="9" y="11"/>
                    </a:cubicBezTo>
                    <a:cubicBezTo>
                      <a:pt x="9" y="12"/>
                      <a:pt x="10" y="13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41"/>
              <p:cNvSpPr/>
              <p:nvPr/>
            </p:nvSpPr>
            <p:spPr bwMode="auto">
              <a:xfrm>
                <a:off x="1376363" y="2722563"/>
                <a:ext cx="12700" cy="31750"/>
              </a:xfrm>
              <a:custGeom>
                <a:avLst/>
                <a:gdLst>
                  <a:gd name="T0" fmla="*/ 7 w 12"/>
                  <a:gd name="T1" fmla="*/ 15 h 31"/>
                  <a:gd name="T2" fmla="*/ 6 w 12"/>
                  <a:gd name="T3" fmla="*/ 25 h 31"/>
                  <a:gd name="T4" fmla="*/ 7 w 12"/>
                  <a:gd name="T5" fmla="*/ 25 h 31"/>
                  <a:gd name="T6" fmla="*/ 8 w 12"/>
                  <a:gd name="T7" fmla="*/ 24 h 31"/>
                  <a:gd name="T8" fmla="*/ 5 w 12"/>
                  <a:gd name="T9" fmla="*/ 30 h 31"/>
                  <a:gd name="T10" fmla="*/ 7 w 12"/>
                  <a:gd name="T11" fmla="*/ 30 h 31"/>
                  <a:gd name="T12" fmla="*/ 7 w 12"/>
                  <a:gd name="T13" fmla="*/ 18 h 31"/>
                  <a:gd name="T14" fmla="*/ 6 w 12"/>
                  <a:gd name="T15" fmla="*/ 8 h 31"/>
                  <a:gd name="T16" fmla="*/ 9 w 12"/>
                  <a:gd name="T17" fmla="*/ 3 h 31"/>
                  <a:gd name="T18" fmla="*/ 10 w 12"/>
                  <a:gd name="T19" fmla="*/ 5 h 31"/>
                  <a:gd name="T20" fmla="*/ 11 w 12"/>
                  <a:gd name="T21" fmla="*/ 5 h 31"/>
                  <a:gd name="T22" fmla="*/ 9 w 12"/>
                  <a:gd name="T23" fmla="*/ 6 h 31"/>
                  <a:gd name="T24" fmla="*/ 10 w 12"/>
                  <a:gd name="T25" fmla="*/ 7 h 31"/>
                  <a:gd name="T26" fmla="*/ 12 w 12"/>
                  <a:gd name="T27" fmla="*/ 4 h 31"/>
                  <a:gd name="T28" fmla="*/ 11 w 12"/>
                  <a:gd name="T29" fmla="*/ 3 h 31"/>
                  <a:gd name="T30" fmla="*/ 10 w 12"/>
                  <a:gd name="T31" fmla="*/ 4 h 31"/>
                  <a:gd name="T32" fmla="*/ 11 w 12"/>
                  <a:gd name="T33" fmla="*/ 5 h 31"/>
                  <a:gd name="T34" fmla="*/ 12 w 12"/>
                  <a:gd name="T35" fmla="*/ 1 h 31"/>
                  <a:gd name="T36" fmla="*/ 11 w 12"/>
                  <a:gd name="T37" fmla="*/ 0 h 31"/>
                  <a:gd name="T38" fmla="*/ 5 w 12"/>
                  <a:gd name="T39" fmla="*/ 30 h 31"/>
                  <a:gd name="T40" fmla="*/ 7 w 12"/>
                  <a:gd name="T41" fmla="*/ 31 h 31"/>
                  <a:gd name="T42" fmla="*/ 9 w 12"/>
                  <a:gd name="T43" fmla="*/ 20 h 31"/>
                  <a:gd name="T44" fmla="*/ 8 w 12"/>
                  <a:gd name="T45" fmla="*/ 20 h 31"/>
                  <a:gd name="T46" fmla="*/ 6 w 12"/>
                  <a:gd name="T47" fmla="*/ 25 h 31"/>
                  <a:gd name="T48" fmla="*/ 7 w 12"/>
                  <a:gd name="T49" fmla="*/ 25 h 31"/>
                  <a:gd name="T50" fmla="*/ 9 w 12"/>
                  <a:gd name="T51" fmla="*/ 15 h 31"/>
                  <a:gd name="T52" fmla="*/ 7 w 12"/>
                  <a:gd name="T53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" h="31">
                    <a:moveTo>
                      <a:pt x="7" y="15"/>
                    </a:moveTo>
                    <a:cubicBezTo>
                      <a:pt x="8" y="18"/>
                      <a:pt x="7" y="22"/>
                      <a:pt x="6" y="25"/>
                    </a:cubicBezTo>
                    <a:cubicBezTo>
                      <a:pt x="6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8" y="24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8" y="26"/>
                      <a:pt x="8" y="22"/>
                      <a:pt x="7" y="18"/>
                    </a:cubicBezTo>
                    <a:cubicBezTo>
                      <a:pt x="7" y="15"/>
                      <a:pt x="6" y="11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1"/>
                      <a:pt x="10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9" y="6"/>
                    </a:cubicBezTo>
                    <a:cubicBezTo>
                      <a:pt x="9" y="7"/>
                      <a:pt x="9" y="8"/>
                      <a:pt x="10" y="7"/>
                    </a:cubicBezTo>
                    <a:cubicBezTo>
                      <a:pt x="12" y="6"/>
                      <a:pt x="12" y="6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1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5"/>
                    </a:cubicBezTo>
                    <a:cubicBezTo>
                      <a:pt x="12" y="4"/>
                      <a:pt x="12" y="2"/>
                      <a:pt x="12" y="1"/>
                    </a:cubicBezTo>
                    <a:cubicBezTo>
                      <a:pt x="12" y="1"/>
                      <a:pt x="12" y="0"/>
                      <a:pt x="11" y="0"/>
                    </a:cubicBezTo>
                    <a:cubicBezTo>
                      <a:pt x="0" y="7"/>
                      <a:pt x="8" y="20"/>
                      <a:pt x="5" y="30"/>
                    </a:cubicBezTo>
                    <a:cubicBezTo>
                      <a:pt x="5" y="31"/>
                      <a:pt x="6" y="31"/>
                      <a:pt x="7" y="31"/>
                    </a:cubicBezTo>
                    <a:cubicBezTo>
                      <a:pt x="8" y="27"/>
                      <a:pt x="9" y="24"/>
                      <a:pt x="9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7" y="22"/>
                      <a:pt x="6" y="23"/>
                      <a:pt x="6" y="25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8" y="22"/>
                      <a:pt x="9" y="19"/>
                      <a:pt x="9" y="15"/>
                    </a:cubicBezTo>
                    <a:cubicBezTo>
                      <a:pt x="9" y="14"/>
                      <a:pt x="7" y="14"/>
                      <a:pt x="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42"/>
              <p:cNvSpPr/>
              <p:nvPr/>
            </p:nvSpPr>
            <p:spPr bwMode="auto">
              <a:xfrm>
                <a:off x="1382713" y="2724151"/>
                <a:ext cx="9525" cy="7938"/>
              </a:xfrm>
              <a:custGeom>
                <a:avLst/>
                <a:gdLst>
                  <a:gd name="T0" fmla="*/ 1 w 10"/>
                  <a:gd name="T1" fmla="*/ 4 h 8"/>
                  <a:gd name="T2" fmla="*/ 0 w 10"/>
                  <a:gd name="T3" fmla="*/ 6 h 8"/>
                  <a:gd name="T4" fmla="*/ 1 w 10"/>
                  <a:gd name="T5" fmla="*/ 7 h 8"/>
                  <a:gd name="T6" fmla="*/ 6 w 10"/>
                  <a:gd name="T7" fmla="*/ 3 h 8"/>
                  <a:gd name="T8" fmla="*/ 4 w 10"/>
                  <a:gd name="T9" fmla="*/ 3 h 8"/>
                  <a:gd name="T10" fmla="*/ 4 w 10"/>
                  <a:gd name="T11" fmla="*/ 7 h 8"/>
                  <a:gd name="T12" fmla="*/ 5 w 10"/>
                  <a:gd name="T13" fmla="*/ 7 h 8"/>
                  <a:gd name="T14" fmla="*/ 9 w 10"/>
                  <a:gd name="T15" fmla="*/ 1 h 8"/>
                  <a:gd name="T16" fmla="*/ 7 w 10"/>
                  <a:gd name="T17" fmla="*/ 1 h 8"/>
                  <a:gd name="T18" fmla="*/ 7 w 10"/>
                  <a:gd name="T19" fmla="*/ 6 h 8"/>
                  <a:gd name="T20" fmla="*/ 9 w 10"/>
                  <a:gd name="T21" fmla="*/ 7 h 8"/>
                  <a:gd name="T22" fmla="*/ 10 w 10"/>
                  <a:gd name="T23" fmla="*/ 3 h 8"/>
                  <a:gd name="T24" fmla="*/ 8 w 10"/>
                  <a:gd name="T25" fmla="*/ 2 h 8"/>
                  <a:gd name="T26" fmla="*/ 7 w 10"/>
                  <a:gd name="T27" fmla="*/ 6 h 8"/>
                  <a:gd name="T28" fmla="*/ 9 w 10"/>
                  <a:gd name="T29" fmla="*/ 7 h 8"/>
                  <a:gd name="T30" fmla="*/ 9 w 10"/>
                  <a:gd name="T31" fmla="*/ 1 h 8"/>
                  <a:gd name="T32" fmla="*/ 7 w 10"/>
                  <a:gd name="T33" fmla="*/ 1 h 8"/>
                  <a:gd name="T34" fmla="*/ 4 w 10"/>
                  <a:gd name="T35" fmla="*/ 7 h 8"/>
                  <a:gd name="T36" fmla="*/ 6 w 10"/>
                  <a:gd name="T37" fmla="*/ 7 h 8"/>
                  <a:gd name="T38" fmla="*/ 6 w 10"/>
                  <a:gd name="T39" fmla="*/ 3 h 8"/>
                  <a:gd name="T40" fmla="*/ 4 w 10"/>
                  <a:gd name="T41" fmla="*/ 3 h 8"/>
                  <a:gd name="T42" fmla="*/ 0 w 10"/>
                  <a:gd name="T43" fmla="*/ 5 h 8"/>
                  <a:gd name="T44" fmla="*/ 1 w 10"/>
                  <a:gd name="T45" fmla="*/ 6 h 8"/>
                  <a:gd name="T46" fmla="*/ 2 w 10"/>
                  <a:gd name="T47" fmla="*/ 5 h 8"/>
                  <a:gd name="T48" fmla="*/ 1 w 10"/>
                  <a:gd name="T4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8">
                    <a:moveTo>
                      <a:pt x="1" y="4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4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7" y="5"/>
                      <a:pt x="8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8" y="3"/>
                      <a:pt x="8" y="5"/>
                      <a:pt x="7" y="6"/>
                    </a:cubicBezTo>
                    <a:cubicBezTo>
                      <a:pt x="7" y="7"/>
                      <a:pt x="8" y="8"/>
                      <a:pt x="9" y="7"/>
                    </a:cubicBezTo>
                    <a:cubicBezTo>
                      <a:pt x="9" y="6"/>
                      <a:pt x="9" y="4"/>
                      <a:pt x="10" y="3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4"/>
                      <a:pt x="8" y="5"/>
                      <a:pt x="7" y="6"/>
                    </a:cubicBezTo>
                    <a:cubicBezTo>
                      <a:pt x="8" y="6"/>
                      <a:pt x="8" y="7"/>
                      <a:pt x="9" y="7"/>
                    </a:cubicBezTo>
                    <a:cubicBezTo>
                      <a:pt x="9" y="5"/>
                      <a:pt x="9" y="3"/>
                      <a:pt x="9" y="1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3"/>
                      <a:pt x="5" y="5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3" y="4"/>
                      <a:pt x="2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5"/>
                    </a:cubicBezTo>
                    <a:cubicBezTo>
                      <a:pt x="3" y="5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43"/>
              <p:cNvSpPr/>
              <p:nvPr/>
            </p:nvSpPr>
            <p:spPr bwMode="auto">
              <a:xfrm>
                <a:off x="1392238" y="2722563"/>
                <a:ext cx="3175" cy="9525"/>
              </a:xfrm>
              <a:custGeom>
                <a:avLst/>
                <a:gdLst>
                  <a:gd name="T0" fmla="*/ 2 w 3"/>
                  <a:gd name="T1" fmla="*/ 1 h 10"/>
                  <a:gd name="T2" fmla="*/ 0 w 3"/>
                  <a:gd name="T3" fmla="*/ 9 h 10"/>
                  <a:gd name="T4" fmla="*/ 1 w 3"/>
                  <a:gd name="T5" fmla="*/ 9 h 10"/>
                  <a:gd name="T6" fmla="*/ 2 w 3"/>
                  <a:gd name="T7" fmla="*/ 6 h 10"/>
                  <a:gd name="T8" fmla="*/ 1 w 3"/>
                  <a:gd name="T9" fmla="*/ 6 h 10"/>
                  <a:gd name="T10" fmla="*/ 0 w 3"/>
                  <a:gd name="T11" fmla="*/ 9 h 10"/>
                  <a:gd name="T12" fmla="*/ 1 w 3"/>
                  <a:gd name="T13" fmla="*/ 10 h 10"/>
                  <a:gd name="T14" fmla="*/ 3 w 3"/>
                  <a:gd name="T15" fmla="*/ 1 h 10"/>
                  <a:gd name="T16" fmla="*/ 2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4"/>
                      <a:pt x="1" y="7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1" y="5"/>
                      <a:pt x="1" y="6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44"/>
              <p:cNvSpPr/>
              <p:nvPr/>
            </p:nvSpPr>
            <p:spPr bwMode="auto">
              <a:xfrm>
                <a:off x="1392238" y="2722563"/>
                <a:ext cx="3175" cy="12700"/>
              </a:xfrm>
              <a:custGeom>
                <a:avLst/>
                <a:gdLst>
                  <a:gd name="T0" fmla="*/ 2 w 4"/>
                  <a:gd name="T1" fmla="*/ 0 h 12"/>
                  <a:gd name="T2" fmla="*/ 0 w 4"/>
                  <a:gd name="T3" fmla="*/ 11 h 12"/>
                  <a:gd name="T4" fmla="*/ 1 w 4"/>
                  <a:gd name="T5" fmla="*/ 11 h 12"/>
                  <a:gd name="T6" fmla="*/ 4 w 4"/>
                  <a:gd name="T7" fmla="*/ 5 h 12"/>
                  <a:gd name="T8" fmla="*/ 2 w 4"/>
                  <a:gd name="T9" fmla="*/ 4 h 12"/>
                  <a:gd name="T10" fmla="*/ 0 w 4"/>
                  <a:gd name="T11" fmla="*/ 11 h 12"/>
                  <a:gd name="T12" fmla="*/ 1 w 4"/>
                  <a:gd name="T13" fmla="*/ 11 h 12"/>
                  <a:gd name="T14" fmla="*/ 3 w 4"/>
                  <a:gd name="T15" fmla="*/ 1 h 12"/>
                  <a:gd name="T16" fmla="*/ 2 w 4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2">
                    <a:moveTo>
                      <a:pt x="2" y="0"/>
                    </a:moveTo>
                    <a:cubicBezTo>
                      <a:pt x="1" y="4"/>
                      <a:pt x="0" y="7"/>
                      <a:pt x="0" y="11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9"/>
                      <a:pt x="3" y="7"/>
                      <a:pt x="4" y="5"/>
                    </a:cubicBezTo>
                    <a:cubicBezTo>
                      <a:pt x="4" y="4"/>
                      <a:pt x="3" y="4"/>
                      <a:pt x="2" y="4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45"/>
              <p:cNvSpPr/>
              <p:nvPr/>
            </p:nvSpPr>
            <p:spPr bwMode="auto">
              <a:xfrm>
                <a:off x="1393825" y="2722563"/>
                <a:ext cx="1588" cy="9525"/>
              </a:xfrm>
              <a:custGeom>
                <a:avLst/>
                <a:gdLst>
                  <a:gd name="T0" fmla="*/ 0 w 2"/>
                  <a:gd name="T1" fmla="*/ 1 h 9"/>
                  <a:gd name="T2" fmla="*/ 0 w 2"/>
                  <a:gd name="T3" fmla="*/ 8 h 9"/>
                  <a:gd name="T4" fmla="*/ 2 w 2"/>
                  <a:gd name="T5" fmla="*/ 8 h 9"/>
                  <a:gd name="T6" fmla="*/ 2 w 2"/>
                  <a:gd name="T7" fmla="*/ 7 h 9"/>
                  <a:gd name="T8" fmla="*/ 0 w 2"/>
                  <a:gd name="T9" fmla="*/ 7 h 9"/>
                  <a:gd name="T10" fmla="*/ 0 w 2"/>
                  <a:gd name="T11" fmla="*/ 8 h 9"/>
                  <a:gd name="T12" fmla="*/ 2 w 2"/>
                  <a:gd name="T13" fmla="*/ 8 h 9"/>
                  <a:gd name="T14" fmla="*/ 1 w 2"/>
                  <a:gd name="T15" fmla="*/ 0 h 9"/>
                  <a:gd name="T16" fmla="*/ 0 w 2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0" y="3"/>
                      <a:pt x="0" y="6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0" y="6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9"/>
                      <a:pt x="2" y="9"/>
                      <a:pt x="2" y="8"/>
                    </a:cubicBezTo>
                    <a:cubicBezTo>
                      <a:pt x="2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46"/>
              <p:cNvSpPr/>
              <p:nvPr/>
            </p:nvSpPr>
            <p:spPr bwMode="auto">
              <a:xfrm>
                <a:off x="1392238" y="2724151"/>
                <a:ext cx="7938" cy="14288"/>
              </a:xfrm>
              <a:custGeom>
                <a:avLst/>
                <a:gdLst>
                  <a:gd name="T0" fmla="*/ 3 w 8"/>
                  <a:gd name="T1" fmla="*/ 3 h 14"/>
                  <a:gd name="T2" fmla="*/ 3 w 8"/>
                  <a:gd name="T3" fmla="*/ 10 h 14"/>
                  <a:gd name="T4" fmla="*/ 5 w 8"/>
                  <a:gd name="T5" fmla="*/ 9 h 14"/>
                  <a:gd name="T6" fmla="*/ 3 w 8"/>
                  <a:gd name="T7" fmla="*/ 9 h 14"/>
                  <a:gd name="T8" fmla="*/ 2 w 8"/>
                  <a:gd name="T9" fmla="*/ 9 h 14"/>
                  <a:gd name="T10" fmla="*/ 3 w 8"/>
                  <a:gd name="T11" fmla="*/ 12 h 14"/>
                  <a:gd name="T12" fmla="*/ 4 w 8"/>
                  <a:gd name="T13" fmla="*/ 11 h 14"/>
                  <a:gd name="T14" fmla="*/ 1 w 8"/>
                  <a:gd name="T15" fmla="*/ 8 h 14"/>
                  <a:gd name="T16" fmla="*/ 1 w 8"/>
                  <a:gd name="T17" fmla="*/ 9 h 14"/>
                  <a:gd name="T18" fmla="*/ 6 w 8"/>
                  <a:gd name="T19" fmla="*/ 13 h 14"/>
                  <a:gd name="T20" fmla="*/ 7 w 8"/>
                  <a:gd name="T21" fmla="*/ 13 h 14"/>
                  <a:gd name="T22" fmla="*/ 6 w 8"/>
                  <a:gd name="T23" fmla="*/ 6 h 14"/>
                  <a:gd name="T24" fmla="*/ 5 w 8"/>
                  <a:gd name="T25" fmla="*/ 7 h 14"/>
                  <a:gd name="T26" fmla="*/ 6 w 8"/>
                  <a:gd name="T27" fmla="*/ 12 h 14"/>
                  <a:gd name="T28" fmla="*/ 7 w 8"/>
                  <a:gd name="T29" fmla="*/ 12 h 14"/>
                  <a:gd name="T30" fmla="*/ 7 w 8"/>
                  <a:gd name="T31" fmla="*/ 1 h 14"/>
                  <a:gd name="T32" fmla="*/ 6 w 8"/>
                  <a:gd name="T33" fmla="*/ 1 h 14"/>
                  <a:gd name="T34" fmla="*/ 5 w 8"/>
                  <a:gd name="T35" fmla="*/ 10 h 14"/>
                  <a:gd name="T36" fmla="*/ 7 w 8"/>
                  <a:gd name="T37" fmla="*/ 10 h 14"/>
                  <a:gd name="T38" fmla="*/ 7 w 8"/>
                  <a:gd name="T39" fmla="*/ 5 h 14"/>
                  <a:gd name="T40" fmla="*/ 6 w 8"/>
                  <a:gd name="T41" fmla="*/ 5 h 14"/>
                  <a:gd name="T42" fmla="*/ 5 w 8"/>
                  <a:gd name="T43" fmla="*/ 10 h 14"/>
                  <a:gd name="T44" fmla="*/ 7 w 8"/>
                  <a:gd name="T45" fmla="*/ 10 h 14"/>
                  <a:gd name="T46" fmla="*/ 7 w 8"/>
                  <a:gd name="T47" fmla="*/ 1 h 14"/>
                  <a:gd name="T48" fmla="*/ 6 w 8"/>
                  <a:gd name="T49" fmla="*/ 1 h 14"/>
                  <a:gd name="T50" fmla="*/ 6 w 8"/>
                  <a:gd name="T51" fmla="*/ 12 h 14"/>
                  <a:gd name="T52" fmla="*/ 7 w 8"/>
                  <a:gd name="T53" fmla="*/ 12 h 14"/>
                  <a:gd name="T54" fmla="*/ 6 w 8"/>
                  <a:gd name="T55" fmla="*/ 7 h 14"/>
                  <a:gd name="T56" fmla="*/ 5 w 8"/>
                  <a:gd name="T57" fmla="*/ 7 h 14"/>
                  <a:gd name="T58" fmla="*/ 6 w 8"/>
                  <a:gd name="T59" fmla="*/ 13 h 14"/>
                  <a:gd name="T60" fmla="*/ 7 w 8"/>
                  <a:gd name="T61" fmla="*/ 12 h 14"/>
                  <a:gd name="T62" fmla="*/ 1 w 8"/>
                  <a:gd name="T63" fmla="*/ 8 h 14"/>
                  <a:gd name="T64" fmla="*/ 0 w 8"/>
                  <a:gd name="T65" fmla="*/ 9 h 14"/>
                  <a:gd name="T66" fmla="*/ 4 w 8"/>
                  <a:gd name="T67" fmla="*/ 12 h 14"/>
                  <a:gd name="T68" fmla="*/ 5 w 8"/>
                  <a:gd name="T69" fmla="*/ 12 h 14"/>
                  <a:gd name="T70" fmla="*/ 4 w 8"/>
                  <a:gd name="T71" fmla="*/ 9 h 14"/>
                  <a:gd name="T72" fmla="*/ 3 w 8"/>
                  <a:gd name="T73" fmla="*/ 10 h 14"/>
                  <a:gd name="T74" fmla="*/ 4 w 8"/>
                  <a:gd name="T75" fmla="*/ 10 h 14"/>
                  <a:gd name="T76" fmla="*/ 5 w 8"/>
                  <a:gd name="T77" fmla="*/ 10 h 14"/>
                  <a:gd name="T78" fmla="*/ 4 w 8"/>
                  <a:gd name="T79" fmla="*/ 3 h 14"/>
                  <a:gd name="T80" fmla="*/ 3 w 8"/>
                  <a:gd name="T8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14">
                    <a:moveTo>
                      <a:pt x="3" y="3"/>
                    </a:moveTo>
                    <a:cubicBezTo>
                      <a:pt x="4" y="6"/>
                      <a:pt x="4" y="8"/>
                      <a:pt x="3" y="10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0"/>
                      <a:pt x="2" y="9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4" y="12"/>
                      <a:pt x="6" y="13"/>
                    </a:cubicBezTo>
                    <a:cubicBezTo>
                      <a:pt x="6" y="14"/>
                      <a:pt x="7" y="14"/>
                      <a:pt x="7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9"/>
                      <a:pt x="6" y="10"/>
                      <a:pt x="6" y="12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8"/>
                      <a:pt x="7" y="5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4"/>
                      <a:pt x="6" y="7"/>
                      <a:pt x="5" y="10"/>
                    </a:cubicBezTo>
                    <a:cubicBezTo>
                      <a:pt x="6" y="10"/>
                      <a:pt x="6" y="10"/>
                      <a:pt x="7" y="10"/>
                    </a:cubicBezTo>
                    <a:cubicBezTo>
                      <a:pt x="6" y="8"/>
                      <a:pt x="7" y="7"/>
                      <a:pt x="7" y="5"/>
                    </a:cubicBezTo>
                    <a:cubicBezTo>
                      <a:pt x="7" y="4"/>
                      <a:pt x="6" y="4"/>
                      <a:pt x="6" y="5"/>
                    </a:cubicBezTo>
                    <a:cubicBezTo>
                      <a:pt x="5" y="6"/>
                      <a:pt x="5" y="8"/>
                      <a:pt x="5" y="10"/>
                    </a:cubicBezTo>
                    <a:cubicBezTo>
                      <a:pt x="5" y="10"/>
                      <a:pt x="6" y="11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6" y="5"/>
                      <a:pt x="6" y="8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0"/>
                      <a:pt x="7" y="9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6" y="9"/>
                      <a:pt x="6" y="11"/>
                      <a:pt x="6" y="13"/>
                    </a:cubicBezTo>
                    <a:cubicBezTo>
                      <a:pt x="6" y="13"/>
                      <a:pt x="6" y="13"/>
                      <a:pt x="7" y="12"/>
                    </a:cubicBezTo>
                    <a:cubicBezTo>
                      <a:pt x="5" y="11"/>
                      <a:pt x="3" y="9"/>
                      <a:pt x="1" y="8"/>
                    </a:cubicBezTo>
                    <a:cubicBezTo>
                      <a:pt x="1" y="7"/>
                      <a:pt x="0" y="8"/>
                      <a:pt x="0" y="9"/>
                    </a:cubicBezTo>
                    <a:cubicBezTo>
                      <a:pt x="1" y="10"/>
                      <a:pt x="2" y="11"/>
                      <a:pt x="4" y="12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4" y="10"/>
                      <a:pt x="4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1"/>
                      <a:pt x="5" y="10"/>
                      <a:pt x="5" y="10"/>
                    </a:cubicBezTo>
                    <a:cubicBezTo>
                      <a:pt x="5" y="8"/>
                      <a:pt x="5" y="5"/>
                      <a:pt x="4" y="3"/>
                    </a:cubicBezTo>
                    <a:cubicBezTo>
                      <a:pt x="4" y="2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47"/>
              <p:cNvSpPr/>
              <p:nvPr/>
            </p:nvSpPr>
            <p:spPr bwMode="auto">
              <a:xfrm>
                <a:off x="1393825" y="2714626"/>
                <a:ext cx="6350" cy="14288"/>
              </a:xfrm>
              <a:custGeom>
                <a:avLst/>
                <a:gdLst>
                  <a:gd name="T0" fmla="*/ 2 w 6"/>
                  <a:gd name="T1" fmla="*/ 13 h 14"/>
                  <a:gd name="T2" fmla="*/ 6 w 6"/>
                  <a:gd name="T3" fmla="*/ 2 h 14"/>
                  <a:gd name="T4" fmla="*/ 5 w 6"/>
                  <a:gd name="T5" fmla="*/ 1 h 14"/>
                  <a:gd name="T6" fmla="*/ 1 w 6"/>
                  <a:gd name="T7" fmla="*/ 11 h 14"/>
                  <a:gd name="T8" fmla="*/ 2 w 6"/>
                  <a:gd name="T9" fmla="*/ 11 h 14"/>
                  <a:gd name="T10" fmla="*/ 3 w 6"/>
                  <a:gd name="T11" fmla="*/ 6 h 14"/>
                  <a:gd name="T12" fmla="*/ 2 w 6"/>
                  <a:gd name="T13" fmla="*/ 6 h 14"/>
                  <a:gd name="T14" fmla="*/ 1 w 6"/>
                  <a:gd name="T15" fmla="*/ 11 h 14"/>
                  <a:gd name="T16" fmla="*/ 2 w 6"/>
                  <a:gd name="T17" fmla="*/ 11 h 14"/>
                  <a:gd name="T18" fmla="*/ 6 w 6"/>
                  <a:gd name="T19" fmla="*/ 2 h 14"/>
                  <a:gd name="T20" fmla="*/ 5 w 6"/>
                  <a:gd name="T21" fmla="*/ 1 h 14"/>
                  <a:gd name="T22" fmla="*/ 0 w 6"/>
                  <a:gd name="T23" fmla="*/ 13 h 14"/>
                  <a:gd name="T24" fmla="*/ 2 w 6"/>
                  <a:gd name="T2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4">
                    <a:moveTo>
                      <a:pt x="2" y="13"/>
                    </a:moveTo>
                    <a:cubicBezTo>
                      <a:pt x="2" y="9"/>
                      <a:pt x="4" y="5"/>
                      <a:pt x="6" y="2"/>
                    </a:cubicBezTo>
                    <a:cubicBezTo>
                      <a:pt x="6" y="2"/>
                      <a:pt x="5" y="1"/>
                      <a:pt x="5" y="1"/>
                    </a:cubicBezTo>
                    <a:cubicBezTo>
                      <a:pt x="4" y="5"/>
                      <a:pt x="3" y="8"/>
                      <a:pt x="1" y="11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4" y="5"/>
                      <a:pt x="2" y="5"/>
                      <a:pt x="2" y="6"/>
                    </a:cubicBezTo>
                    <a:cubicBezTo>
                      <a:pt x="2" y="7"/>
                      <a:pt x="1" y="9"/>
                      <a:pt x="1" y="11"/>
                    </a:cubicBezTo>
                    <a:cubicBezTo>
                      <a:pt x="1" y="11"/>
                      <a:pt x="2" y="12"/>
                      <a:pt x="2" y="11"/>
                    </a:cubicBezTo>
                    <a:cubicBezTo>
                      <a:pt x="4" y="8"/>
                      <a:pt x="6" y="5"/>
                      <a:pt x="6" y="2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48"/>
              <p:cNvSpPr/>
              <p:nvPr/>
            </p:nvSpPr>
            <p:spPr bwMode="auto">
              <a:xfrm>
                <a:off x="1392238" y="2713038"/>
                <a:ext cx="9525" cy="9525"/>
              </a:xfrm>
              <a:custGeom>
                <a:avLst/>
                <a:gdLst>
                  <a:gd name="T0" fmla="*/ 7 w 9"/>
                  <a:gd name="T1" fmla="*/ 0 h 9"/>
                  <a:gd name="T2" fmla="*/ 1 w 9"/>
                  <a:gd name="T3" fmla="*/ 8 h 9"/>
                  <a:gd name="T4" fmla="*/ 2 w 9"/>
                  <a:gd name="T5" fmla="*/ 9 h 9"/>
                  <a:gd name="T6" fmla="*/ 3 w 9"/>
                  <a:gd name="T7" fmla="*/ 4 h 9"/>
                  <a:gd name="T8" fmla="*/ 2 w 9"/>
                  <a:gd name="T9" fmla="*/ 3 h 9"/>
                  <a:gd name="T10" fmla="*/ 1 w 9"/>
                  <a:gd name="T11" fmla="*/ 9 h 9"/>
                  <a:gd name="T12" fmla="*/ 2 w 9"/>
                  <a:gd name="T13" fmla="*/ 9 h 9"/>
                  <a:gd name="T14" fmla="*/ 8 w 9"/>
                  <a:gd name="T15" fmla="*/ 1 h 9"/>
                  <a:gd name="T16" fmla="*/ 7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7" y="0"/>
                    </a:moveTo>
                    <a:cubicBezTo>
                      <a:pt x="5" y="3"/>
                      <a:pt x="4" y="6"/>
                      <a:pt x="1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7"/>
                      <a:pt x="2" y="5"/>
                      <a:pt x="3" y="4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1" y="5"/>
                      <a:pt x="0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5" y="7"/>
                      <a:pt x="6" y="4"/>
                      <a:pt x="8" y="1"/>
                    </a:cubicBezTo>
                    <a:cubicBezTo>
                      <a:pt x="9" y="0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49"/>
              <p:cNvSpPr/>
              <p:nvPr/>
            </p:nvSpPr>
            <p:spPr bwMode="auto">
              <a:xfrm>
                <a:off x="1354138" y="2705101"/>
                <a:ext cx="55563" cy="65088"/>
              </a:xfrm>
              <a:custGeom>
                <a:avLst/>
                <a:gdLst>
                  <a:gd name="T0" fmla="*/ 33 w 53"/>
                  <a:gd name="T1" fmla="*/ 14 h 62"/>
                  <a:gd name="T2" fmla="*/ 42 w 53"/>
                  <a:gd name="T3" fmla="*/ 18 h 62"/>
                  <a:gd name="T4" fmla="*/ 45 w 53"/>
                  <a:gd name="T5" fmla="*/ 19 h 62"/>
                  <a:gd name="T6" fmla="*/ 49 w 53"/>
                  <a:gd name="T7" fmla="*/ 22 h 62"/>
                  <a:gd name="T8" fmla="*/ 44 w 53"/>
                  <a:gd name="T9" fmla="*/ 7 h 62"/>
                  <a:gd name="T10" fmla="*/ 35 w 53"/>
                  <a:gd name="T11" fmla="*/ 5 h 62"/>
                  <a:gd name="T12" fmla="*/ 24 w 53"/>
                  <a:gd name="T13" fmla="*/ 17 h 62"/>
                  <a:gd name="T14" fmla="*/ 12 w 53"/>
                  <a:gd name="T15" fmla="*/ 22 h 62"/>
                  <a:gd name="T16" fmla="*/ 11 w 53"/>
                  <a:gd name="T17" fmla="*/ 18 h 62"/>
                  <a:gd name="T18" fmla="*/ 10 w 53"/>
                  <a:gd name="T19" fmla="*/ 15 h 62"/>
                  <a:gd name="T20" fmla="*/ 16 w 53"/>
                  <a:gd name="T21" fmla="*/ 17 h 62"/>
                  <a:gd name="T22" fmla="*/ 23 w 53"/>
                  <a:gd name="T23" fmla="*/ 11 h 62"/>
                  <a:gd name="T24" fmla="*/ 24 w 53"/>
                  <a:gd name="T25" fmla="*/ 22 h 62"/>
                  <a:gd name="T26" fmla="*/ 6 w 53"/>
                  <a:gd name="T27" fmla="*/ 35 h 62"/>
                  <a:gd name="T28" fmla="*/ 10 w 53"/>
                  <a:gd name="T29" fmla="*/ 35 h 62"/>
                  <a:gd name="T30" fmla="*/ 14 w 53"/>
                  <a:gd name="T31" fmla="*/ 44 h 62"/>
                  <a:gd name="T32" fmla="*/ 18 w 53"/>
                  <a:gd name="T33" fmla="*/ 39 h 62"/>
                  <a:gd name="T34" fmla="*/ 23 w 53"/>
                  <a:gd name="T35" fmla="*/ 43 h 62"/>
                  <a:gd name="T36" fmla="*/ 21 w 53"/>
                  <a:gd name="T37" fmla="*/ 51 h 62"/>
                  <a:gd name="T38" fmla="*/ 18 w 53"/>
                  <a:gd name="T39" fmla="*/ 53 h 62"/>
                  <a:gd name="T40" fmla="*/ 12 w 53"/>
                  <a:gd name="T41" fmla="*/ 45 h 62"/>
                  <a:gd name="T42" fmla="*/ 23 w 53"/>
                  <a:gd name="T43" fmla="*/ 53 h 62"/>
                  <a:gd name="T44" fmla="*/ 24 w 53"/>
                  <a:gd name="T45" fmla="*/ 53 h 62"/>
                  <a:gd name="T46" fmla="*/ 28 w 53"/>
                  <a:gd name="T47" fmla="*/ 57 h 62"/>
                  <a:gd name="T48" fmla="*/ 31 w 53"/>
                  <a:gd name="T49" fmla="*/ 57 h 62"/>
                  <a:gd name="T50" fmla="*/ 29 w 53"/>
                  <a:gd name="T51" fmla="*/ 35 h 62"/>
                  <a:gd name="T52" fmla="*/ 29 w 53"/>
                  <a:gd name="T53" fmla="*/ 46 h 62"/>
                  <a:gd name="T54" fmla="*/ 30 w 53"/>
                  <a:gd name="T55" fmla="*/ 49 h 62"/>
                  <a:gd name="T56" fmla="*/ 28 w 53"/>
                  <a:gd name="T57" fmla="*/ 48 h 62"/>
                  <a:gd name="T58" fmla="*/ 25 w 53"/>
                  <a:gd name="T59" fmla="*/ 56 h 62"/>
                  <a:gd name="T60" fmla="*/ 24 w 53"/>
                  <a:gd name="T61" fmla="*/ 49 h 62"/>
                  <a:gd name="T62" fmla="*/ 16 w 53"/>
                  <a:gd name="T63" fmla="*/ 48 h 62"/>
                  <a:gd name="T64" fmla="*/ 23 w 53"/>
                  <a:gd name="T65" fmla="*/ 56 h 62"/>
                  <a:gd name="T66" fmla="*/ 22 w 53"/>
                  <a:gd name="T67" fmla="*/ 52 h 62"/>
                  <a:gd name="T68" fmla="*/ 23 w 53"/>
                  <a:gd name="T69" fmla="*/ 48 h 62"/>
                  <a:gd name="T70" fmla="*/ 22 w 53"/>
                  <a:gd name="T71" fmla="*/ 38 h 62"/>
                  <a:gd name="T72" fmla="*/ 20 w 53"/>
                  <a:gd name="T73" fmla="*/ 36 h 62"/>
                  <a:gd name="T74" fmla="*/ 16 w 53"/>
                  <a:gd name="T75" fmla="*/ 42 h 62"/>
                  <a:gd name="T76" fmla="*/ 11 w 53"/>
                  <a:gd name="T77" fmla="*/ 39 h 62"/>
                  <a:gd name="T78" fmla="*/ 12 w 53"/>
                  <a:gd name="T79" fmla="*/ 32 h 62"/>
                  <a:gd name="T80" fmla="*/ 9 w 53"/>
                  <a:gd name="T81" fmla="*/ 32 h 62"/>
                  <a:gd name="T82" fmla="*/ 16 w 53"/>
                  <a:gd name="T83" fmla="*/ 29 h 62"/>
                  <a:gd name="T84" fmla="*/ 31 w 53"/>
                  <a:gd name="T85" fmla="*/ 10 h 62"/>
                  <a:gd name="T86" fmla="*/ 18 w 53"/>
                  <a:gd name="T87" fmla="*/ 14 h 62"/>
                  <a:gd name="T88" fmla="*/ 13 w 53"/>
                  <a:gd name="T89" fmla="*/ 15 h 62"/>
                  <a:gd name="T90" fmla="*/ 6 w 53"/>
                  <a:gd name="T91" fmla="*/ 24 h 62"/>
                  <a:gd name="T92" fmla="*/ 15 w 53"/>
                  <a:gd name="T93" fmla="*/ 21 h 62"/>
                  <a:gd name="T94" fmla="*/ 28 w 53"/>
                  <a:gd name="T95" fmla="*/ 10 h 62"/>
                  <a:gd name="T96" fmla="*/ 35 w 53"/>
                  <a:gd name="T97" fmla="*/ 8 h 62"/>
                  <a:gd name="T98" fmla="*/ 45 w 53"/>
                  <a:gd name="T99" fmla="*/ 12 h 62"/>
                  <a:gd name="T100" fmla="*/ 47 w 53"/>
                  <a:gd name="T101" fmla="*/ 7 h 62"/>
                  <a:gd name="T102" fmla="*/ 52 w 53"/>
                  <a:gd name="T103" fmla="*/ 19 h 62"/>
                  <a:gd name="T104" fmla="*/ 49 w 53"/>
                  <a:gd name="T105" fmla="*/ 18 h 62"/>
                  <a:gd name="T106" fmla="*/ 48 w 53"/>
                  <a:gd name="T107" fmla="*/ 14 h 62"/>
                  <a:gd name="T108" fmla="*/ 44 w 53"/>
                  <a:gd name="T109" fmla="*/ 21 h 62"/>
                  <a:gd name="T110" fmla="*/ 43 w 53"/>
                  <a:gd name="T111" fmla="*/ 10 h 62"/>
                  <a:gd name="T112" fmla="*/ 33 w 53"/>
                  <a:gd name="T113" fmla="*/ 9 h 62"/>
                  <a:gd name="T114" fmla="*/ 36 w 53"/>
                  <a:gd name="T115" fmla="*/ 1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3" h="62">
                    <a:moveTo>
                      <a:pt x="43" y="8"/>
                    </a:moveTo>
                    <a:cubicBezTo>
                      <a:pt x="41" y="8"/>
                      <a:pt x="39" y="10"/>
                      <a:pt x="38" y="11"/>
                    </a:cubicBezTo>
                    <a:cubicBezTo>
                      <a:pt x="39" y="10"/>
                      <a:pt x="40" y="6"/>
                      <a:pt x="41" y="4"/>
                    </a:cubicBezTo>
                    <a:cubicBezTo>
                      <a:pt x="41" y="3"/>
                      <a:pt x="40" y="3"/>
                      <a:pt x="40" y="3"/>
                    </a:cubicBezTo>
                    <a:cubicBezTo>
                      <a:pt x="37" y="6"/>
                      <a:pt x="36" y="9"/>
                      <a:pt x="34" y="12"/>
                    </a:cubicBezTo>
                    <a:cubicBezTo>
                      <a:pt x="34" y="13"/>
                      <a:pt x="31" y="21"/>
                      <a:pt x="33" y="14"/>
                    </a:cubicBezTo>
                    <a:cubicBezTo>
                      <a:pt x="34" y="11"/>
                      <a:pt x="36" y="8"/>
                      <a:pt x="38" y="5"/>
                    </a:cubicBezTo>
                    <a:cubicBezTo>
                      <a:pt x="38" y="4"/>
                      <a:pt x="37" y="3"/>
                      <a:pt x="37" y="4"/>
                    </a:cubicBezTo>
                    <a:cubicBezTo>
                      <a:pt x="31" y="6"/>
                      <a:pt x="33" y="6"/>
                      <a:pt x="43" y="6"/>
                    </a:cubicBezTo>
                    <a:cubicBezTo>
                      <a:pt x="42" y="8"/>
                      <a:pt x="42" y="9"/>
                      <a:pt x="42" y="11"/>
                    </a:cubicBezTo>
                    <a:cubicBezTo>
                      <a:pt x="41" y="13"/>
                      <a:pt x="41" y="15"/>
                      <a:pt x="41" y="17"/>
                    </a:cubicBezTo>
                    <a:cubicBezTo>
                      <a:pt x="41" y="18"/>
                      <a:pt x="42" y="18"/>
                      <a:pt x="42" y="18"/>
                    </a:cubicBezTo>
                    <a:cubicBezTo>
                      <a:pt x="43" y="11"/>
                      <a:pt x="41" y="19"/>
                      <a:pt x="41" y="19"/>
                    </a:cubicBezTo>
                    <a:cubicBezTo>
                      <a:pt x="42" y="20"/>
                      <a:pt x="42" y="20"/>
                      <a:pt x="43" y="18"/>
                    </a:cubicBezTo>
                    <a:cubicBezTo>
                      <a:pt x="43" y="20"/>
                      <a:pt x="43" y="22"/>
                      <a:pt x="42" y="24"/>
                    </a:cubicBezTo>
                    <a:cubicBezTo>
                      <a:pt x="42" y="25"/>
                      <a:pt x="44" y="25"/>
                      <a:pt x="44" y="24"/>
                    </a:cubicBezTo>
                    <a:cubicBezTo>
                      <a:pt x="44" y="27"/>
                      <a:pt x="44" y="27"/>
                      <a:pt x="44" y="25"/>
                    </a:cubicBezTo>
                    <a:cubicBezTo>
                      <a:pt x="44" y="23"/>
                      <a:pt x="44" y="20"/>
                      <a:pt x="45" y="19"/>
                    </a:cubicBezTo>
                    <a:cubicBezTo>
                      <a:pt x="46" y="16"/>
                      <a:pt x="46" y="16"/>
                      <a:pt x="4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6" y="20"/>
                      <a:pt x="45" y="21"/>
                    </a:cubicBezTo>
                    <a:cubicBezTo>
                      <a:pt x="45" y="22"/>
                      <a:pt x="46" y="22"/>
                      <a:pt x="47" y="21"/>
                    </a:cubicBezTo>
                    <a:cubicBezTo>
                      <a:pt x="48" y="20"/>
                      <a:pt x="48" y="18"/>
                      <a:pt x="48" y="21"/>
                    </a:cubicBezTo>
                    <a:cubicBezTo>
                      <a:pt x="48" y="22"/>
                      <a:pt x="49" y="22"/>
                      <a:pt x="49" y="22"/>
                    </a:cubicBezTo>
                    <a:cubicBezTo>
                      <a:pt x="53" y="17"/>
                      <a:pt x="48" y="10"/>
                      <a:pt x="44" y="7"/>
                    </a:cubicBezTo>
                    <a:cubicBezTo>
                      <a:pt x="44" y="7"/>
                      <a:pt x="43" y="7"/>
                      <a:pt x="43" y="8"/>
                    </a:cubicBezTo>
                    <a:cubicBezTo>
                      <a:pt x="45" y="10"/>
                      <a:pt x="46" y="12"/>
                      <a:pt x="46" y="14"/>
                    </a:cubicBezTo>
                    <a:cubicBezTo>
                      <a:pt x="46" y="15"/>
                      <a:pt x="47" y="15"/>
                      <a:pt x="47" y="14"/>
                    </a:cubicBezTo>
                    <a:cubicBezTo>
                      <a:pt x="45" y="1"/>
                      <a:pt x="48" y="20"/>
                      <a:pt x="46" y="14"/>
                    </a:cubicBezTo>
                    <a:cubicBezTo>
                      <a:pt x="45" y="10"/>
                      <a:pt x="45" y="10"/>
                      <a:pt x="44" y="7"/>
                    </a:cubicBezTo>
                    <a:cubicBezTo>
                      <a:pt x="44" y="6"/>
                      <a:pt x="43" y="6"/>
                      <a:pt x="43" y="7"/>
                    </a:cubicBezTo>
                    <a:cubicBezTo>
                      <a:pt x="43" y="8"/>
                      <a:pt x="44" y="18"/>
                      <a:pt x="43" y="14"/>
                    </a:cubicBezTo>
                    <a:cubicBezTo>
                      <a:pt x="43" y="13"/>
                      <a:pt x="42" y="11"/>
                      <a:pt x="42" y="10"/>
                    </a:cubicBezTo>
                    <a:cubicBezTo>
                      <a:pt x="41" y="8"/>
                      <a:pt x="41" y="7"/>
                      <a:pt x="39" y="5"/>
                    </a:cubicBezTo>
                    <a:cubicBezTo>
                      <a:pt x="37" y="3"/>
                      <a:pt x="35" y="9"/>
                      <a:pt x="36" y="5"/>
                    </a:cubicBezTo>
                    <a:cubicBezTo>
                      <a:pt x="36" y="5"/>
                      <a:pt x="35" y="4"/>
                      <a:pt x="35" y="5"/>
                    </a:cubicBezTo>
                    <a:cubicBezTo>
                      <a:pt x="33" y="9"/>
                      <a:pt x="32" y="10"/>
                      <a:pt x="34" y="5"/>
                    </a:cubicBezTo>
                    <a:cubicBezTo>
                      <a:pt x="35" y="4"/>
                      <a:pt x="34" y="4"/>
                      <a:pt x="33" y="5"/>
                    </a:cubicBezTo>
                    <a:cubicBezTo>
                      <a:pt x="31" y="8"/>
                      <a:pt x="25" y="20"/>
                      <a:pt x="31" y="8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8" y="10"/>
                      <a:pt x="25" y="13"/>
                      <a:pt x="23" y="16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5" y="16"/>
                      <a:pt x="26" y="15"/>
                      <a:pt x="28" y="14"/>
                    </a:cubicBezTo>
                    <a:cubicBezTo>
                      <a:pt x="28" y="13"/>
                      <a:pt x="27" y="12"/>
                      <a:pt x="27" y="13"/>
                    </a:cubicBezTo>
                    <a:cubicBezTo>
                      <a:pt x="24" y="14"/>
                      <a:pt x="21" y="16"/>
                      <a:pt x="19" y="17"/>
                    </a:cubicBezTo>
                    <a:cubicBezTo>
                      <a:pt x="16" y="19"/>
                      <a:pt x="17" y="20"/>
                      <a:pt x="19" y="17"/>
                    </a:cubicBezTo>
                    <a:cubicBezTo>
                      <a:pt x="19" y="16"/>
                      <a:pt x="18" y="15"/>
                      <a:pt x="18" y="16"/>
                    </a:cubicBezTo>
                    <a:cubicBezTo>
                      <a:pt x="16" y="18"/>
                      <a:pt x="14" y="20"/>
                      <a:pt x="12" y="22"/>
                    </a:cubicBezTo>
                    <a:cubicBezTo>
                      <a:pt x="12" y="23"/>
                      <a:pt x="13" y="24"/>
                      <a:pt x="13" y="23"/>
                    </a:cubicBezTo>
                    <a:cubicBezTo>
                      <a:pt x="14" y="23"/>
                      <a:pt x="14" y="23"/>
                      <a:pt x="14" y="22"/>
                    </a:cubicBezTo>
                    <a:cubicBezTo>
                      <a:pt x="15" y="22"/>
                      <a:pt x="14" y="21"/>
                      <a:pt x="14" y="21"/>
                    </a:cubicBezTo>
                    <a:cubicBezTo>
                      <a:pt x="11" y="22"/>
                      <a:pt x="7" y="23"/>
                      <a:pt x="5" y="25"/>
                    </a:cubicBezTo>
                    <a:cubicBezTo>
                      <a:pt x="7" y="23"/>
                      <a:pt x="10" y="21"/>
                      <a:pt x="12" y="19"/>
                    </a:cubicBezTo>
                    <a:cubicBezTo>
                      <a:pt x="12" y="18"/>
                      <a:pt x="11" y="17"/>
                      <a:pt x="11" y="18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7" y="21"/>
                      <a:pt x="6" y="22"/>
                      <a:pt x="8" y="22"/>
                    </a:cubicBezTo>
                    <a:cubicBezTo>
                      <a:pt x="10" y="20"/>
                      <a:pt x="12" y="18"/>
                      <a:pt x="14" y="16"/>
                    </a:cubicBezTo>
                    <a:cubicBezTo>
                      <a:pt x="15" y="16"/>
                      <a:pt x="14" y="15"/>
                      <a:pt x="13" y="15"/>
                    </a:cubicBezTo>
                    <a:cubicBezTo>
                      <a:pt x="12" y="16"/>
                      <a:pt x="12" y="17"/>
                      <a:pt x="11" y="17"/>
                    </a:cubicBezTo>
                    <a:cubicBezTo>
                      <a:pt x="10" y="18"/>
                      <a:pt x="10" y="17"/>
                      <a:pt x="10" y="15"/>
                    </a:cubicBezTo>
                    <a:cubicBezTo>
                      <a:pt x="7" y="17"/>
                      <a:pt x="7" y="19"/>
                      <a:pt x="5" y="20"/>
                    </a:cubicBezTo>
                    <a:cubicBezTo>
                      <a:pt x="7" y="18"/>
                      <a:pt x="9" y="15"/>
                      <a:pt x="12" y="13"/>
                    </a:cubicBezTo>
                    <a:cubicBezTo>
                      <a:pt x="9" y="15"/>
                      <a:pt x="8" y="17"/>
                      <a:pt x="7" y="20"/>
                    </a:cubicBezTo>
                    <a:cubicBezTo>
                      <a:pt x="6" y="20"/>
                      <a:pt x="7" y="21"/>
                      <a:pt x="7" y="20"/>
                    </a:cubicBezTo>
                    <a:cubicBezTo>
                      <a:pt x="10" y="19"/>
                      <a:pt x="10" y="19"/>
                      <a:pt x="13" y="16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6" y="13"/>
                      <a:pt x="15" y="15"/>
                      <a:pt x="14" y="16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7" y="16"/>
                      <a:pt x="19" y="15"/>
                      <a:pt x="22" y="13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2"/>
                      <a:pt x="21" y="14"/>
                      <a:pt x="20" y="15"/>
                    </a:cubicBezTo>
                    <a:cubicBezTo>
                      <a:pt x="20" y="16"/>
                      <a:pt x="20" y="16"/>
                      <a:pt x="21" y="16"/>
                    </a:cubicBezTo>
                    <a:cubicBezTo>
                      <a:pt x="24" y="15"/>
                      <a:pt x="27" y="14"/>
                      <a:pt x="29" y="13"/>
                    </a:cubicBezTo>
                    <a:cubicBezTo>
                      <a:pt x="33" y="11"/>
                      <a:pt x="28" y="20"/>
                      <a:pt x="29" y="19"/>
                    </a:cubicBezTo>
                    <a:cubicBezTo>
                      <a:pt x="27" y="23"/>
                      <a:pt x="23" y="26"/>
                      <a:pt x="19" y="29"/>
                    </a:cubicBezTo>
                    <a:cubicBezTo>
                      <a:pt x="21" y="27"/>
                      <a:pt x="23" y="24"/>
                      <a:pt x="24" y="22"/>
                    </a:cubicBezTo>
                    <a:cubicBezTo>
                      <a:pt x="24" y="22"/>
                      <a:pt x="24" y="21"/>
                      <a:pt x="23" y="22"/>
                    </a:cubicBezTo>
                    <a:cubicBezTo>
                      <a:pt x="18" y="26"/>
                      <a:pt x="15" y="30"/>
                      <a:pt x="8" y="32"/>
                    </a:cubicBezTo>
                    <a:cubicBezTo>
                      <a:pt x="7" y="32"/>
                      <a:pt x="6" y="32"/>
                      <a:pt x="5" y="33"/>
                    </a:cubicBezTo>
                    <a:cubicBezTo>
                      <a:pt x="4" y="34"/>
                      <a:pt x="3" y="36"/>
                      <a:pt x="3" y="37"/>
                    </a:cubicBezTo>
                    <a:cubicBezTo>
                      <a:pt x="2" y="38"/>
                      <a:pt x="3" y="39"/>
                      <a:pt x="4" y="38"/>
                    </a:cubicBezTo>
                    <a:cubicBezTo>
                      <a:pt x="5" y="36"/>
                      <a:pt x="5" y="37"/>
                      <a:pt x="6" y="35"/>
                    </a:cubicBezTo>
                    <a:cubicBezTo>
                      <a:pt x="7" y="34"/>
                      <a:pt x="6" y="33"/>
                      <a:pt x="5" y="34"/>
                    </a:cubicBezTo>
                    <a:cubicBezTo>
                      <a:pt x="4" y="36"/>
                      <a:pt x="3" y="37"/>
                      <a:pt x="3" y="39"/>
                    </a:cubicBezTo>
                    <a:cubicBezTo>
                      <a:pt x="2" y="40"/>
                      <a:pt x="3" y="40"/>
                      <a:pt x="4" y="40"/>
                    </a:cubicBezTo>
                    <a:cubicBezTo>
                      <a:pt x="6" y="34"/>
                      <a:pt x="6" y="34"/>
                      <a:pt x="5" y="40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8" y="39"/>
                      <a:pt x="9" y="37"/>
                      <a:pt x="10" y="35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3"/>
                      <a:pt x="11" y="43"/>
                      <a:pt x="11" y="42"/>
                    </a:cubicBezTo>
                    <a:cubicBezTo>
                      <a:pt x="15" y="31"/>
                      <a:pt x="12" y="41"/>
                      <a:pt x="11" y="43"/>
                    </a:cubicBezTo>
                    <a:cubicBezTo>
                      <a:pt x="11" y="44"/>
                      <a:pt x="12" y="44"/>
                      <a:pt x="12" y="44"/>
                    </a:cubicBezTo>
                    <a:cubicBezTo>
                      <a:pt x="13" y="42"/>
                      <a:pt x="14" y="41"/>
                      <a:pt x="15" y="39"/>
                    </a:cubicBezTo>
                    <a:cubicBezTo>
                      <a:pt x="14" y="41"/>
                      <a:pt x="14" y="42"/>
                      <a:pt x="14" y="44"/>
                    </a:cubicBezTo>
                    <a:cubicBezTo>
                      <a:pt x="14" y="45"/>
                      <a:pt x="15" y="45"/>
                      <a:pt x="15" y="45"/>
                    </a:cubicBezTo>
                    <a:cubicBezTo>
                      <a:pt x="16" y="42"/>
                      <a:pt x="16" y="42"/>
                      <a:pt x="17" y="39"/>
                    </a:cubicBezTo>
                    <a:cubicBezTo>
                      <a:pt x="17" y="37"/>
                      <a:pt x="16" y="38"/>
                      <a:pt x="16" y="41"/>
                    </a:cubicBezTo>
                    <a:cubicBezTo>
                      <a:pt x="16" y="42"/>
                      <a:pt x="15" y="44"/>
                      <a:pt x="15" y="45"/>
                    </a:cubicBezTo>
                    <a:cubicBezTo>
                      <a:pt x="15" y="46"/>
                      <a:pt x="16" y="47"/>
                      <a:pt x="16" y="46"/>
                    </a:cubicBezTo>
                    <a:cubicBezTo>
                      <a:pt x="17" y="43"/>
                      <a:pt x="18" y="41"/>
                      <a:pt x="18" y="39"/>
                    </a:cubicBezTo>
                    <a:cubicBezTo>
                      <a:pt x="18" y="41"/>
                      <a:pt x="18" y="44"/>
                      <a:pt x="17" y="47"/>
                    </a:cubicBezTo>
                    <a:cubicBezTo>
                      <a:pt x="17" y="47"/>
                      <a:pt x="19" y="47"/>
                      <a:pt x="19" y="47"/>
                    </a:cubicBezTo>
                    <a:cubicBezTo>
                      <a:pt x="19" y="45"/>
                      <a:pt x="20" y="43"/>
                      <a:pt x="21" y="42"/>
                    </a:cubicBezTo>
                    <a:cubicBezTo>
                      <a:pt x="22" y="37"/>
                      <a:pt x="21" y="39"/>
                      <a:pt x="20" y="42"/>
                    </a:cubicBezTo>
                    <a:cubicBezTo>
                      <a:pt x="18" y="54"/>
                      <a:pt x="24" y="30"/>
                      <a:pt x="22" y="45"/>
                    </a:cubicBezTo>
                    <a:cubicBezTo>
                      <a:pt x="22" y="46"/>
                      <a:pt x="22" y="45"/>
                      <a:pt x="23" y="43"/>
                    </a:cubicBezTo>
                    <a:cubicBezTo>
                      <a:pt x="24" y="34"/>
                      <a:pt x="21" y="54"/>
                      <a:pt x="24" y="43"/>
                    </a:cubicBezTo>
                    <a:cubicBezTo>
                      <a:pt x="23" y="48"/>
                      <a:pt x="25" y="51"/>
                      <a:pt x="22" y="45"/>
                    </a:cubicBezTo>
                    <a:cubicBezTo>
                      <a:pt x="22" y="45"/>
                      <a:pt x="21" y="45"/>
                      <a:pt x="21" y="45"/>
                    </a:cubicBezTo>
                    <a:cubicBezTo>
                      <a:pt x="19" y="47"/>
                      <a:pt x="19" y="49"/>
                      <a:pt x="20" y="51"/>
                    </a:cubicBezTo>
                    <a:cubicBezTo>
                      <a:pt x="19" y="48"/>
                      <a:pt x="24" y="55"/>
                      <a:pt x="20" y="49"/>
                    </a:cubicBezTo>
                    <a:cubicBezTo>
                      <a:pt x="18" y="50"/>
                      <a:pt x="19" y="50"/>
                      <a:pt x="21" y="51"/>
                    </a:cubicBezTo>
                    <a:cubicBezTo>
                      <a:pt x="22" y="52"/>
                      <a:pt x="22" y="52"/>
                      <a:pt x="23" y="53"/>
                    </a:cubicBezTo>
                    <a:cubicBezTo>
                      <a:pt x="24" y="53"/>
                      <a:pt x="24" y="52"/>
                      <a:pt x="24" y="52"/>
                    </a:cubicBezTo>
                    <a:cubicBezTo>
                      <a:pt x="23" y="50"/>
                      <a:pt x="22" y="49"/>
                      <a:pt x="21" y="48"/>
                    </a:cubicBezTo>
                    <a:cubicBezTo>
                      <a:pt x="20" y="48"/>
                      <a:pt x="19" y="48"/>
                      <a:pt x="20" y="49"/>
                    </a:cubicBezTo>
                    <a:cubicBezTo>
                      <a:pt x="21" y="52"/>
                      <a:pt x="24" y="55"/>
                      <a:pt x="19" y="52"/>
                    </a:cubicBezTo>
                    <a:cubicBezTo>
                      <a:pt x="18" y="52"/>
                      <a:pt x="18" y="52"/>
                      <a:pt x="18" y="53"/>
                    </a:cubicBezTo>
                    <a:cubicBezTo>
                      <a:pt x="19" y="54"/>
                      <a:pt x="19" y="54"/>
                      <a:pt x="20" y="55"/>
                    </a:cubicBezTo>
                    <a:cubicBezTo>
                      <a:pt x="20" y="56"/>
                      <a:pt x="21" y="55"/>
                      <a:pt x="21" y="55"/>
                    </a:cubicBezTo>
                    <a:cubicBezTo>
                      <a:pt x="19" y="51"/>
                      <a:pt x="17" y="48"/>
                      <a:pt x="14" y="46"/>
                    </a:cubicBezTo>
                    <a:cubicBezTo>
                      <a:pt x="12" y="44"/>
                      <a:pt x="10" y="44"/>
                      <a:pt x="8" y="43"/>
                    </a:cubicBezTo>
                    <a:cubicBezTo>
                      <a:pt x="6" y="42"/>
                      <a:pt x="5" y="42"/>
                      <a:pt x="5" y="44"/>
                    </a:cubicBezTo>
                    <a:cubicBezTo>
                      <a:pt x="8" y="44"/>
                      <a:pt x="10" y="45"/>
                      <a:pt x="12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6" y="50"/>
                      <a:pt x="12" y="46"/>
                      <a:pt x="12" y="46"/>
                    </a:cubicBezTo>
                    <a:cubicBezTo>
                      <a:pt x="10" y="42"/>
                      <a:pt x="11" y="42"/>
                      <a:pt x="15" y="45"/>
                    </a:cubicBezTo>
                    <a:cubicBezTo>
                      <a:pt x="16" y="46"/>
                      <a:pt x="18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2" y="49"/>
                      <a:pt x="23" y="51"/>
                      <a:pt x="23" y="53"/>
                    </a:cubicBezTo>
                    <a:cubicBezTo>
                      <a:pt x="24" y="54"/>
                      <a:pt x="25" y="54"/>
                      <a:pt x="25" y="53"/>
                    </a:cubicBezTo>
                    <a:cubicBezTo>
                      <a:pt x="25" y="51"/>
                      <a:pt x="25" y="50"/>
                      <a:pt x="24" y="48"/>
                    </a:cubicBezTo>
                    <a:cubicBezTo>
                      <a:pt x="24" y="48"/>
                      <a:pt x="23" y="48"/>
                      <a:pt x="23" y="48"/>
                    </a:cubicBezTo>
                    <a:cubicBezTo>
                      <a:pt x="23" y="51"/>
                      <a:pt x="23" y="53"/>
                      <a:pt x="23" y="55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6" y="53"/>
                      <a:pt x="26" y="53"/>
                      <a:pt x="24" y="53"/>
                    </a:cubicBezTo>
                    <a:cubicBezTo>
                      <a:pt x="24" y="55"/>
                      <a:pt x="24" y="57"/>
                      <a:pt x="24" y="59"/>
                    </a:cubicBezTo>
                    <a:cubicBezTo>
                      <a:pt x="24" y="60"/>
                      <a:pt x="25" y="60"/>
                      <a:pt x="26" y="59"/>
                    </a:cubicBezTo>
                    <a:cubicBezTo>
                      <a:pt x="27" y="55"/>
                      <a:pt x="27" y="52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3"/>
                      <a:pt x="26" y="53"/>
                      <a:pt x="27" y="57"/>
                    </a:cubicBezTo>
                    <a:cubicBezTo>
                      <a:pt x="27" y="58"/>
                      <a:pt x="28" y="58"/>
                      <a:pt x="28" y="57"/>
                    </a:cubicBezTo>
                    <a:cubicBezTo>
                      <a:pt x="29" y="50"/>
                      <a:pt x="27" y="51"/>
                      <a:pt x="29" y="57"/>
                    </a:cubicBezTo>
                    <a:cubicBezTo>
                      <a:pt x="29" y="58"/>
                      <a:pt x="30" y="58"/>
                      <a:pt x="30" y="57"/>
                    </a:cubicBezTo>
                    <a:cubicBezTo>
                      <a:pt x="31" y="54"/>
                      <a:pt x="31" y="54"/>
                      <a:pt x="31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30" y="58"/>
                      <a:pt x="31" y="58"/>
                      <a:pt x="31" y="57"/>
                    </a:cubicBezTo>
                    <a:cubicBezTo>
                      <a:pt x="31" y="55"/>
                      <a:pt x="30" y="49"/>
                      <a:pt x="31" y="54"/>
                    </a:cubicBezTo>
                    <a:cubicBezTo>
                      <a:pt x="33" y="55"/>
                      <a:pt x="33" y="54"/>
                      <a:pt x="30" y="51"/>
                    </a:cubicBezTo>
                    <a:cubicBezTo>
                      <a:pt x="30" y="49"/>
                      <a:pt x="29" y="48"/>
                      <a:pt x="29" y="46"/>
                    </a:cubicBezTo>
                    <a:cubicBezTo>
                      <a:pt x="27" y="42"/>
                      <a:pt x="29" y="46"/>
                      <a:pt x="30" y="41"/>
                    </a:cubicBezTo>
                    <a:cubicBezTo>
                      <a:pt x="29" y="43"/>
                      <a:pt x="30" y="37"/>
                      <a:pt x="30" y="35"/>
                    </a:cubicBezTo>
                    <a:cubicBezTo>
                      <a:pt x="30" y="35"/>
                      <a:pt x="29" y="35"/>
                      <a:pt x="29" y="35"/>
                    </a:cubicBezTo>
                    <a:cubicBezTo>
                      <a:pt x="29" y="38"/>
                      <a:pt x="29" y="41"/>
                      <a:pt x="28" y="44"/>
                    </a:cubicBezTo>
                    <a:cubicBezTo>
                      <a:pt x="28" y="45"/>
                      <a:pt x="30" y="45"/>
                      <a:pt x="30" y="45"/>
                    </a:cubicBezTo>
                    <a:cubicBezTo>
                      <a:pt x="30" y="43"/>
                      <a:pt x="30" y="41"/>
                      <a:pt x="30" y="39"/>
                    </a:cubicBezTo>
                    <a:cubicBezTo>
                      <a:pt x="31" y="38"/>
                      <a:pt x="29" y="38"/>
                      <a:pt x="29" y="39"/>
                    </a:cubicBezTo>
                    <a:cubicBezTo>
                      <a:pt x="28" y="41"/>
                      <a:pt x="28" y="43"/>
                      <a:pt x="27" y="46"/>
                    </a:cubicBezTo>
                    <a:cubicBezTo>
                      <a:pt x="27" y="47"/>
                      <a:pt x="28" y="47"/>
                      <a:pt x="29" y="46"/>
                    </a:cubicBezTo>
                    <a:cubicBezTo>
                      <a:pt x="29" y="43"/>
                      <a:pt x="30" y="40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4" y="43"/>
                      <a:pt x="29" y="51"/>
                      <a:pt x="31" y="57"/>
                    </a:cubicBezTo>
                    <a:cubicBezTo>
                      <a:pt x="32" y="57"/>
                      <a:pt x="33" y="57"/>
                      <a:pt x="33" y="56"/>
                    </a:cubicBezTo>
                    <a:cubicBezTo>
                      <a:pt x="32" y="54"/>
                      <a:pt x="32" y="52"/>
                      <a:pt x="31" y="49"/>
                    </a:cubicBezTo>
                    <a:cubicBezTo>
                      <a:pt x="31" y="48"/>
                      <a:pt x="30" y="49"/>
                      <a:pt x="30" y="49"/>
                    </a:cubicBezTo>
                    <a:cubicBezTo>
                      <a:pt x="30" y="51"/>
                      <a:pt x="30" y="53"/>
                      <a:pt x="30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2"/>
                      <a:pt x="31" y="50"/>
                      <a:pt x="31" y="48"/>
                    </a:cubicBezTo>
                    <a:cubicBezTo>
                      <a:pt x="31" y="47"/>
                      <a:pt x="30" y="47"/>
                      <a:pt x="30" y="48"/>
                    </a:cubicBezTo>
                    <a:cubicBezTo>
                      <a:pt x="30" y="50"/>
                      <a:pt x="30" y="52"/>
                      <a:pt x="29" y="54"/>
                    </a:cubicBezTo>
                    <a:cubicBezTo>
                      <a:pt x="29" y="52"/>
                      <a:pt x="29" y="50"/>
                      <a:pt x="28" y="48"/>
                    </a:cubicBezTo>
                    <a:cubicBezTo>
                      <a:pt x="28" y="47"/>
                      <a:pt x="27" y="47"/>
                      <a:pt x="27" y="48"/>
                    </a:cubicBezTo>
                    <a:cubicBezTo>
                      <a:pt x="27" y="49"/>
                      <a:pt x="27" y="50"/>
                      <a:pt x="27" y="51"/>
                    </a:cubicBezTo>
                    <a:cubicBezTo>
                      <a:pt x="26" y="53"/>
                      <a:pt x="26" y="54"/>
                      <a:pt x="28" y="54"/>
                    </a:cubicBezTo>
                    <a:cubicBezTo>
                      <a:pt x="28" y="51"/>
                      <a:pt x="28" y="51"/>
                      <a:pt x="27" y="48"/>
                    </a:cubicBezTo>
                    <a:cubicBezTo>
                      <a:pt x="27" y="47"/>
                      <a:pt x="26" y="47"/>
                      <a:pt x="26" y="48"/>
                    </a:cubicBezTo>
                    <a:cubicBezTo>
                      <a:pt x="26" y="51"/>
                      <a:pt x="25" y="53"/>
                      <a:pt x="25" y="56"/>
                    </a:cubicBezTo>
                    <a:cubicBezTo>
                      <a:pt x="25" y="57"/>
                      <a:pt x="27" y="57"/>
                      <a:pt x="27" y="56"/>
                    </a:cubicBezTo>
                    <a:cubicBezTo>
                      <a:pt x="27" y="55"/>
                      <a:pt x="27" y="54"/>
                      <a:pt x="27" y="53"/>
                    </a:cubicBezTo>
                    <a:cubicBezTo>
                      <a:pt x="28" y="51"/>
                      <a:pt x="28" y="50"/>
                      <a:pt x="26" y="51"/>
                    </a:cubicBezTo>
                    <a:cubicBezTo>
                      <a:pt x="26" y="62"/>
                      <a:pt x="26" y="53"/>
                      <a:pt x="26" y="50"/>
                    </a:cubicBezTo>
                    <a:cubicBezTo>
                      <a:pt x="26" y="50"/>
                      <a:pt x="25" y="50"/>
                      <a:pt x="25" y="50"/>
                    </a:cubicBezTo>
                    <a:cubicBezTo>
                      <a:pt x="23" y="55"/>
                      <a:pt x="24" y="53"/>
                      <a:pt x="24" y="49"/>
                    </a:cubicBezTo>
                    <a:cubicBezTo>
                      <a:pt x="24" y="53"/>
                      <a:pt x="22" y="45"/>
                      <a:pt x="22" y="44"/>
                    </a:cubicBezTo>
                    <a:cubicBezTo>
                      <a:pt x="21" y="44"/>
                      <a:pt x="21" y="44"/>
                      <a:pt x="20" y="44"/>
                    </a:cubicBezTo>
                    <a:cubicBezTo>
                      <a:pt x="19" y="46"/>
                      <a:pt x="9" y="41"/>
                      <a:pt x="6" y="42"/>
                    </a:cubicBezTo>
                    <a:cubicBezTo>
                      <a:pt x="6" y="42"/>
                      <a:pt x="5" y="42"/>
                      <a:pt x="6" y="43"/>
                    </a:cubicBezTo>
                    <a:cubicBezTo>
                      <a:pt x="8" y="46"/>
                      <a:pt x="11" y="48"/>
                      <a:pt x="15" y="49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5" y="47"/>
                      <a:pt x="14" y="47"/>
                      <a:pt x="14" y="46"/>
                    </a:cubicBezTo>
                    <a:cubicBezTo>
                      <a:pt x="14" y="46"/>
                      <a:pt x="14" y="45"/>
                      <a:pt x="14" y="45"/>
                    </a:cubicBezTo>
                    <a:cubicBezTo>
                      <a:pt x="10" y="44"/>
                      <a:pt x="7" y="43"/>
                      <a:pt x="3" y="42"/>
                    </a:cubicBezTo>
                    <a:cubicBezTo>
                      <a:pt x="2" y="42"/>
                      <a:pt x="2" y="43"/>
                      <a:pt x="3" y="43"/>
                    </a:cubicBezTo>
                    <a:cubicBezTo>
                      <a:pt x="6" y="44"/>
                      <a:pt x="10" y="45"/>
                      <a:pt x="13" y="47"/>
                    </a:cubicBezTo>
                    <a:cubicBezTo>
                      <a:pt x="17" y="49"/>
                      <a:pt x="19" y="53"/>
                      <a:pt x="23" y="56"/>
                    </a:cubicBezTo>
                    <a:cubicBezTo>
                      <a:pt x="23" y="56"/>
                      <a:pt x="24" y="56"/>
                      <a:pt x="24" y="55"/>
                    </a:cubicBezTo>
                    <a:cubicBezTo>
                      <a:pt x="23" y="53"/>
                      <a:pt x="22" y="52"/>
                      <a:pt x="21" y="50"/>
                    </a:cubicBezTo>
                    <a:cubicBezTo>
                      <a:pt x="25" y="55"/>
                      <a:pt x="20" y="49"/>
                      <a:pt x="18" y="47"/>
                    </a:cubicBezTo>
                    <a:cubicBezTo>
                      <a:pt x="18" y="46"/>
                      <a:pt x="17" y="47"/>
                      <a:pt x="17" y="47"/>
                    </a:cubicBezTo>
                    <a:cubicBezTo>
                      <a:pt x="19" y="49"/>
                      <a:pt x="20" y="51"/>
                      <a:pt x="21" y="53"/>
                    </a:cubicBezTo>
                    <a:cubicBezTo>
                      <a:pt x="22" y="54"/>
                      <a:pt x="23" y="53"/>
                      <a:pt x="22" y="52"/>
                    </a:cubicBezTo>
                    <a:cubicBezTo>
                      <a:pt x="22" y="49"/>
                      <a:pt x="23" y="49"/>
                      <a:pt x="23" y="52"/>
                    </a:cubicBezTo>
                    <a:cubicBezTo>
                      <a:pt x="23" y="52"/>
                      <a:pt x="24" y="52"/>
                      <a:pt x="24" y="52"/>
                    </a:cubicBezTo>
                    <a:cubicBezTo>
                      <a:pt x="25" y="47"/>
                      <a:pt x="26" y="44"/>
                      <a:pt x="25" y="39"/>
                    </a:cubicBezTo>
                    <a:cubicBezTo>
                      <a:pt x="25" y="39"/>
                      <a:pt x="24" y="39"/>
                      <a:pt x="24" y="39"/>
                    </a:cubicBezTo>
                    <a:cubicBezTo>
                      <a:pt x="23" y="42"/>
                      <a:pt x="22" y="45"/>
                      <a:pt x="22" y="48"/>
                    </a:cubicBezTo>
                    <a:cubicBezTo>
                      <a:pt x="22" y="49"/>
                      <a:pt x="23" y="49"/>
                      <a:pt x="23" y="48"/>
                    </a:cubicBezTo>
                    <a:cubicBezTo>
                      <a:pt x="24" y="45"/>
                      <a:pt x="25" y="42"/>
                      <a:pt x="25" y="38"/>
                    </a:cubicBezTo>
                    <a:cubicBezTo>
                      <a:pt x="25" y="37"/>
                      <a:pt x="24" y="37"/>
                      <a:pt x="24" y="37"/>
                    </a:cubicBezTo>
                    <a:cubicBezTo>
                      <a:pt x="22" y="41"/>
                      <a:pt x="21" y="44"/>
                      <a:pt x="21" y="48"/>
                    </a:cubicBezTo>
                    <a:cubicBezTo>
                      <a:pt x="21" y="49"/>
                      <a:pt x="23" y="49"/>
                      <a:pt x="23" y="48"/>
                    </a:cubicBezTo>
                    <a:cubicBezTo>
                      <a:pt x="23" y="44"/>
                      <a:pt x="24" y="41"/>
                      <a:pt x="23" y="38"/>
                    </a:cubicBezTo>
                    <a:cubicBezTo>
                      <a:pt x="23" y="37"/>
                      <a:pt x="22" y="37"/>
                      <a:pt x="22" y="38"/>
                    </a:cubicBezTo>
                    <a:cubicBezTo>
                      <a:pt x="21" y="41"/>
                      <a:pt x="19" y="44"/>
                      <a:pt x="19" y="48"/>
                    </a:cubicBezTo>
                    <a:cubicBezTo>
                      <a:pt x="19" y="49"/>
                      <a:pt x="20" y="49"/>
                      <a:pt x="20" y="48"/>
                    </a:cubicBezTo>
                    <a:cubicBezTo>
                      <a:pt x="21" y="44"/>
                      <a:pt x="22" y="40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9"/>
                      <a:pt x="19" y="41"/>
                      <a:pt x="18" y="44"/>
                    </a:cubicBezTo>
                    <a:cubicBezTo>
                      <a:pt x="19" y="43"/>
                      <a:pt x="20" y="39"/>
                      <a:pt x="20" y="36"/>
                    </a:cubicBezTo>
                    <a:cubicBezTo>
                      <a:pt x="20" y="36"/>
                      <a:pt x="19" y="35"/>
                      <a:pt x="19" y="36"/>
                    </a:cubicBezTo>
                    <a:cubicBezTo>
                      <a:pt x="18" y="38"/>
                      <a:pt x="17" y="41"/>
                      <a:pt x="16" y="43"/>
                    </a:cubicBezTo>
                    <a:cubicBezTo>
                      <a:pt x="17" y="44"/>
                      <a:pt x="18" y="43"/>
                      <a:pt x="17" y="41"/>
                    </a:cubicBezTo>
                    <a:cubicBezTo>
                      <a:pt x="18" y="39"/>
                      <a:pt x="18" y="38"/>
                      <a:pt x="19" y="36"/>
                    </a:cubicBezTo>
                    <a:cubicBezTo>
                      <a:pt x="19" y="35"/>
                      <a:pt x="18" y="35"/>
                      <a:pt x="17" y="36"/>
                    </a:cubicBezTo>
                    <a:cubicBezTo>
                      <a:pt x="16" y="37"/>
                      <a:pt x="16" y="40"/>
                      <a:pt x="16" y="42"/>
                    </a:cubicBezTo>
                    <a:cubicBezTo>
                      <a:pt x="16" y="39"/>
                      <a:pt x="16" y="39"/>
                      <a:pt x="16" y="36"/>
                    </a:cubicBezTo>
                    <a:cubicBezTo>
                      <a:pt x="16" y="36"/>
                      <a:pt x="15" y="35"/>
                      <a:pt x="15" y="36"/>
                    </a:cubicBezTo>
                    <a:cubicBezTo>
                      <a:pt x="14" y="37"/>
                      <a:pt x="13" y="39"/>
                      <a:pt x="12" y="41"/>
                    </a:cubicBezTo>
                    <a:cubicBezTo>
                      <a:pt x="13" y="39"/>
                      <a:pt x="14" y="37"/>
                      <a:pt x="14" y="35"/>
                    </a:cubicBezTo>
                    <a:cubicBezTo>
                      <a:pt x="15" y="34"/>
                      <a:pt x="14" y="33"/>
                      <a:pt x="13" y="34"/>
                    </a:cubicBezTo>
                    <a:cubicBezTo>
                      <a:pt x="12" y="36"/>
                      <a:pt x="11" y="38"/>
                      <a:pt x="11" y="39"/>
                    </a:cubicBezTo>
                    <a:cubicBezTo>
                      <a:pt x="12" y="40"/>
                      <a:pt x="13" y="39"/>
                      <a:pt x="12" y="37"/>
                    </a:cubicBezTo>
                    <a:cubicBezTo>
                      <a:pt x="13" y="36"/>
                      <a:pt x="13" y="35"/>
                      <a:pt x="13" y="34"/>
                    </a:cubicBezTo>
                    <a:cubicBezTo>
                      <a:pt x="13" y="33"/>
                      <a:pt x="12" y="33"/>
                      <a:pt x="11" y="34"/>
                    </a:cubicBezTo>
                    <a:cubicBezTo>
                      <a:pt x="10" y="36"/>
                      <a:pt x="9" y="38"/>
                      <a:pt x="9" y="41"/>
                    </a:cubicBezTo>
                    <a:cubicBezTo>
                      <a:pt x="8" y="42"/>
                      <a:pt x="10" y="42"/>
                      <a:pt x="10" y="41"/>
                    </a:cubicBezTo>
                    <a:cubicBezTo>
                      <a:pt x="11" y="38"/>
                      <a:pt x="12" y="35"/>
                      <a:pt x="12" y="32"/>
                    </a:cubicBezTo>
                    <a:cubicBezTo>
                      <a:pt x="12" y="31"/>
                      <a:pt x="11" y="31"/>
                      <a:pt x="11" y="31"/>
                    </a:cubicBezTo>
                    <a:cubicBezTo>
                      <a:pt x="10" y="33"/>
                      <a:pt x="10" y="33"/>
                      <a:pt x="9" y="35"/>
                    </a:cubicBezTo>
                    <a:cubicBezTo>
                      <a:pt x="6" y="39"/>
                      <a:pt x="7" y="36"/>
                      <a:pt x="8" y="33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3"/>
                      <a:pt x="5" y="35"/>
                      <a:pt x="4" y="37"/>
                    </a:cubicBezTo>
                    <a:cubicBezTo>
                      <a:pt x="6" y="36"/>
                      <a:pt x="8" y="35"/>
                      <a:pt x="9" y="32"/>
                    </a:cubicBezTo>
                    <a:cubicBezTo>
                      <a:pt x="10" y="32"/>
                      <a:pt x="10" y="31"/>
                      <a:pt x="9" y="31"/>
                    </a:cubicBezTo>
                    <a:cubicBezTo>
                      <a:pt x="8" y="31"/>
                      <a:pt x="6" y="32"/>
                      <a:pt x="5" y="32"/>
                    </a:cubicBezTo>
                    <a:cubicBezTo>
                      <a:pt x="4" y="32"/>
                      <a:pt x="5" y="33"/>
                      <a:pt x="5" y="33"/>
                    </a:cubicBezTo>
                    <a:cubicBezTo>
                      <a:pt x="12" y="32"/>
                      <a:pt x="17" y="31"/>
                      <a:pt x="21" y="25"/>
                    </a:cubicBezTo>
                    <a:cubicBezTo>
                      <a:pt x="22" y="25"/>
                      <a:pt x="21" y="24"/>
                      <a:pt x="20" y="24"/>
                    </a:cubicBezTo>
                    <a:cubicBezTo>
                      <a:pt x="18" y="26"/>
                      <a:pt x="17" y="27"/>
                      <a:pt x="16" y="29"/>
                    </a:cubicBezTo>
                    <a:cubicBezTo>
                      <a:pt x="15" y="29"/>
                      <a:pt x="16" y="30"/>
                      <a:pt x="17" y="30"/>
                    </a:cubicBezTo>
                    <a:cubicBezTo>
                      <a:pt x="18" y="28"/>
                      <a:pt x="20" y="26"/>
                      <a:pt x="22" y="24"/>
                    </a:cubicBezTo>
                    <a:cubicBezTo>
                      <a:pt x="22" y="24"/>
                      <a:pt x="18" y="29"/>
                      <a:pt x="17" y="30"/>
                    </a:cubicBezTo>
                    <a:cubicBezTo>
                      <a:pt x="16" y="31"/>
                      <a:pt x="17" y="31"/>
                      <a:pt x="18" y="31"/>
                    </a:cubicBezTo>
                    <a:cubicBezTo>
                      <a:pt x="25" y="27"/>
                      <a:pt x="34" y="19"/>
                      <a:pt x="32" y="10"/>
                    </a:cubicBezTo>
                    <a:cubicBezTo>
                      <a:pt x="32" y="10"/>
                      <a:pt x="32" y="10"/>
                      <a:pt x="31" y="10"/>
                    </a:cubicBezTo>
                    <a:cubicBezTo>
                      <a:pt x="28" y="12"/>
                      <a:pt x="19" y="18"/>
                      <a:pt x="26" y="10"/>
                    </a:cubicBezTo>
                    <a:cubicBezTo>
                      <a:pt x="26" y="9"/>
                      <a:pt x="26" y="8"/>
                      <a:pt x="25" y="9"/>
                    </a:cubicBezTo>
                    <a:cubicBezTo>
                      <a:pt x="22" y="11"/>
                      <a:pt x="18" y="13"/>
                      <a:pt x="16" y="16"/>
                    </a:cubicBezTo>
                    <a:cubicBezTo>
                      <a:pt x="20" y="11"/>
                      <a:pt x="14" y="18"/>
                      <a:pt x="13" y="19"/>
                    </a:cubicBezTo>
                    <a:cubicBezTo>
                      <a:pt x="13" y="20"/>
                      <a:pt x="14" y="20"/>
                      <a:pt x="14" y="20"/>
                    </a:cubicBezTo>
                    <a:cubicBezTo>
                      <a:pt x="16" y="18"/>
                      <a:pt x="17" y="16"/>
                      <a:pt x="18" y="14"/>
                    </a:cubicBezTo>
                    <a:cubicBezTo>
                      <a:pt x="18" y="13"/>
                      <a:pt x="17" y="13"/>
                      <a:pt x="17" y="13"/>
                    </a:cubicBezTo>
                    <a:cubicBezTo>
                      <a:pt x="12" y="15"/>
                      <a:pt x="7" y="19"/>
                      <a:pt x="15" y="12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9" y="13"/>
                      <a:pt x="7" y="17"/>
                      <a:pt x="3" y="21"/>
                    </a:cubicBezTo>
                    <a:cubicBezTo>
                      <a:pt x="3" y="21"/>
                      <a:pt x="4" y="22"/>
                      <a:pt x="4" y="22"/>
                    </a:cubicBezTo>
                    <a:cubicBezTo>
                      <a:pt x="7" y="19"/>
                      <a:pt x="10" y="17"/>
                      <a:pt x="13" y="15"/>
                    </a:cubicBezTo>
                    <a:cubicBezTo>
                      <a:pt x="14" y="14"/>
                      <a:pt x="13" y="13"/>
                      <a:pt x="12" y="14"/>
                    </a:cubicBezTo>
                    <a:cubicBezTo>
                      <a:pt x="9" y="15"/>
                      <a:pt x="7" y="17"/>
                      <a:pt x="6" y="21"/>
                    </a:cubicBezTo>
                    <a:cubicBezTo>
                      <a:pt x="6" y="21"/>
                      <a:pt x="7" y="22"/>
                      <a:pt x="7" y="22"/>
                    </a:cubicBezTo>
                    <a:cubicBezTo>
                      <a:pt x="18" y="13"/>
                      <a:pt x="0" y="26"/>
                      <a:pt x="11" y="17"/>
                    </a:cubicBezTo>
                    <a:cubicBezTo>
                      <a:pt x="9" y="19"/>
                      <a:pt x="7" y="21"/>
                      <a:pt x="5" y="23"/>
                    </a:cubicBezTo>
                    <a:cubicBezTo>
                      <a:pt x="5" y="24"/>
                      <a:pt x="6" y="25"/>
                      <a:pt x="6" y="24"/>
                    </a:cubicBezTo>
                    <a:cubicBezTo>
                      <a:pt x="7" y="24"/>
                      <a:pt x="7" y="23"/>
                      <a:pt x="8" y="23"/>
                    </a:cubicBezTo>
                    <a:cubicBezTo>
                      <a:pt x="10" y="22"/>
                      <a:pt x="11" y="21"/>
                      <a:pt x="9" y="19"/>
                    </a:cubicBezTo>
                    <a:cubicBezTo>
                      <a:pt x="7" y="22"/>
                      <a:pt x="5" y="23"/>
                      <a:pt x="2" y="25"/>
                    </a:cubicBezTo>
                    <a:cubicBezTo>
                      <a:pt x="2" y="25"/>
                      <a:pt x="2" y="26"/>
                      <a:pt x="2" y="26"/>
                    </a:cubicBezTo>
                    <a:cubicBezTo>
                      <a:pt x="5" y="26"/>
                      <a:pt x="7" y="25"/>
                      <a:pt x="10" y="24"/>
                    </a:cubicBezTo>
                    <a:cubicBezTo>
                      <a:pt x="12" y="24"/>
                      <a:pt x="13" y="23"/>
                      <a:pt x="15" y="21"/>
                    </a:cubicBezTo>
                    <a:cubicBezTo>
                      <a:pt x="17" y="19"/>
                      <a:pt x="17" y="16"/>
                      <a:pt x="15" y="21"/>
                    </a:cubicBezTo>
                    <a:cubicBezTo>
                      <a:pt x="15" y="21"/>
                      <a:pt x="16" y="22"/>
                      <a:pt x="16" y="21"/>
                    </a:cubicBezTo>
                    <a:cubicBezTo>
                      <a:pt x="18" y="19"/>
                      <a:pt x="21" y="17"/>
                      <a:pt x="23" y="16"/>
                    </a:cubicBezTo>
                    <a:cubicBezTo>
                      <a:pt x="25" y="15"/>
                      <a:pt x="26" y="15"/>
                      <a:pt x="26" y="15"/>
                    </a:cubicBezTo>
                    <a:cubicBezTo>
                      <a:pt x="27" y="13"/>
                      <a:pt x="28" y="12"/>
                      <a:pt x="29" y="10"/>
                    </a:cubicBezTo>
                    <a:cubicBezTo>
                      <a:pt x="29" y="10"/>
                      <a:pt x="28" y="10"/>
                      <a:pt x="28" y="10"/>
                    </a:cubicBezTo>
                    <a:cubicBezTo>
                      <a:pt x="27" y="12"/>
                      <a:pt x="27" y="14"/>
                      <a:pt x="27" y="16"/>
                    </a:cubicBezTo>
                    <a:cubicBezTo>
                      <a:pt x="26" y="16"/>
                      <a:pt x="27" y="17"/>
                      <a:pt x="28" y="16"/>
                    </a:cubicBezTo>
                    <a:cubicBezTo>
                      <a:pt x="30" y="13"/>
                      <a:pt x="31" y="10"/>
                      <a:pt x="33" y="7"/>
                    </a:cubicBezTo>
                    <a:cubicBezTo>
                      <a:pt x="33" y="8"/>
                      <a:pt x="32" y="10"/>
                      <a:pt x="32" y="11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34" y="10"/>
                      <a:pt x="34" y="9"/>
                      <a:pt x="35" y="8"/>
                    </a:cubicBezTo>
                    <a:cubicBezTo>
                      <a:pt x="35" y="6"/>
                      <a:pt x="34" y="6"/>
                      <a:pt x="34" y="8"/>
                    </a:cubicBezTo>
                    <a:cubicBezTo>
                      <a:pt x="34" y="9"/>
                      <a:pt x="35" y="9"/>
                      <a:pt x="36" y="9"/>
                    </a:cubicBezTo>
                    <a:cubicBezTo>
                      <a:pt x="40" y="3"/>
                      <a:pt x="42" y="14"/>
                      <a:pt x="42" y="16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4" y="13"/>
                      <a:pt x="44" y="13"/>
                      <a:pt x="44" y="10"/>
                    </a:cubicBezTo>
                    <a:cubicBezTo>
                      <a:pt x="44" y="8"/>
                      <a:pt x="44" y="10"/>
                      <a:pt x="45" y="12"/>
                    </a:cubicBezTo>
                    <a:cubicBezTo>
                      <a:pt x="46" y="12"/>
                      <a:pt x="47" y="12"/>
                      <a:pt x="47" y="12"/>
                    </a:cubicBezTo>
                    <a:cubicBezTo>
                      <a:pt x="47" y="8"/>
                      <a:pt x="47" y="7"/>
                      <a:pt x="45" y="4"/>
                    </a:cubicBezTo>
                    <a:cubicBezTo>
                      <a:pt x="45" y="3"/>
                      <a:pt x="45" y="3"/>
                      <a:pt x="44" y="4"/>
                    </a:cubicBezTo>
                    <a:cubicBezTo>
                      <a:pt x="41" y="7"/>
                      <a:pt x="44" y="13"/>
                      <a:pt x="46" y="17"/>
                    </a:cubicBezTo>
                    <a:cubicBezTo>
                      <a:pt x="46" y="18"/>
                      <a:pt x="47" y="18"/>
                      <a:pt x="47" y="17"/>
                    </a:cubicBezTo>
                    <a:cubicBezTo>
                      <a:pt x="47" y="14"/>
                      <a:pt x="47" y="11"/>
                      <a:pt x="47" y="7"/>
                    </a:cubicBezTo>
                    <a:cubicBezTo>
                      <a:pt x="47" y="7"/>
                      <a:pt x="45" y="7"/>
                      <a:pt x="45" y="8"/>
                    </a:cubicBezTo>
                    <a:cubicBezTo>
                      <a:pt x="45" y="9"/>
                      <a:pt x="45" y="10"/>
                      <a:pt x="46" y="12"/>
                    </a:cubicBezTo>
                    <a:cubicBezTo>
                      <a:pt x="45" y="11"/>
                      <a:pt x="48" y="13"/>
                      <a:pt x="46" y="9"/>
                    </a:cubicBezTo>
                    <a:cubicBezTo>
                      <a:pt x="48" y="13"/>
                      <a:pt x="48" y="17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0"/>
                      <a:pt x="51" y="20"/>
                      <a:pt x="52" y="19"/>
                    </a:cubicBezTo>
                    <a:cubicBezTo>
                      <a:pt x="52" y="18"/>
                      <a:pt x="51" y="18"/>
                      <a:pt x="51" y="18"/>
                    </a:cubicBezTo>
                    <a:cubicBezTo>
                      <a:pt x="49" y="20"/>
                      <a:pt x="50" y="20"/>
                      <a:pt x="49" y="18"/>
                    </a:cubicBezTo>
                    <a:cubicBezTo>
                      <a:pt x="49" y="17"/>
                      <a:pt x="49" y="17"/>
                      <a:pt x="48" y="18"/>
                    </a:cubicBezTo>
                    <a:cubicBezTo>
                      <a:pt x="47" y="21"/>
                      <a:pt x="47" y="19"/>
                      <a:pt x="46" y="23"/>
                    </a:cubicBezTo>
                    <a:cubicBezTo>
                      <a:pt x="46" y="23"/>
                      <a:pt x="47" y="24"/>
                      <a:pt x="47" y="23"/>
                    </a:cubicBezTo>
                    <a:cubicBezTo>
                      <a:pt x="48" y="21"/>
                      <a:pt x="49" y="19"/>
                      <a:pt x="49" y="18"/>
                    </a:cubicBezTo>
                    <a:cubicBezTo>
                      <a:pt x="49" y="17"/>
                      <a:pt x="48" y="16"/>
                      <a:pt x="48" y="17"/>
                    </a:cubicBezTo>
                    <a:cubicBezTo>
                      <a:pt x="46" y="20"/>
                      <a:pt x="46" y="19"/>
                      <a:pt x="47" y="16"/>
                    </a:cubicBezTo>
                    <a:cubicBezTo>
                      <a:pt x="48" y="15"/>
                      <a:pt x="46" y="15"/>
                      <a:pt x="46" y="16"/>
                    </a:cubicBezTo>
                    <a:cubicBezTo>
                      <a:pt x="46" y="17"/>
                      <a:pt x="45" y="18"/>
                      <a:pt x="45" y="20"/>
                    </a:cubicBezTo>
                    <a:cubicBezTo>
                      <a:pt x="45" y="21"/>
                      <a:pt x="46" y="21"/>
                      <a:pt x="46" y="20"/>
                    </a:cubicBezTo>
                    <a:cubicBezTo>
                      <a:pt x="47" y="18"/>
                      <a:pt x="48" y="16"/>
                      <a:pt x="48" y="14"/>
                    </a:cubicBezTo>
                    <a:cubicBezTo>
                      <a:pt x="49" y="13"/>
                      <a:pt x="48" y="13"/>
                      <a:pt x="47" y="13"/>
                    </a:cubicBezTo>
                    <a:cubicBezTo>
                      <a:pt x="43" y="17"/>
                      <a:pt x="43" y="23"/>
                      <a:pt x="43" y="28"/>
                    </a:cubicBezTo>
                    <a:cubicBezTo>
                      <a:pt x="43" y="29"/>
                      <a:pt x="44" y="29"/>
                      <a:pt x="44" y="28"/>
                    </a:cubicBezTo>
                    <a:cubicBezTo>
                      <a:pt x="44" y="25"/>
                      <a:pt x="44" y="26"/>
                      <a:pt x="44" y="23"/>
                    </a:cubicBezTo>
                    <a:cubicBezTo>
                      <a:pt x="44" y="22"/>
                      <a:pt x="43" y="22"/>
                      <a:pt x="43" y="23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4" y="19"/>
                      <a:pt x="44" y="18"/>
                      <a:pt x="44" y="16"/>
                    </a:cubicBezTo>
                    <a:cubicBezTo>
                      <a:pt x="44" y="15"/>
                      <a:pt x="43" y="15"/>
                      <a:pt x="43" y="15"/>
                    </a:cubicBezTo>
                    <a:cubicBezTo>
                      <a:pt x="41" y="17"/>
                      <a:pt x="41" y="19"/>
                      <a:pt x="40" y="21"/>
                    </a:cubicBezTo>
                    <a:cubicBezTo>
                      <a:pt x="40" y="22"/>
                      <a:pt x="41" y="23"/>
                      <a:pt x="42" y="22"/>
                    </a:cubicBezTo>
                    <a:cubicBezTo>
                      <a:pt x="43" y="18"/>
                      <a:pt x="44" y="14"/>
                      <a:pt x="44" y="11"/>
                    </a:cubicBezTo>
                    <a:cubicBezTo>
                      <a:pt x="44" y="10"/>
                      <a:pt x="43" y="10"/>
                      <a:pt x="43" y="10"/>
                    </a:cubicBezTo>
                    <a:cubicBezTo>
                      <a:pt x="43" y="11"/>
                      <a:pt x="42" y="12"/>
                      <a:pt x="42" y="13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3" y="12"/>
                      <a:pt x="43" y="10"/>
                      <a:pt x="44" y="8"/>
                    </a:cubicBezTo>
                    <a:cubicBezTo>
                      <a:pt x="44" y="5"/>
                      <a:pt x="44" y="4"/>
                      <a:pt x="42" y="2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3" y="3"/>
                      <a:pt x="33" y="5"/>
                      <a:pt x="33" y="9"/>
                    </a:cubicBezTo>
                    <a:cubicBezTo>
                      <a:pt x="33" y="9"/>
                      <a:pt x="33" y="9"/>
                      <a:pt x="34" y="9"/>
                    </a:cubicBezTo>
                    <a:cubicBezTo>
                      <a:pt x="37" y="7"/>
                      <a:pt x="36" y="4"/>
                      <a:pt x="34" y="9"/>
                    </a:cubicBezTo>
                    <a:cubicBezTo>
                      <a:pt x="32" y="12"/>
                      <a:pt x="31" y="16"/>
                      <a:pt x="31" y="19"/>
                    </a:cubicBezTo>
                    <a:cubicBezTo>
                      <a:pt x="31" y="20"/>
                      <a:pt x="32" y="20"/>
                      <a:pt x="32" y="20"/>
                    </a:cubicBezTo>
                    <a:cubicBezTo>
                      <a:pt x="34" y="17"/>
                      <a:pt x="35" y="14"/>
                      <a:pt x="36" y="10"/>
                    </a:cubicBezTo>
                    <a:cubicBezTo>
                      <a:pt x="39" y="4"/>
                      <a:pt x="36" y="11"/>
                      <a:pt x="36" y="13"/>
                    </a:cubicBezTo>
                    <a:cubicBezTo>
                      <a:pt x="35" y="13"/>
                      <a:pt x="36" y="14"/>
                      <a:pt x="37" y="13"/>
                    </a:cubicBezTo>
                    <a:cubicBezTo>
                      <a:pt x="39" y="11"/>
                      <a:pt x="41" y="10"/>
                      <a:pt x="44" y="9"/>
                    </a:cubicBezTo>
                    <a:cubicBezTo>
                      <a:pt x="45" y="8"/>
                      <a:pt x="44" y="7"/>
                      <a:pt x="4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150"/>
              <p:cNvSpPr/>
              <p:nvPr/>
            </p:nvSpPr>
            <p:spPr bwMode="auto">
              <a:xfrm>
                <a:off x="1376363" y="2711451"/>
                <a:ext cx="9525" cy="11113"/>
              </a:xfrm>
              <a:custGeom>
                <a:avLst/>
                <a:gdLst>
                  <a:gd name="T0" fmla="*/ 5 w 8"/>
                  <a:gd name="T1" fmla="*/ 9 h 10"/>
                  <a:gd name="T2" fmla="*/ 7 w 8"/>
                  <a:gd name="T3" fmla="*/ 1 h 10"/>
                  <a:gd name="T4" fmla="*/ 6 w 8"/>
                  <a:gd name="T5" fmla="*/ 0 h 10"/>
                  <a:gd name="T6" fmla="*/ 1 w 8"/>
                  <a:gd name="T7" fmla="*/ 6 h 10"/>
                  <a:gd name="T8" fmla="*/ 2 w 8"/>
                  <a:gd name="T9" fmla="*/ 7 h 10"/>
                  <a:gd name="T10" fmla="*/ 7 w 8"/>
                  <a:gd name="T11" fmla="*/ 2 h 10"/>
                  <a:gd name="T12" fmla="*/ 6 w 8"/>
                  <a:gd name="T13" fmla="*/ 1 h 10"/>
                  <a:gd name="T14" fmla="*/ 1 w 8"/>
                  <a:gd name="T15" fmla="*/ 6 h 10"/>
                  <a:gd name="T16" fmla="*/ 2 w 8"/>
                  <a:gd name="T17" fmla="*/ 7 h 10"/>
                  <a:gd name="T18" fmla="*/ 7 w 8"/>
                  <a:gd name="T19" fmla="*/ 1 h 10"/>
                  <a:gd name="T20" fmla="*/ 6 w 8"/>
                  <a:gd name="T21" fmla="*/ 1 h 10"/>
                  <a:gd name="T22" fmla="*/ 3 w 8"/>
                  <a:gd name="T23" fmla="*/ 9 h 10"/>
                  <a:gd name="T24" fmla="*/ 5 w 8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0">
                    <a:moveTo>
                      <a:pt x="5" y="9"/>
                    </a:moveTo>
                    <a:cubicBezTo>
                      <a:pt x="5" y="6"/>
                      <a:pt x="7" y="4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4" y="2"/>
                      <a:pt x="3" y="5"/>
                      <a:pt x="1" y="6"/>
                    </a:cubicBezTo>
                    <a:cubicBezTo>
                      <a:pt x="1" y="6"/>
                      <a:pt x="2" y="7"/>
                      <a:pt x="2" y="7"/>
                    </a:cubicBez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3"/>
                      <a:pt x="4" y="6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456"/>
              <p:cNvSpPr/>
              <p:nvPr/>
            </p:nvSpPr>
            <p:spPr bwMode="auto">
              <a:xfrm>
                <a:off x="1481138" y="2513013"/>
                <a:ext cx="34925" cy="42863"/>
              </a:xfrm>
              <a:custGeom>
                <a:avLst/>
                <a:gdLst>
                  <a:gd name="T0" fmla="*/ 3 w 34"/>
                  <a:gd name="T1" fmla="*/ 1 h 40"/>
                  <a:gd name="T2" fmla="*/ 3 w 34"/>
                  <a:gd name="T3" fmla="*/ 1 h 40"/>
                  <a:gd name="T4" fmla="*/ 2 w 34"/>
                  <a:gd name="T5" fmla="*/ 1 h 40"/>
                  <a:gd name="T6" fmla="*/ 1 w 34"/>
                  <a:gd name="T7" fmla="*/ 13 h 40"/>
                  <a:gd name="T8" fmla="*/ 2 w 34"/>
                  <a:gd name="T9" fmla="*/ 39 h 40"/>
                  <a:gd name="T10" fmla="*/ 3 w 34"/>
                  <a:gd name="T11" fmla="*/ 39 h 40"/>
                  <a:gd name="T12" fmla="*/ 33 w 34"/>
                  <a:gd name="T13" fmla="*/ 20 h 40"/>
                  <a:gd name="T14" fmla="*/ 34 w 34"/>
                  <a:gd name="T15" fmla="*/ 19 h 40"/>
                  <a:gd name="T16" fmla="*/ 3 w 34"/>
                  <a:gd name="T17" fmla="*/ 0 h 40"/>
                  <a:gd name="T18" fmla="*/ 2 w 34"/>
                  <a:gd name="T19" fmla="*/ 2 h 40"/>
                  <a:gd name="T20" fmla="*/ 24 w 34"/>
                  <a:gd name="T21" fmla="*/ 15 h 40"/>
                  <a:gd name="T22" fmla="*/ 31 w 34"/>
                  <a:gd name="T23" fmla="*/ 19 h 40"/>
                  <a:gd name="T24" fmla="*/ 29 w 34"/>
                  <a:gd name="T25" fmla="*/ 19 h 40"/>
                  <a:gd name="T26" fmla="*/ 20 w 34"/>
                  <a:gd name="T27" fmla="*/ 24 h 40"/>
                  <a:gd name="T28" fmla="*/ 12 w 34"/>
                  <a:gd name="T29" fmla="*/ 30 h 40"/>
                  <a:gd name="T30" fmla="*/ 4 w 34"/>
                  <a:gd name="T31" fmla="*/ 36 h 40"/>
                  <a:gd name="T32" fmla="*/ 3 w 34"/>
                  <a:gd name="T33" fmla="*/ 19 h 40"/>
                  <a:gd name="T34" fmla="*/ 2 w 34"/>
                  <a:gd name="T35" fmla="*/ 2 h 40"/>
                  <a:gd name="T36" fmla="*/ 3 w 34"/>
                  <a:gd name="T37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40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2"/>
                      <a:pt x="1" y="11"/>
                      <a:pt x="1" y="13"/>
                    </a:cubicBezTo>
                    <a:cubicBezTo>
                      <a:pt x="2" y="22"/>
                      <a:pt x="2" y="30"/>
                      <a:pt x="2" y="39"/>
                    </a:cubicBezTo>
                    <a:cubicBezTo>
                      <a:pt x="2" y="40"/>
                      <a:pt x="3" y="40"/>
                      <a:pt x="3" y="39"/>
                    </a:cubicBezTo>
                    <a:cubicBezTo>
                      <a:pt x="13" y="32"/>
                      <a:pt x="21" y="21"/>
                      <a:pt x="33" y="20"/>
                    </a:cubicBezTo>
                    <a:cubicBezTo>
                      <a:pt x="34" y="20"/>
                      <a:pt x="34" y="19"/>
                      <a:pt x="34" y="19"/>
                    </a:cubicBezTo>
                    <a:cubicBezTo>
                      <a:pt x="23" y="13"/>
                      <a:pt x="13" y="6"/>
                      <a:pt x="3" y="0"/>
                    </a:cubicBezTo>
                    <a:cubicBezTo>
                      <a:pt x="2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5"/>
                    </a:cubicBezTo>
                    <a:cubicBezTo>
                      <a:pt x="26" y="16"/>
                      <a:pt x="28" y="17"/>
                      <a:pt x="31" y="19"/>
                    </a:cubicBezTo>
                    <a:cubicBezTo>
                      <a:pt x="31" y="19"/>
                      <a:pt x="32" y="19"/>
                      <a:pt x="29" y="19"/>
                    </a:cubicBezTo>
                    <a:cubicBezTo>
                      <a:pt x="26" y="20"/>
                      <a:pt x="23" y="22"/>
                      <a:pt x="20" y="24"/>
                    </a:cubicBezTo>
                    <a:cubicBezTo>
                      <a:pt x="17" y="26"/>
                      <a:pt x="14" y="28"/>
                      <a:pt x="12" y="30"/>
                    </a:cubicBezTo>
                    <a:cubicBezTo>
                      <a:pt x="10" y="32"/>
                      <a:pt x="4" y="38"/>
                      <a:pt x="4" y="36"/>
                    </a:cubicBezTo>
                    <a:cubicBezTo>
                      <a:pt x="3" y="30"/>
                      <a:pt x="3" y="25"/>
                      <a:pt x="3" y="19"/>
                    </a:cubicBezTo>
                    <a:cubicBezTo>
                      <a:pt x="3" y="14"/>
                      <a:pt x="4" y="7"/>
                      <a:pt x="2" y="2"/>
                    </a:cubicBezTo>
                    <a:cubicBezTo>
                      <a:pt x="2" y="3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457"/>
              <p:cNvSpPr>
                <a:spLocks noEditPoints="1"/>
              </p:cNvSpPr>
              <p:nvPr/>
            </p:nvSpPr>
            <p:spPr bwMode="auto">
              <a:xfrm>
                <a:off x="1482725" y="2516188"/>
                <a:ext cx="30163" cy="34925"/>
              </a:xfrm>
              <a:custGeom>
                <a:avLst/>
                <a:gdLst>
                  <a:gd name="T0" fmla="*/ 26 w 29"/>
                  <a:gd name="T1" fmla="*/ 15 h 34"/>
                  <a:gd name="T2" fmla="*/ 22 w 29"/>
                  <a:gd name="T3" fmla="*/ 16 h 34"/>
                  <a:gd name="T4" fmla="*/ 24 w 29"/>
                  <a:gd name="T5" fmla="*/ 13 h 34"/>
                  <a:gd name="T6" fmla="*/ 19 w 29"/>
                  <a:gd name="T7" fmla="*/ 15 h 34"/>
                  <a:gd name="T8" fmla="*/ 21 w 29"/>
                  <a:gd name="T9" fmla="*/ 12 h 34"/>
                  <a:gd name="T10" fmla="*/ 18 w 29"/>
                  <a:gd name="T11" fmla="*/ 13 h 34"/>
                  <a:gd name="T12" fmla="*/ 17 w 29"/>
                  <a:gd name="T13" fmla="*/ 12 h 34"/>
                  <a:gd name="T14" fmla="*/ 17 w 29"/>
                  <a:gd name="T15" fmla="*/ 10 h 34"/>
                  <a:gd name="T16" fmla="*/ 17 w 29"/>
                  <a:gd name="T17" fmla="*/ 10 h 34"/>
                  <a:gd name="T18" fmla="*/ 11 w 29"/>
                  <a:gd name="T19" fmla="*/ 13 h 34"/>
                  <a:gd name="T20" fmla="*/ 12 w 29"/>
                  <a:gd name="T21" fmla="*/ 9 h 34"/>
                  <a:gd name="T22" fmla="*/ 10 w 29"/>
                  <a:gd name="T23" fmla="*/ 9 h 34"/>
                  <a:gd name="T24" fmla="*/ 12 w 29"/>
                  <a:gd name="T25" fmla="*/ 6 h 34"/>
                  <a:gd name="T26" fmla="*/ 9 w 29"/>
                  <a:gd name="T27" fmla="*/ 6 h 34"/>
                  <a:gd name="T28" fmla="*/ 7 w 29"/>
                  <a:gd name="T29" fmla="*/ 5 h 34"/>
                  <a:gd name="T30" fmla="*/ 5 w 29"/>
                  <a:gd name="T31" fmla="*/ 5 h 34"/>
                  <a:gd name="T32" fmla="*/ 4 w 29"/>
                  <a:gd name="T33" fmla="*/ 3 h 34"/>
                  <a:gd name="T34" fmla="*/ 2 w 29"/>
                  <a:gd name="T35" fmla="*/ 1 h 34"/>
                  <a:gd name="T36" fmla="*/ 0 w 29"/>
                  <a:gd name="T37" fmla="*/ 2 h 34"/>
                  <a:gd name="T38" fmla="*/ 0 w 29"/>
                  <a:gd name="T39" fmla="*/ 4 h 34"/>
                  <a:gd name="T40" fmla="*/ 2 w 29"/>
                  <a:gd name="T41" fmla="*/ 6 h 34"/>
                  <a:gd name="T42" fmla="*/ 2 w 29"/>
                  <a:gd name="T43" fmla="*/ 8 h 34"/>
                  <a:gd name="T44" fmla="*/ 2 w 29"/>
                  <a:gd name="T45" fmla="*/ 10 h 34"/>
                  <a:gd name="T46" fmla="*/ 1 w 29"/>
                  <a:gd name="T47" fmla="*/ 13 h 34"/>
                  <a:gd name="T48" fmla="*/ 7 w 29"/>
                  <a:gd name="T49" fmla="*/ 10 h 34"/>
                  <a:gd name="T50" fmla="*/ 2 w 29"/>
                  <a:gd name="T51" fmla="*/ 16 h 34"/>
                  <a:gd name="T52" fmla="*/ 1 w 29"/>
                  <a:gd name="T53" fmla="*/ 18 h 34"/>
                  <a:gd name="T54" fmla="*/ 1 w 29"/>
                  <a:gd name="T55" fmla="*/ 20 h 34"/>
                  <a:gd name="T56" fmla="*/ 1 w 29"/>
                  <a:gd name="T57" fmla="*/ 22 h 34"/>
                  <a:gd name="T58" fmla="*/ 5 w 29"/>
                  <a:gd name="T59" fmla="*/ 21 h 34"/>
                  <a:gd name="T60" fmla="*/ 1 w 29"/>
                  <a:gd name="T61" fmla="*/ 26 h 34"/>
                  <a:gd name="T62" fmla="*/ 1 w 29"/>
                  <a:gd name="T63" fmla="*/ 26 h 34"/>
                  <a:gd name="T64" fmla="*/ 1 w 29"/>
                  <a:gd name="T65" fmla="*/ 29 h 34"/>
                  <a:gd name="T66" fmla="*/ 13 w 29"/>
                  <a:gd name="T67" fmla="*/ 19 h 34"/>
                  <a:gd name="T68" fmla="*/ 10 w 29"/>
                  <a:gd name="T69" fmla="*/ 23 h 34"/>
                  <a:gd name="T70" fmla="*/ 3 w 29"/>
                  <a:gd name="T71" fmla="*/ 30 h 34"/>
                  <a:gd name="T72" fmla="*/ 13 w 29"/>
                  <a:gd name="T73" fmla="*/ 23 h 34"/>
                  <a:gd name="T74" fmla="*/ 4 w 29"/>
                  <a:gd name="T75" fmla="*/ 34 h 34"/>
                  <a:gd name="T76" fmla="*/ 24 w 29"/>
                  <a:gd name="T77" fmla="*/ 19 h 34"/>
                  <a:gd name="T78" fmla="*/ 21 w 29"/>
                  <a:gd name="T79" fmla="*/ 15 h 34"/>
                  <a:gd name="T80" fmla="*/ 21 w 29"/>
                  <a:gd name="T81" fmla="*/ 14 h 34"/>
                  <a:gd name="T82" fmla="*/ 12 w 29"/>
                  <a:gd name="T83" fmla="*/ 15 h 34"/>
                  <a:gd name="T84" fmla="*/ 13 w 29"/>
                  <a:gd name="T85" fmla="*/ 10 h 34"/>
                  <a:gd name="T86" fmla="*/ 11 w 29"/>
                  <a:gd name="T87" fmla="*/ 10 h 34"/>
                  <a:gd name="T88" fmla="*/ 7 w 29"/>
                  <a:gd name="T89" fmla="*/ 9 h 34"/>
                  <a:gd name="T90" fmla="*/ 11 w 29"/>
                  <a:gd name="T91" fmla="*/ 8 h 34"/>
                  <a:gd name="T92" fmla="*/ 9 w 29"/>
                  <a:gd name="T93" fmla="*/ 10 h 34"/>
                  <a:gd name="T94" fmla="*/ 6 w 29"/>
                  <a:gd name="T95" fmla="*/ 18 h 34"/>
                  <a:gd name="T96" fmla="*/ 14 w 29"/>
                  <a:gd name="T97" fmla="*/ 14 h 34"/>
                  <a:gd name="T98" fmla="*/ 3 w 29"/>
                  <a:gd name="T99" fmla="*/ 26 h 34"/>
                  <a:gd name="T100" fmla="*/ 10 w 29"/>
                  <a:gd name="T101" fmla="*/ 19 h 34"/>
                  <a:gd name="T102" fmla="*/ 13 w 29"/>
                  <a:gd name="T103" fmla="*/ 18 h 34"/>
                  <a:gd name="T104" fmla="*/ 16 w 29"/>
                  <a:gd name="T105" fmla="*/ 17 h 34"/>
                  <a:gd name="T106" fmla="*/ 14 w 29"/>
                  <a:gd name="T107" fmla="*/ 19 h 34"/>
                  <a:gd name="T108" fmla="*/ 14 w 29"/>
                  <a:gd name="T109" fmla="*/ 19 h 34"/>
                  <a:gd name="T110" fmla="*/ 14 w 29"/>
                  <a:gd name="T111" fmla="*/ 21 h 34"/>
                  <a:gd name="T112" fmla="*/ 6 w 29"/>
                  <a:gd name="T113" fmla="*/ 31 h 34"/>
                  <a:gd name="T114" fmla="*/ 21 w 29"/>
                  <a:gd name="T115" fmla="*/ 17 h 34"/>
                  <a:gd name="T116" fmla="*/ 20 w 29"/>
                  <a:gd name="T117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" h="34">
                    <a:moveTo>
                      <a:pt x="29" y="16"/>
                    </a:moveTo>
                    <a:cubicBezTo>
                      <a:pt x="27" y="17"/>
                      <a:pt x="25" y="18"/>
                      <a:pt x="28" y="16"/>
                    </a:cubicBezTo>
                    <a:cubicBezTo>
                      <a:pt x="29" y="16"/>
                      <a:pt x="28" y="16"/>
                      <a:pt x="28" y="16"/>
                    </a:cubicBezTo>
                    <a:cubicBezTo>
                      <a:pt x="25" y="18"/>
                      <a:pt x="23" y="19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6"/>
                      <a:pt x="24" y="16"/>
                      <a:pt x="23" y="17"/>
                    </a:cubicBezTo>
                    <a:cubicBezTo>
                      <a:pt x="25" y="16"/>
                      <a:pt x="26" y="15"/>
                      <a:pt x="27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6" y="14"/>
                      <a:pt x="25" y="15"/>
                      <a:pt x="25" y="15"/>
                    </a:cubicBezTo>
                    <a:cubicBezTo>
                      <a:pt x="25" y="15"/>
                      <a:pt x="25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4" y="15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2" y="15"/>
                      <a:pt x="24" y="14"/>
                      <a:pt x="25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2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5"/>
                      <a:pt x="22" y="14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1" y="14"/>
                      <a:pt x="20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19" y="14"/>
                      <a:pt x="19" y="14"/>
                    </a:cubicBezTo>
                    <a:cubicBezTo>
                      <a:pt x="20" y="13"/>
                      <a:pt x="20" y="13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8" y="12"/>
                      <a:pt x="19" y="12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2"/>
                      <a:pt x="18" y="13"/>
                    </a:cubicBezTo>
                    <a:cubicBezTo>
                      <a:pt x="21" y="10"/>
                      <a:pt x="18" y="12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7" y="13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7" y="12"/>
                      <a:pt x="17" y="11"/>
                      <a:pt x="17" y="11"/>
                    </a:cubicBezTo>
                    <a:cubicBezTo>
                      <a:pt x="17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3" y="12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2"/>
                      <a:pt x="15" y="10"/>
                      <a:pt x="17" y="9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5" y="9"/>
                      <a:pt x="14" y="9"/>
                      <a:pt x="12" y="10"/>
                    </a:cubicBezTo>
                    <a:cubicBezTo>
                      <a:pt x="13" y="10"/>
                      <a:pt x="13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16" y="8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9"/>
                    </a:cubicBezTo>
                    <a:cubicBezTo>
                      <a:pt x="13" y="8"/>
                      <a:pt x="14" y="8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1" y="9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1" y="9"/>
                      <a:pt x="12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6"/>
                    </a:cubicBezTo>
                    <a:cubicBezTo>
                      <a:pt x="11" y="6"/>
                      <a:pt x="10" y="6"/>
                      <a:pt x="9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7" y="8"/>
                      <a:pt x="6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5" y="10"/>
                      <a:pt x="7" y="8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8" y="6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6"/>
                      <a:pt x="3" y="9"/>
                      <a:pt x="3" y="9"/>
                    </a:cubicBezTo>
                    <a:cubicBezTo>
                      <a:pt x="5" y="7"/>
                      <a:pt x="7" y="6"/>
                      <a:pt x="8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6"/>
                      <a:pt x="6" y="6"/>
                      <a:pt x="5" y="7"/>
                    </a:cubicBezTo>
                    <a:cubicBezTo>
                      <a:pt x="5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6"/>
                      <a:pt x="4" y="7"/>
                      <a:pt x="2" y="8"/>
                    </a:cubicBezTo>
                    <a:cubicBezTo>
                      <a:pt x="4" y="7"/>
                      <a:pt x="6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5"/>
                      <a:pt x="5" y="4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0" y="7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3"/>
                      <a:pt x="1" y="6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4"/>
                      <a:pt x="2" y="4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1" y="4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2"/>
                      <a:pt x="1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2"/>
                      <a:pt x="2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"/>
                      <a:pt x="1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4"/>
                      <a:pt x="4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2" y="4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3" y="4"/>
                    </a:cubicBezTo>
                    <a:cubicBezTo>
                      <a:pt x="7" y="1"/>
                      <a:pt x="2" y="6"/>
                      <a:pt x="2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9" y="1"/>
                      <a:pt x="3" y="6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4" y="6"/>
                      <a:pt x="5" y="5"/>
                    </a:cubicBezTo>
                    <a:cubicBezTo>
                      <a:pt x="4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8"/>
                      <a:pt x="4" y="7"/>
                      <a:pt x="6" y="6"/>
                    </a:cubicBezTo>
                    <a:cubicBezTo>
                      <a:pt x="5" y="6"/>
                      <a:pt x="3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8"/>
                      <a:pt x="7" y="6"/>
                    </a:cubicBezTo>
                    <a:cubicBezTo>
                      <a:pt x="5" y="8"/>
                      <a:pt x="3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1" y="4"/>
                      <a:pt x="4" y="10"/>
                      <a:pt x="1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10"/>
                      <a:pt x="6" y="10"/>
                      <a:pt x="7" y="9"/>
                    </a:cubicBezTo>
                    <a:cubicBezTo>
                      <a:pt x="5" y="11"/>
                      <a:pt x="3" y="13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3"/>
                      <a:pt x="5" y="11"/>
                      <a:pt x="7" y="10"/>
                    </a:cubicBezTo>
                    <a:cubicBezTo>
                      <a:pt x="12" y="6"/>
                      <a:pt x="7" y="10"/>
                      <a:pt x="7" y="10"/>
                    </a:cubicBezTo>
                    <a:cubicBezTo>
                      <a:pt x="5" y="11"/>
                      <a:pt x="4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6"/>
                      <a:pt x="4" y="15"/>
                      <a:pt x="5" y="14"/>
                    </a:cubicBezTo>
                    <a:cubicBezTo>
                      <a:pt x="4" y="15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5"/>
                      <a:pt x="5" y="14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5" y="15"/>
                      <a:pt x="4" y="16"/>
                      <a:pt x="3" y="17"/>
                    </a:cubicBezTo>
                    <a:cubicBezTo>
                      <a:pt x="2" y="17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3" y="17"/>
                      <a:pt x="2" y="18"/>
                      <a:pt x="1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3" y="19"/>
                      <a:pt x="4" y="19"/>
                    </a:cubicBezTo>
                    <a:cubicBezTo>
                      <a:pt x="3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3" y="21"/>
                      <a:pt x="4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0"/>
                      <a:pt x="2" y="21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2"/>
                      <a:pt x="2" y="22"/>
                      <a:pt x="3" y="21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4"/>
                      <a:pt x="2" y="24"/>
                    </a:cubicBezTo>
                    <a:cubicBezTo>
                      <a:pt x="3" y="23"/>
                      <a:pt x="4" y="22"/>
                      <a:pt x="5" y="21"/>
                    </a:cubicBezTo>
                    <a:cubicBezTo>
                      <a:pt x="5" y="21"/>
                      <a:pt x="6" y="21"/>
                      <a:pt x="6" y="20"/>
                    </a:cubicBezTo>
                    <a:cubicBezTo>
                      <a:pt x="7" y="20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9" y="19"/>
                      <a:pt x="10" y="18"/>
                    </a:cubicBezTo>
                    <a:cubicBezTo>
                      <a:pt x="8" y="20"/>
                      <a:pt x="6" y="21"/>
                      <a:pt x="5" y="22"/>
                    </a:cubicBezTo>
                    <a:cubicBezTo>
                      <a:pt x="3" y="23"/>
                      <a:pt x="2" y="24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5"/>
                    </a:cubicBezTo>
                    <a:cubicBezTo>
                      <a:pt x="3" y="24"/>
                      <a:pt x="4" y="23"/>
                      <a:pt x="6" y="22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6" y="22"/>
                      <a:pt x="6" y="22"/>
                      <a:pt x="5" y="22"/>
                    </a:cubicBezTo>
                    <a:cubicBezTo>
                      <a:pt x="4" y="23"/>
                      <a:pt x="3" y="24"/>
                      <a:pt x="2" y="25"/>
                    </a:cubicBezTo>
                    <a:cubicBezTo>
                      <a:pt x="2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5" y="23"/>
                      <a:pt x="5" y="23"/>
                    </a:cubicBezTo>
                    <a:cubicBezTo>
                      <a:pt x="7" y="21"/>
                      <a:pt x="9" y="20"/>
                      <a:pt x="11" y="18"/>
                    </a:cubicBezTo>
                    <a:cubicBezTo>
                      <a:pt x="10" y="19"/>
                      <a:pt x="9" y="21"/>
                      <a:pt x="7" y="22"/>
                    </a:cubicBezTo>
                    <a:cubicBezTo>
                      <a:pt x="5" y="24"/>
                      <a:pt x="3" y="26"/>
                      <a:pt x="1" y="28"/>
                    </a:cubicBezTo>
                    <a:cubicBezTo>
                      <a:pt x="1" y="28"/>
                      <a:pt x="1" y="29"/>
                      <a:pt x="1" y="29"/>
                    </a:cubicBezTo>
                    <a:cubicBezTo>
                      <a:pt x="2" y="29"/>
                      <a:pt x="1" y="29"/>
                      <a:pt x="2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4" y="26"/>
                      <a:pt x="3" y="27"/>
                      <a:pt x="2" y="28"/>
                    </a:cubicBezTo>
                    <a:cubicBezTo>
                      <a:pt x="1" y="29"/>
                      <a:pt x="2" y="28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24"/>
                      <a:pt x="9" y="21"/>
                      <a:pt x="12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1"/>
                      <a:pt x="9" y="23"/>
                    </a:cubicBezTo>
                    <a:cubicBezTo>
                      <a:pt x="8" y="24"/>
                      <a:pt x="7" y="25"/>
                      <a:pt x="5" y="25"/>
                    </a:cubicBezTo>
                    <a:cubicBezTo>
                      <a:pt x="6" y="25"/>
                      <a:pt x="7" y="24"/>
                      <a:pt x="8" y="23"/>
                    </a:cubicBezTo>
                    <a:cubicBezTo>
                      <a:pt x="8" y="23"/>
                      <a:pt x="8" y="24"/>
                      <a:pt x="8" y="24"/>
                    </a:cubicBezTo>
                    <a:cubicBezTo>
                      <a:pt x="7" y="24"/>
                      <a:pt x="7" y="25"/>
                      <a:pt x="6" y="25"/>
                    </a:cubicBezTo>
                    <a:cubicBezTo>
                      <a:pt x="6" y="26"/>
                      <a:pt x="5" y="27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6" y="26"/>
                      <a:pt x="8" y="24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1"/>
                      <a:pt x="13" y="20"/>
                    </a:cubicBezTo>
                    <a:cubicBezTo>
                      <a:pt x="10" y="23"/>
                      <a:pt x="7" y="25"/>
                      <a:pt x="5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6" y="26"/>
                      <a:pt x="5" y="28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1"/>
                      <a:pt x="3" y="30"/>
                    </a:cubicBezTo>
                    <a:cubicBezTo>
                      <a:pt x="4" y="29"/>
                      <a:pt x="6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3" y="31"/>
                    </a:cubicBezTo>
                    <a:cubicBezTo>
                      <a:pt x="3" y="31"/>
                      <a:pt x="3" y="32"/>
                      <a:pt x="3" y="31"/>
                    </a:cubicBezTo>
                    <a:cubicBezTo>
                      <a:pt x="4" y="31"/>
                      <a:pt x="4" y="30"/>
                      <a:pt x="5" y="30"/>
                    </a:cubicBezTo>
                    <a:cubicBezTo>
                      <a:pt x="6" y="29"/>
                      <a:pt x="7" y="28"/>
                      <a:pt x="8" y="26"/>
                    </a:cubicBezTo>
                    <a:cubicBezTo>
                      <a:pt x="10" y="25"/>
                      <a:pt x="11" y="24"/>
                      <a:pt x="13" y="23"/>
                    </a:cubicBezTo>
                    <a:cubicBezTo>
                      <a:pt x="9" y="26"/>
                      <a:pt x="6" y="30"/>
                      <a:pt x="3" y="33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3"/>
                      <a:pt x="4" y="33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2"/>
                      <a:pt x="5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5" y="33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8" y="30"/>
                      <a:pt x="12" y="27"/>
                      <a:pt x="15" y="23"/>
                    </a:cubicBezTo>
                    <a:cubicBezTo>
                      <a:pt x="18" y="22"/>
                      <a:pt x="20" y="20"/>
                      <a:pt x="23" y="18"/>
                    </a:cubicBezTo>
                    <a:cubicBezTo>
                      <a:pt x="24" y="17"/>
                      <a:pt x="24" y="17"/>
                      <a:pt x="25" y="16"/>
                    </a:cubicBezTo>
                    <a:cubicBezTo>
                      <a:pt x="28" y="15"/>
                      <a:pt x="25" y="17"/>
                      <a:pt x="24" y="17"/>
                    </a:cubicBezTo>
                    <a:cubicBezTo>
                      <a:pt x="22" y="19"/>
                      <a:pt x="24" y="17"/>
                      <a:pt x="21" y="20"/>
                    </a:cubicBezTo>
                    <a:cubicBezTo>
                      <a:pt x="21" y="20"/>
                      <a:pt x="21" y="20"/>
                      <a:pt x="22" y="20"/>
                    </a:cubicBezTo>
                    <a:cubicBezTo>
                      <a:pt x="23" y="19"/>
                      <a:pt x="25" y="18"/>
                      <a:pt x="27" y="17"/>
                    </a:cubicBezTo>
                    <a:cubicBezTo>
                      <a:pt x="28" y="16"/>
                      <a:pt x="24" y="18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lose/>
                    <a:moveTo>
                      <a:pt x="19" y="17"/>
                    </a:moveTo>
                    <a:cubicBezTo>
                      <a:pt x="19" y="17"/>
                      <a:pt x="18" y="18"/>
                      <a:pt x="18" y="18"/>
                    </a:cubicBezTo>
                    <a:cubicBezTo>
                      <a:pt x="19" y="17"/>
                      <a:pt x="20" y="16"/>
                      <a:pt x="21" y="16"/>
                    </a:cubicBezTo>
                    <a:cubicBezTo>
                      <a:pt x="20" y="16"/>
                      <a:pt x="20" y="17"/>
                      <a:pt x="19" y="17"/>
                    </a:cubicBezTo>
                    <a:close/>
                    <a:moveTo>
                      <a:pt x="21" y="15"/>
                    </a:moveTo>
                    <a:cubicBezTo>
                      <a:pt x="20" y="16"/>
                      <a:pt x="20" y="16"/>
                      <a:pt x="19" y="17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0" y="16"/>
                      <a:pt x="21" y="16"/>
                      <a:pt x="21" y="15"/>
                    </a:cubicBezTo>
                    <a:close/>
                    <a:moveTo>
                      <a:pt x="21" y="14"/>
                    </a:moveTo>
                    <a:cubicBezTo>
                      <a:pt x="20" y="15"/>
                      <a:pt x="19" y="16"/>
                      <a:pt x="18" y="16"/>
                    </a:cubicBezTo>
                    <a:cubicBezTo>
                      <a:pt x="17" y="17"/>
                      <a:pt x="16" y="17"/>
                      <a:pt x="16" y="18"/>
                    </a:cubicBezTo>
                    <a:cubicBezTo>
                      <a:pt x="16" y="18"/>
                      <a:pt x="16" y="17"/>
                      <a:pt x="17" y="17"/>
                    </a:cubicBezTo>
                    <a:cubicBezTo>
                      <a:pt x="18" y="16"/>
                      <a:pt x="21" y="15"/>
                      <a:pt x="21" y="14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5" y="12"/>
                      <a:pt x="15" y="12"/>
                    </a:cubicBezTo>
                    <a:cubicBezTo>
                      <a:pt x="13" y="13"/>
                      <a:pt x="11" y="14"/>
                      <a:pt x="9" y="16"/>
                    </a:cubicBezTo>
                    <a:cubicBezTo>
                      <a:pt x="11" y="15"/>
                      <a:pt x="12" y="13"/>
                      <a:pt x="14" y="12"/>
                    </a:cubicBezTo>
                    <a:close/>
                    <a:moveTo>
                      <a:pt x="16" y="12"/>
                    </a:moveTo>
                    <a:cubicBezTo>
                      <a:pt x="15" y="12"/>
                      <a:pt x="15" y="13"/>
                      <a:pt x="15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5"/>
                      <a:pt x="12" y="15"/>
                    </a:cubicBezTo>
                    <a:cubicBezTo>
                      <a:pt x="13" y="14"/>
                      <a:pt x="14" y="13"/>
                      <a:pt x="16" y="12"/>
                    </a:cubicBezTo>
                    <a:close/>
                    <a:moveTo>
                      <a:pt x="13" y="10"/>
                    </a:moveTo>
                    <a:cubicBezTo>
                      <a:pt x="16" y="8"/>
                      <a:pt x="17" y="8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3" y="11"/>
                      <a:pt x="11" y="12"/>
                      <a:pt x="9" y="13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2" y="11"/>
                      <a:pt x="13" y="10"/>
                    </a:cubicBezTo>
                    <a:close/>
                    <a:moveTo>
                      <a:pt x="7" y="14"/>
                    </a:moveTo>
                    <a:cubicBezTo>
                      <a:pt x="7" y="14"/>
                      <a:pt x="7" y="14"/>
                      <a:pt x="6" y="15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8" y="13"/>
                      <a:pt x="10" y="11"/>
                      <a:pt x="12" y="10"/>
                    </a:cubicBezTo>
                    <a:cubicBezTo>
                      <a:pt x="10" y="11"/>
                      <a:pt x="9" y="13"/>
                      <a:pt x="7" y="14"/>
                    </a:cubicBezTo>
                    <a:close/>
                    <a:moveTo>
                      <a:pt x="13" y="9"/>
                    </a:moveTo>
                    <a:cubicBezTo>
                      <a:pt x="14" y="8"/>
                      <a:pt x="16" y="7"/>
                      <a:pt x="13" y="9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lose/>
                    <a:moveTo>
                      <a:pt x="9" y="11"/>
                    </a:move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0"/>
                      <a:pt x="14" y="8"/>
                      <a:pt x="9" y="11"/>
                    </a:cubicBezTo>
                    <a:close/>
                    <a:moveTo>
                      <a:pt x="7" y="9"/>
                    </a:moveTo>
                    <a:cubicBezTo>
                      <a:pt x="6" y="9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8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lose/>
                    <a:moveTo>
                      <a:pt x="6" y="11"/>
                    </a:moveTo>
                    <a:cubicBezTo>
                      <a:pt x="7" y="10"/>
                      <a:pt x="9" y="9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8"/>
                      <a:pt x="9" y="9"/>
                      <a:pt x="8" y="10"/>
                    </a:cubicBezTo>
                    <a:cubicBezTo>
                      <a:pt x="8" y="10"/>
                      <a:pt x="2" y="14"/>
                      <a:pt x="6" y="11"/>
                    </a:cubicBezTo>
                    <a:close/>
                    <a:moveTo>
                      <a:pt x="5" y="13"/>
                    </a:moveTo>
                    <a:cubicBezTo>
                      <a:pt x="4" y="13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6" y="12"/>
                      <a:pt x="7" y="12"/>
                    </a:cubicBezTo>
                    <a:cubicBezTo>
                      <a:pt x="7" y="11"/>
                      <a:pt x="8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7" y="11"/>
                      <a:pt x="6" y="12"/>
                      <a:pt x="5" y="13"/>
                    </a:cubicBezTo>
                    <a:close/>
                    <a:moveTo>
                      <a:pt x="6" y="18"/>
                    </a:moveTo>
                    <a:cubicBezTo>
                      <a:pt x="8" y="17"/>
                      <a:pt x="11" y="15"/>
                      <a:pt x="13" y="13"/>
                    </a:cubicBezTo>
                    <a:cubicBezTo>
                      <a:pt x="13" y="13"/>
                      <a:pt x="13" y="14"/>
                      <a:pt x="12" y="14"/>
                    </a:cubicBezTo>
                    <a:cubicBezTo>
                      <a:pt x="10" y="16"/>
                      <a:pt x="7" y="17"/>
                      <a:pt x="5" y="19"/>
                    </a:cubicBezTo>
                    <a:cubicBezTo>
                      <a:pt x="5" y="19"/>
                      <a:pt x="6" y="19"/>
                      <a:pt x="6" y="18"/>
                    </a:cubicBezTo>
                    <a:close/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6" y="19"/>
                      <a:pt x="4" y="21"/>
                      <a:pt x="3" y="22"/>
                    </a:cubicBezTo>
                    <a:cubicBezTo>
                      <a:pt x="5" y="20"/>
                      <a:pt x="7" y="18"/>
                      <a:pt x="10" y="16"/>
                    </a:cubicBezTo>
                    <a:cubicBezTo>
                      <a:pt x="9" y="17"/>
                      <a:pt x="8" y="18"/>
                      <a:pt x="8" y="18"/>
                    </a:cubicBezTo>
                    <a:close/>
                    <a:moveTo>
                      <a:pt x="9" y="18"/>
                    </a:move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6"/>
                      <a:pt x="13" y="15"/>
                      <a:pt x="14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5"/>
                      <a:pt x="13" y="16"/>
                      <a:pt x="12" y="16"/>
                    </a:cubicBezTo>
                    <a:cubicBezTo>
                      <a:pt x="11" y="17"/>
                      <a:pt x="10" y="17"/>
                      <a:pt x="9" y="18"/>
                    </a:cubicBezTo>
                    <a:close/>
                    <a:moveTo>
                      <a:pt x="3" y="26"/>
                    </a:moveTo>
                    <a:cubicBezTo>
                      <a:pt x="4" y="26"/>
                      <a:pt x="4" y="25"/>
                      <a:pt x="4" y="25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lose/>
                    <a:moveTo>
                      <a:pt x="10" y="20"/>
                    </a:moveTo>
                    <a:cubicBezTo>
                      <a:pt x="8" y="22"/>
                      <a:pt x="6" y="23"/>
                      <a:pt x="5" y="25"/>
                    </a:cubicBezTo>
                    <a:cubicBezTo>
                      <a:pt x="6" y="24"/>
                      <a:pt x="7" y="23"/>
                      <a:pt x="8" y="22"/>
                    </a:cubicBezTo>
                    <a:cubicBezTo>
                      <a:pt x="8" y="21"/>
                      <a:pt x="9" y="21"/>
                      <a:pt x="9" y="21"/>
                    </a:cubicBezTo>
                    <a:cubicBezTo>
                      <a:pt x="10" y="20"/>
                      <a:pt x="10" y="20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20"/>
                      <a:pt x="10" y="20"/>
                      <a:pt x="10" y="20"/>
                    </a:cubicBezTo>
                    <a:close/>
                    <a:moveTo>
                      <a:pt x="10" y="19"/>
                    </a:moveTo>
                    <a:cubicBezTo>
                      <a:pt x="10" y="20"/>
                      <a:pt x="9" y="20"/>
                      <a:pt x="9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19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5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5"/>
                      <a:pt x="13" y="18"/>
                      <a:pt x="10" y="19"/>
                    </a:cubicBezTo>
                    <a:close/>
                    <a:moveTo>
                      <a:pt x="13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7"/>
                      <a:pt x="15" y="16"/>
                    </a:cubicBezTo>
                    <a:cubicBezTo>
                      <a:pt x="17" y="15"/>
                      <a:pt x="19" y="14"/>
                      <a:pt x="20" y="13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16"/>
                      <a:pt x="15" y="17"/>
                      <a:pt x="13" y="18"/>
                    </a:cubicBezTo>
                    <a:close/>
                    <a:moveTo>
                      <a:pt x="18" y="15"/>
                    </a:moveTo>
                    <a:cubicBezTo>
                      <a:pt x="18" y="15"/>
                      <a:pt x="19" y="15"/>
                      <a:pt x="19" y="14"/>
                    </a:cubicBezTo>
                    <a:cubicBezTo>
                      <a:pt x="22" y="13"/>
                      <a:pt x="18" y="16"/>
                      <a:pt x="16" y="17"/>
                    </a:cubicBezTo>
                    <a:cubicBezTo>
                      <a:pt x="17" y="16"/>
                      <a:pt x="17" y="16"/>
                      <a:pt x="18" y="15"/>
                    </a:cubicBezTo>
                    <a:close/>
                    <a:moveTo>
                      <a:pt x="12" y="20"/>
                    </a:moveTo>
                    <a:cubicBezTo>
                      <a:pt x="13" y="20"/>
                      <a:pt x="13" y="19"/>
                      <a:pt x="14" y="19"/>
                    </a:cubicBezTo>
                    <a:cubicBezTo>
                      <a:pt x="14" y="18"/>
                      <a:pt x="15" y="18"/>
                      <a:pt x="16" y="18"/>
                    </a:cubicBezTo>
                    <a:cubicBezTo>
                      <a:pt x="15" y="18"/>
                      <a:pt x="15" y="18"/>
                      <a:pt x="14" y="19"/>
                    </a:cubicBezTo>
                    <a:cubicBezTo>
                      <a:pt x="14" y="19"/>
                      <a:pt x="14" y="19"/>
                      <a:pt x="13" y="20"/>
                    </a:cubicBezTo>
                    <a:cubicBezTo>
                      <a:pt x="13" y="20"/>
                      <a:pt x="13" y="20"/>
                      <a:pt x="12" y="20"/>
                    </a:cubicBezTo>
                    <a:close/>
                    <a:moveTo>
                      <a:pt x="14" y="19"/>
                    </a:moveTo>
                    <a:cubicBezTo>
                      <a:pt x="14" y="19"/>
                      <a:pt x="14" y="19"/>
                      <a:pt x="15" y="19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4" y="20"/>
                      <a:pt x="13" y="21"/>
                    </a:cubicBezTo>
                    <a:cubicBezTo>
                      <a:pt x="11" y="22"/>
                      <a:pt x="10" y="23"/>
                      <a:pt x="8" y="25"/>
                    </a:cubicBezTo>
                    <a:cubicBezTo>
                      <a:pt x="10" y="23"/>
                      <a:pt x="12" y="21"/>
                      <a:pt x="14" y="19"/>
                    </a:cubicBezTo>
                    <a:close/>
                    <a:moveTo>
                      <a:pt x="10" y="24"/>
                    </a:moveTo>
                    <a:cubicBezTo>
                      <a:pt x="9" y="25"/>
                      <a:pt x="9" y="25"/>
                      <a:pt x="8" y="25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7" y="26"/>
                      <a:pt x="8" y="25"/>
                      <a:pt x="8" y="25"/>
                    </a:cubicBezTo>
                    <a:cubicBezTo>
                      <a:pt x="9" y="24"/>
                      <a:pt x="10" y="23"/>
                      <a:pt x="12" y="22"/>
                    </a:cubicBezTo>
                    <a:cubicBezTo>
                      <a:pt x="11" y="23"/>
                      <a:pt x="10" y="23"/>
                      <a:pt x="10" y="24"/>
                    </a:cubicBezTo>
                    <a:close/>
                    <a:moveTo>
                      <a:pt x="12" y="22"/>
                    </a:moveTo>
                    <a:cubicBezTo>
                      <a:pt x="13" y="22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6" y="19"/>
                    </a:cubicBezTo>
                    <a:cubicBezTo>
                      <a:pt x="16" y="19"/>
                      <a:pt x="16" y="20"/>
                      <a:pt x="15" y="20"/>
                    </a:cubicBezTo>
                    <a:cubicBezTo>
                      <a:pt x="14" y="21"/>
                      <a:pt x="13" y="21"/>
                      <a:pt x="12" y="22"/>
                    </a:cubicBezTo>
                    <a:close/>
                    <a:moveTo>
                      <a:pt x="6" y="30"/>
                    </a:moveTo>
                    <a:cubicBezTo>
                      <a:pt x="3" y="33"/>
                      <a:pt x="5" y="31"/>
                      <a:pt x="7" y="29"/>
                    </a:cubicBezTo>
                    <a:cubicBezTo>
                      <a:pt x="6" y="30"/>
                      <a:pt x="6" y="30"/>
                      <a:pt x="6" y="30"/>
                    </a:cubicBezTo>
                    <a:close/>
                    <a:moveTo>
                      <a:pt x="9" y="29"/>
                    </a:moveTo>
                    <a:cubicBezTo>
                      <a:pt x="10" y="28"/>
                      <a:pt x="4" y="34"/>
                      <a:pt x="6" y="31"/>
                    </a:cubicBezTo>
                    <a:cubicBezTo>
                      <a:pt x="8" y="30"/>
                      <a:pt x="9" y="28"/>
                      <a:pt x="11" y="27"/>
                    </a:cubicBezTo>
                    <a:cubicBezTo>
                      <a:pt x="11" y="28"/>
                      <a:pt x="10" y="28"/>
                      <a:pt x="9" y="29"/>
                    </a:cubicBezTo>
                    <a:close/>
                    <a:moveTo>
                      <a:pt x="16" y="23"/>
                    </a:moveTo>
                    <a:cubicBezTo>
                      <a:pt x="15" y="23"/>
                      <a:pt x="14" y="24"/>
                      <a:pt x="13" y="25"/>
                    </a:cubicBezTo>
                    <a:cubicBezTo>
                      <a:pt x="12" y="26"/>
                      <a:pt x="11" y="27"/>
                      <a:pt x="10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6"/>
                      <a:pt x="12" y="24"/>
                      <a:pt x="14" y="23"/>
                    </a:cubicBezTo>
                    <a:cubicBezTo>
                      <a:pt x="16" y="21"/>
                      <a:pt x="19" y="19"/>
                      <a:pt x="21" y="17"/>
                    </a:cubicBezTo>
                    <a:cubicBezTo>
                      <a:pt x="22" y="16"/>
                      <a:pt x="23" y="16"/>
                      <a:pt x="24" y="15"/>
                    </a:cubicBezTo>
                    <a:cubicBezTo>
                      <a:pt x="27" y="13"/>
                      <a:pt x="23" y="16"/>
                      <a:pt x="22" y="17"/>
                    </a:cubicBezTo>
                    <a:cubicBezTo>
                      <a:pt x="21" y="18"/>
                      <a:pt x="20" y="19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8" y="21"/>
                      <a:pt x="17" y="22"/>
                      <a:pt x="16" y="23"/>
                    </a:cubicBezTo>
                    <a:close/>
                    <a:moveTo>
                      <a:pt x="22" y="18"/>
                    </a:moveTo>
                    <a:cubicBezTo>
                      <a:pt x="21" y="18"/>
                      <a:pt x="21" y="18"/>
                      <a:pt x="20" y="19"/>
                    </a:cubicBezTo>
                    <a:cubicBezTo>
                      <a:pt x="20" y="19"/>
                      <a:pt x="20" y="18"/>
                      <a:pt x="21" y="18"/>
                    </a:cubicBezTo>
                    <a:cubicBezTo>
                      <a:pt x="22" y="17"/>
                      <a:pt x="22" y="17"/>
                      <a:pt x="23" y="16"/>
                    </a:cubicBezTo>
                    <a:cubicBezTo>
                      <a:pt x="23" y="17"/>
                      <a:pt x="22" y="17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458"/>
              <p:cNvSpPr/>
              <p:nvPr/>
            </p:nvSpPr>
            <p:spPr bwMode="auto">
              <a:xfrm>
                <a:off x="1485900" y="2525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459"/>
              <p:cNvSpPr/>
              <p:nvPr/>
            </p:nvSpPr>
            <p:spPr bwMode="auto">
              <a:xfrm>
                <a:off x="1506538" y="2533651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Oval 460"/>
              <p:cNvSpPr>
                <a:spLocks noChangeArrowheads="1"/>
              </p:cNvSpPr>
              <p:nvPr/>
            </p:nvSpPr>
            <p:spPr bwMode="auto">
              <a:xfrm>
                <a:off x="1493838" y="254158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461"/>
              <p:cNvSpPr/>
              <p:nvPr/>
            </p:nvSpPr>
            <p:spPr bwMode="auto">
              <a:xfrm>
                <a:off x="1500188" y="2533651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462"/>
              <p:cNvSpPr/>
              <p:nvPr/>
            </p:nvSpPr>
            <p:spPr bwMode="auto">
              <a:xfrm>
                <a:off x="1506538" y="2532063"/>
                <a:ext cx="3175" cy="1588"/>
              </a:xfrm>
              <a:custGeom>
                <a:avLst/>
                <a:gdLst>
                  <a:gd name="T0" fmla="*/ 0 w 3"/>
                  <a:gd name="T1" fmla="*/ 2 h 2"/>
                  <a:gd name="T2" fmla="*/ 0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463"/>
              <p:cNvSpPr/>
              <p:nvPr/>
            </p:nvSpPr>
            <p:spPr bwMode="auto">
              <a:xfrm>
                <a:off x="1506538" y="25304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464"/>
              <p:cNvSpPr/>
              <p:nvPr/>
            </p:nvSpPr>
            <p:spPr bwMode="auto">
              <a:xfrm>
                <a:off x="1500188" y="2528888"/>
                <a:ext cx="0" cy="0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465"/>
              <p:cNvSpPr/>
              <p:nvPr/>
            </p:nvSpPr>
            <p:spPr bwMode="auto">
              <a:xfrm>
                <a:off x="1498600" y="2528888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466"/>
              <p:cNvSpPr/>
              <p:nvPr/>
            </p:nvSpPr>
            <p:spPr bwMode="auto">
              <a:xfrm>
                <a:off x="1490663" y="2530476"/>
                <a:ext cx="1588" cy="1588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467"/>
              <p:cNvSpPr/>
              <p:nvPr/>
            </p:nvSpPr>
            <p:spPr bwMode="auto">
              <a:xfrm>
                <a:off x="1485900" y="25288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468"/>
              <p:cNvSpPr/>
              <p:nvPr/>
            </p:nvSpPr>
            <p:spPr bwMode="auto">
              <a:xfrm>
                <a:off x="1490663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469"/>
              <p:cNvSpPr/>
              <p:nvPr/>
            </p:nvSpPr>
            <p:spPr bwMode="auto">
              <a:xfrm>
                <a:off x="1485900" y="2528888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470"/>
              <p:cNvSpPr/>
              <p:nvPr/>
            </p:nvSpPr>
            <p:spPr bwMode="auto">
              <a:xfrm>
                <a:off x="1492250" y="2524126"/>
                <a:ext cx="158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471"/>
              <p:cNvSpPr/>
              <p:nvPr/>
            </p:nvSpPr>
            <p:spPr bwMode="auto">
              <a:xfrm>
                <a:off x="1485900" y="2530476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472"/>
              <p:cNvSpPr/>
              <p:nvPr/>
            </p:nvSpPr>
            <p:spPr bwMode="auto">
              <a:xfrm>
                <a:off x="1487488" y="2532063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473"/>
              <p:cNvSpPr/>
              <p:nvPr/>
            </p:nvSpPr>
            <p:spPr bwMode="auto">
              <a:xfrm>
                <a:off x="1482725" y="2532063"/>
                <a:ext cx="9525" cy="7938"/>
              </a:xfrm>
              <a:custGeom>
                <a:avLst/>
                <a:gdLst>
                  <a:gd name="T0" fmla="*/ 8 w 9"/>
                  <a:gd name="T1" fmla="*/ 1 h 8"/>
                  <a:gd name="T2" fmla="*/ 9 w 9"/>
                  <a:gd name="T3" fmla="*/ 0 h 8"/>
                  <a:gd name="T4" fmla="*/ 5 w 9"/>
                  <a:gd name="T5" fmla="*/ 4 h 8"/>
                  <a:gd name="T6" fmla="*/ 8 w 9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8" y="1"/>
                    </a:moveTo>
                    <a:cubicBezTo>
                      <a:pt x="8" y="1"/>
                      <a:pt x="9" y="1"/>
                      <a:pt x="9" y="0"/>
                    </a:cubicBezTo>
                    <a:cubicBezTo>
                      <a:pt x="7" y="1"/>
                      <a:pt x="6" y="2"/>
                      <a:pt x="5" y="4"/>
                    </a:cubicBezTo>
                    <a:cubicBezTo>
                      <a:pt x="0" y="8"/>
                      <a:pt x="6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Rectangle 474"/>
              <p:cNvSpPr>
                <a:spLocks noChangeArrowheads="1"/>
              </p:cNvSpPr>
              <p:nvPr/>
            </p:nvSpPr>
            <p:spPr bwMode="auto">
              <a:xfrm>
                <a:off x="1492250" y="253523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475"/>
              <p:cNvSpPr/>
              <p:nvPr/>
            </p:nvSpPr>
            <p:spPr bwMode="auto">
              <a:xfrm>
                <a:off x="1497013" y="25352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8" name="组合 47"/>
            <p:cNvGrpSpPr/>
            <p:nvPr/>
          </p:nvGrpSpPr>
          <p:grpSpPr>
            <a:xfrm>
              <a:off x="817563" y="2030413"/>
              <a:ext cx="765175" cy="765175"/>
              <a:chOff x="817563" y="2030413"/>
              <a:chExt cx="765175" cy="765175"/>
            </a:xfrm>
            <a:grpFill/>
          </p:grpSpPr>
          <p:grpSp>
            <p:nvGrpSpPr>
              <p:cNvPr id="69" name="Group 407"/>
              <p:cNvGrpSpPr/>
              <p:nvPr/>
            </p:nvGrpSpPr>
            <p:grpSpPr bwMode="auto">
              <a:xfrm>
                <a:off x="817563" y="2030413"/>
                <a:ext cx="765175" cy="763588"/>
                <a:chOff x="515" y="1279"/>
                <a:chExt cx="482" cy="481"/>
              </a:xfrm>
              <a:grpFill/>
            </p:grpSpPr>
            <p:sp>
              <p:nvSpPr>
                <p:cNvPr id="192" name="Freeform 207"/>
                <p:cNvSpPr/>
                <p:nvPr/>
              </p:nvSpPr>
              <p:spPr bwMode="auto">
                <a:xfrm>
                  <a:off x="652" y="1424"/>
                  <a:ext cx="7" cy="4"/>
                </a:xfrm>
                <a:custGeom>
                  <a:avLst/>
                  <a:gdLst>
                    <a:gd name="T0" fmla="*/ 4 w 11"/>
                    <a:gd name="T1" fmla="*/ 0 h 7"/>
                    <a:gd name="T2" fmla="*/ 1 w 11"/>
                    <a:gd name="T3" fmla="*/ 5 h 7"/>
                    <a:gd name="T4" fmla="*/ 2 w 11"/>
                    <a:gd name="T5" fmla="*/ 7 h 7"/>
                    <a:gd name="T6" fmla="*/ 10 w 11"/>
                    <a:gd name="T7" fmla="*/ 7 h 7"/>
                    <a:gd name="T8" fmla="*/ 11 w 11"/>
                    <a:gd name="T9" fmla="*/ 6 h 7"/>
                    <a:gd name="T10" fmla="*/ 11 w 11"/>
                    <a:gd name="T11" fmla="*/ 2 h 7"/>
                    <a:gd name="T12" fmla="*/ 10 w 11"/>
                    <a:gd name="T13" fmla="*/ 0 h 7"/>
                    <a:gd name="T14" fmla="*/ 4 w 11"/>
                    <a:gd name="T15" fmla="*/ 0 h 7"/>
                    <a:gd name="T16" fmla="*/ 3 w 11"/>
                    <a:gd name="T17" fmla="*/ 3 h 7"/>
                    <a:gd name="T18" fmla="*/ 3 w 11"/>
                    <a:gd name="T19" fmla="*/ 2 h 7"/>
                    <a:gd name="T20" fmla="*/ 2 w 11"/>
                    <a:gd name="T21" fmla="*/ 3 h 7"/>
                    <a:gd name="T22" fmla="*/ 4 w 11"/>
                    <a:gd name="T23" fmla="*/ 5 h 7"/>
                    <a:gd name="T24" fmla="*/ 6 w 11"/>
                    <a:gd name="T25" fmla="*/ 5 h 7"/>
                    <a:gd name="T26" fmla="*/ 4 w 11"/>
                    <a:gd name="T27" fmla="*/ 2 h 7"/>
                    <a:gd name="T28" fmla="*/ 2 w 11"/>
                    <a:gd name="T29" fmla="*/ 3 h 7"/>
                    <a:gd name="T30" fmla="*/ 3 w 11"/>
                    <a:gd name="T31" fmla="*/ 6 h 7"/>
                    <a:gd name="T32" fmla="*/ 7 w 11"/>
                    <a:gd name="T33" fmla="*/ 6 h 7"/>
                    <a:gd name="T34" fmla="*/ 8 w 11"/>
                    <a:gd name="T35" fmla="*/ 3 h 7"/>
                    <a:gd name="T36" fmla="*/ 8 w 11"/>
                    <a:gd name="T37" fmla="*/ 3 h 7"/>
                    <a:gd name="T38" fmla="*/ 5 w 11"/>
                    <a:gd name="T39" fmla="*/ 4 h 7"/>
                    <a:gd name="T40" fmla="*/ 7 w 11"/>
                    <a:gd name="T41" fmla="*/ 6 h 7"/>
                    <a:gd name="T42" fmla="*/ 7 w 11"/>
                    <a:gd name="T43" fmla="*/ 3 h 7"/>
                    <a:gd name="T44" fmla="*/ 3 w 11"/>
                    <a:gd name="T45" fmla="*/ 3 h 7"/>
                    <a:gd name="T46" fmla="*/ 4 w 11"/>
                    <a:gd name="T47" fmla="*/ 6 h 7"/>
                    <a:gd name="T48" fmla="*/ 6 w 11"/>
                    <a:gd name="T49" fmla="*/ 5 h 7"/>
                    <a:gd name="T50" fmla="*/ 4 w 11"/>
                    <a:gd name="T51" fmla="*/ 2 h 7"/>
                    <a:gd name="T52" fmla="*/ 3 w 11"/>
                    <a:gd name="T53" fmla="*/ 3 h 7"/>
                    <a:gd name="T54" fmla="*/ 5 w 11"/>
                    <a:gd name="T55" fmla="*/ 5 h 7"/>
                    <a:gd name="T56" fmla="*/ 4 w 11"/>
                    <a:gd name="T57" fmla="*/ 0 h 7"/>
                    <a:gd name="T58" fmla="*/ 4 w 11"/>
                    <a:gd name="T59" fmla="*/ 3 h 7"/>
                    <a:gd name="T60" fmla="*/ 10 w 11"/>
                    <a:gd name="T61" fmla="*/ 3 h 7"/>
                    <a:gd name="T62" fmla="*/ 8 w 11"/>
                    <a:gd name="T63" fmla="*/ 2 h 7"/>
                    <a:gd name="T64" fmla="*/ 8 w 11"/>
                    <a:gd name="T65" fmla="*/ 6 h 7"/>
                    <a:gd name="T66" fmla="*/ 10 w 11"/>
                    <a:gd name="T67" fmla="*/ 4 h 7"/>
                    <a:gd name="T68" fmla="*/ 2 w 11"/>
                    <a:gd name="T69" fmla="*/ 4 h 7"/>
                    <a:gd name="T70" fmla="*/ 3 w 11"/>
                    <a:gd name="T71" fmla="*/ 5 h 7"/>
                    <a:gd name="T72" fmla="*/ 4 w 11"/>
                    <a:gd name="T73" fmla="*/ 2 h 7"/>
                    <a:gd name="T74" fmla="*/ 4 w 11"/>
                    <a:gd name="T75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" h="7">
                      <a:moveTo>
                        <a:pt x="4" y="0"/>
                      </a:moveTo>
                      <a:cubicBezTo>
                        <a:pt x="1" y="0"/>
                        <a:pt x="1" y="3"/>
                        <a:pt x="1" y="5"/>
                      </a:cubicBezTo>
                      <a:cubicBezTo>
                        <a:pt x="0" y="6"/>
                        <a:pt x="1" y="6"/>
                        <a:pt x="2" y="7"/>
                      </a:cubicBezTo>
                      <a:cubicBezTo>
                        <a:pt x="4" y="7"/>
                        <a:pt x="7" y="7"/>
                        <a:pt x="10" y="7"/>
                      </a:cubicBezTo>
                      <a:cubicBezTo>
                        <a:pt x="11" y="7"/>
                        <a:pt x="11" y="6"/>
                        <a:pt x="11" y="6"/>
                      </a:cubicBezTo>
                      <a:cubicBezTo>
                        <a:pt x="11" y="4"/>
                        <a:pt x="11" y="3"/>
                        <a:pt x="11" y="2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8" y="0"/>
                        <a:pt x="6" y="0"/>
                        <a:pt x="4" y="0"/>
                      </a:cubicBezTo>
                      <a:cubicBezTo>
                        <a:pt x="2" y="0"/>
                        <a:pt x="2" y="2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5"/>
                        <a:pt x="3" y="6"/>
                        <a:pt x="4" y="5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7" y="4"/>
                        <a:pt x="6" y="2"/>
                        <a:pt x="4" y="2"/>
                      </a:cubicBezTo>
                      <a:cubicBezTo>
                        <a:pt x="4" y="3"/>
                        <a:pt x="3" y="3"/>
                        <a:pt x="2" y="3"/>
                      </a:cubicBezTo>
                      <a:cubicBezTo>
                        <a:pt x="1" y="4"/>
                        <a:pt x="2" y="6"/>
                        <a:pt x="3" y="6"/>
                      </a:cubicBezTo>
                      <a:cubicBezTo>
                        <a:pt x="5" y="6"/>
                        <a:pt x="6" y="6"/>
                        <a:pt x="7" y="6"/>
                      </a:cubicBezTo>
                      <a:cubicBezTo>
                        <a:pt x="9" y="6"/>
                        <a:pt x="9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7" y="2"/>
                        <a:pt x="4" y="3"/>
                        <a:pt x="5" y="4"/>
                      </a:cubicBezTo>
                      <a:cubicBezTo>
                        <a:pt x="6" y="5"/>
                        <a:pt x="6" y="5"/>
                        <a:pt x="7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3" y="3"/>
                      </a:cubicBezTo>
                      <a:cubicBezTo>
                        <a:pt x="3" y="4"/>
                        <a:pt x="4" y="5"/>
                        <a:pt x="4" y="6"/>
                      </a:cubicBezTo>
                      <a:cubicBezTo>
                        <a:pt x="5" y="5"/>
                        <a:pt x="5" y="5"/>
                        <a:pt x="6" y="5"/>
                      </a:cubicBezTo>
                      <a:cubicBezTo>
                        <a:pt x="5" y="4"/>
                        <a:pt x="5" y="3"/>
                        <a:pt x="4" y="2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5" y="5"/>
                      </a:cubicBezTo>
                      <a:cubicBezTo>
                        <a:pt x="6" y="3"/>
                        <a:pt x="6" y="2"/>
                        <a:pt x="4" y="0"/>
                      </a:cubicBezTo>
                      <a:cubicBezTo>
                        <a:pt x="4" y="1"/>
                        <a:pt x="4" y="2"/>
                        <a:pt x="4" y="3"/>
                      </a:cubicBezTo>
                      <a:cubicBezTo>
                        <a:pt x="6" y="3"/>
                        <a:pt x="8" y="3"/>
                        <a:pt x="10" y="3"/>
                      </a:cubicBezTo>
                      <a:cubicBezTo>
                        <a:pt x="9" y="3"/>
                        <a:pt x="9" y="2"/>
                        <a:pt x="8" y="2"/>
                      </a:cubicBezTo>
                      <a:cubicBezTo>
                        <a:pt x="9" y="3"/>
                        <a:pt x="8" y="4"/>
                        <a:pt x="8" y="6"/>
                      </a:cubicBezTo>
                      <a:cubicBezTo>
                        <a:pt x="9" y="5"/>
                        <a:pt x="9" y="5"/>
                        <a:pt x="10" y="4"/>
                      </a:cubicBezTo>
                      <a:cubicBezTo>
                        <a:pt x="7" y="4"/>
                        <a:pt x="5" y="5"/>
                        <a:pt x="2" y="4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5"/>
                        <a:pt x="4" y="2"/>
                        <a:pt x="4" y="2"/>
                      </a:cubicBezTo>
                      <a:cubicBezTo>
                        <a:pt x="6" y="2"/>
                        <a:pt x="6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08"/>
                <p:cNvSpPr/>
                <p:nvPr/>
              </p:nvSpPr>
              <p:spPr bwMode="auto">
                <a:xfrm>
                  <a:off x="654" y="1424"/>
                  <a:ext cx="3" cy="3"/>
                </a:xfrm>
                <a:custGeom>
                  <a:avLst/>
                  <a:gdLst>
                    <a:gd name="T0" fmla="*/ 3 w 5"/>
                    <a:gd name="T1" fmla="*/ 3 h 4"/>
                    <a:gd name="T2" fmla="*/ 3 w 5"/>
                    <a:gd name="T3" fmla="*/ 3 h 4"/>
                    <a:gd name="T4" fmla="*/ 2 w 5"/>
                    <a:gd name="T5" fmla="*/ 3 h 4"/>
                    <a:gd name="T6" fmla="*/ 2 w 5"/>
                    <a:gd name="T7" fmla="*/ 3 h 4"/>
                    <a:gd name="T8" fmla="*/ 2 w 5"/>
                    <a:gd name="T9" fmla="*/ 2 h 4"/>
                    <a:gd name="T10" fmla="*/ 2 w 5"/>
                    <a:gd name="T11" fmla="*/ 3 h 4"/>
                    <a:gd name="T12" fmla="*/ 5 w 5"/>
                    <a:gd name="T13" fmla="*/ 2 h 4"/>
                    <a:gd name="T14" fmla="*/ 2 w 5"/>
                    <a:gd name="T15" fmla="*/ 1 h 4"/>
                    <a:gd name="T16" fmla="*/ 3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5" y="4"/>
                        <a:pt x="5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0" y="1"/>
                        <a:pt x="1" y="4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09"/>
                <p:cNvSpPr/>
                <p:nvPr/>
              </p:nvSpPr>
              <p:spPr bwMode="auto">
                <a:xfrm>
                  <a:off x="647" y="1402"/>
                  <a:ext cx="20" cy="22"/>
                </a:xfrm>
                <a:custGeom>
                  <a:avLst/>
                  <a:gdLst>
                    <a:gd name="T0" fmla="*/ 4 w 30"/>
                    <a:gd name="T1" fmla="*/ 21 h 32"/>
                    <a:gd name="T2" fmla="*/ 8 w 30"/>
                    <a:gd name="T3" fmla="*/ 20 h 32"/>
                    <a:gd name="T4" fmla="*/ 6 w 30"/>
                    <a:gd name="T5" fmla="*/ 19 h 32"/>
                    <a:gd name="T6" fmla="*/ 13 w 30"/>
                    <a:gd name="T7" fmla="*/ 30 h 32"/>
                    <a:gd name="T8" fmla="*/ 23 w 30"/>
                    <a:gd name="T9" fmla="*/ 24 h 32"/>
                    <a:gd name="T10" fmla="*/ 11 w 30"/>
                    <a:gd name="T11" fmla="*/ 16 h 32"/>
                    <a:gd name="T12" fmla="*/ 6 w 30"/>
                    <a:gd name="T13" fmla="*/ 12 h 32"/>
                    <a:gd name="T14" fmla="*/ 14 w 30"/>
                    <a:gd name="T15" fmla="*/ 8 h 32"/>
                    <a:gd name="T16" fmla="*/ 28 w 30"/>
                    <a:gd name="T17" fmla="*/ 10 h 32"/>
                    <a:gd name="T18" fmla="*/ 29 w 30"/>
                    <a:gd name="T19" fmla="*/ 8 h 32"/>
                    <a:gd name="T20" fmla="*/ 29 w 30"/>
                    <a:gd name="T21" fmla="*/ 5 h 32"/>
                    <a:gd name="T22" fmla="*/ 27 w 30"/>
                    <a:gd name="T23" fmla="*/ 4 h 32"/>
                    <a:gd name="T24" fmla="*/ 5 w 30"/>
                    <a:gd name="T25" fmla="*/ 7 h 32"/>
                    <a:gd name="T26" fmla="*/ 8 w 30"/>
                    <a:gd name="T27" fmla="*/ 9 h 32"/>
                    <a:gd name="T28" fmla="*/ 12 w 30"/>
                    <a:gd name="T29" fmla="*/ 6 h 32"/>
                    <a:gd name="T30" fmla="*/ 12 w 30"/>
                    <a:gd name="T31" fmla="*/ 3 h 32"/>
                    <a:gd name="T32" fmla="*/ 3 w 30"/>
                    <a:gd name="T33" fmla="*/ 7 h 32"/>
                    <a:gd name="T34" fmla="*/ 5 w 30"/>
                    <a:gd name="T35" fmla="*/ 9 h 32"/>
                    <a:gd name="T36" fmla="*/ 21 w 30"/>
                    <a:gd name="T37" fmla="*/ 7 h 32"/>
                    <a:gd name="T38" fmla="*/ 29 w 30"/>
                    <a:gd name="T39" fmla="*/ 8 h 32"/>
                    <a:gd name="T40" fmla="*/ 28 w 30"/>
                    <a:gd name="T41" fmla="*/ 6 h 32"/>
                    <a:gd name="T42" fmla="*/ 28 w 30"/>
                    <a:gd name="T43" fmla="*/ 6 h 32"/>
                    <a:gd name="T44" fmla="*/ 26 w 30"/>
                    <a:gd name="T45" fmla="*/ 8 h 32"/>
                    <a:gd name="T46" fmla="*/ 27 w 30"/>
                    <a:gd name="T47" fmla="*/ 8 h 32"/>
                    <a:gd name="T48" fmla="*/ 27 w 30"/>
                    <a:gd name="T49" fmla="*/ 6 h 32"/>
                    <a:gd name="T50" fmla="*/ 15 w 30"/>
                    <a:gd name="T51" fmla="*/ 3 h 32"/>
                    <a:gd name="T52" fmla="*/ 4 w 30"/>
                    <a:gd name="T53" fmla="*/ 7 h 32"/>
                    <a:gd name="T54" fmla="*/ 5 w 30"/>
                    <a:gd name="T55" fmla="*/ 9 h 32"/>
                    <a:gd name="T56" fmla="*/ 12 w 30"/>
                    <a:gd name="T57" fmla="*/ 6 h 32"/>
                    <a:gd name="T58" fmla="*/ 12 w 30"/>
                    <a:gd name="T59" fmla="*/ 3 h 32"/>
                    <a:gd name="T60" fmla="*/ 5 w 30"/>
                    <a:gd name="T61" fmla="*/ 8 h 32"/>
                    <a:gd name="T62" fmla="*/ 8 w 30"/>
                    <a:gd name="T63" fmla="*/ 9 h 32"/>
                    <a:gd name="T64" fmla="*/ 28 w 30"/>
                    <a:gd name="T65" fmla="*/ 7 h 32"/>
                    <a:gd name="T66" fmla="*/ 26 w 30"/>
                    <a:gd name="T67" fmla="*/ 6 h 32"/>
                    <a:gd name="T68" fmla="*/ 27 w 30"/>
                    <a:gd name="T69" fmla="*/ 8 h 32"/>
                    <a:gd name="T70" fmla="*/ 28 w 30"/>
                    <a:gd name="T71" fmla="*/ 7 h 32"/>
                    <a:gd name="T72" fmla="*/ 3 w 30"/>
                    <a:gd name="T73" fmla="*/ 12 h 32"/>
                    <a:gd name="T74" fmla="*/ 13 w 30"/>
                    <a:gd name="T75" fmla="*/ 19 h 32"/>
                    <a:gd name="T76" fmla="*/ 16 w 30"/>
                    <a:gd name="T77" fmla="*/ 20 h 32"/>
                    <a:gd name="T78" fmla="*/ 16 w 30"/>
                    <a:gd name="T79" fmla="*/ 28 h 32"/>
                    <a:gd name="T80" fmla="*/ 9 w 30"/>
                    <a:gd name="T81" fmla="*/ 19 h 32"/>
                    <a:gd name="T82" fmla="*/ 7 w 30"/>
                    <a:gd name="T83" fmla="*/ 18 h 32"/>
                    <a:gd name="T84" fmla="*/ 4 w 30"/>
                    <a:gd name="T85" fmla="*/ 18 h 32"/>
                    <a:gd name="T86" fmla="*/ 4 w 30"/>
                    <a:gd name="T87" fmla="*/ 2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0" h="32">
                      <a:moveTo>
                        <a:pt x="4" y="21"/>
                      </a:moveTo>
                      <a:cubicBezTo>
                        <a:pt x="6" y="21"/>
                        <a:pt x="7" y="21"/>
                        <a:pt x="8" y="20"/>
                      </a:cubicBezTo>
                      <a:cubicBezTo>
                        <a:pt x="8" y="20"/>
                        <a:pt x="7" y="19"/>
                        <a:pt x="6" y="19"/>
                      </a:cubicBezTo>
                      <a:cubicBezTo>
                        <a:pt x="6" y="24"/>
                        <a:pt x="8" y="28"/>
                        <a:pt x="13" y="30"/>
                      </a:cubicBezTo>
                      <a:cubicBezTo>
                        <a:pt x="18" y="32"/>
                        <a:pt x="23" y="28"/>
                        <a:pt x="23" y="24"/>
                      </a:cubicBezTo>
                      <a:cubicBezTo>
                        <a:pt x="24" y="17"/>
                        <a:pt x="15" y="17"/>
                        <a:pt x="11" y="16"/>
                      </a:cubicBezTo>
                      <a:cubicBezTo>
                        <a:pt x="9" y="16"/>
                        <a:pt x="7" y="14"/>
                        <a:pt x="6" y="12"/>
                      </a:cubicBezTo>
                      <a:cubicBezTo>
                        <a:pt x="4" y="8"/>
                        <a:pt x="12" y="8"/>
                        <a:pt x="14" y="8"/>
                      </a:cubicBezTo>
                      <a:cubicBezTo>
                        <a:pt x="18" y="8"/>
                        <a:pt x="23" y="10"/>
                        <a:pt x="28" y="10"/>
                      </a:cubicBezTo>
                      <a:cubicBezTo>
                        <a:pt x="29" y="10"/>
                        <a:pt x="29" y="9"/>
                        <a:pt x="29" y="8"/>
                      </a:cubicBezTo>
                      <a:cubicBezTo>
                        <a:pt x="30" y="6"/>
                        <a:pt x="30" y="7"/>
                        <a:pt x="29" y="5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0" y="5"/>
                        <a:pt x="12" y="2"/>
                        <a:pt x="5" y="7"/>
                      </a:cubicBezTo>
                      <a:cubicBezTo>
                        <a:pt x="6" y="8"/>
                        <a:pt x="7" y="8"/>
                        <a:pt x="8" y="9"/>
                      </a:cubicBezTo>
                      <a:cubicBezTo>
                        <a:pt x="9" y="7"/>
                        <a:pt x="11" y="6"/>
                        <a:pt x="12" y="6"/>
                      </a:cubicBezTo>
                      <a:cubicBezTo>
                        <a:pt x="14" y="5"/>
                        <a:pt x="13" y="3"/>
                        <a:pt x="12" y="3"/>
                      </a:cubicBezTo>
                      <a:cubicBezTo>
                        <a:pt x="8" y="4"/>
                        <a:pt x="6" y="4"/>
                        <a:pt x="3" y="7"/>
                      </a:cubicBezTo>
                      <a:cubicBezTo>
                        <a:pt x="2" y="8"/>
                        <a:pt x="4" y="10"/>
                        <a:pt x="5" y="9"/>
                      </a:cubicBezTo>
                      <a:cubicBezTo>
                        <a:pt x="10" y="6"/>
                        <a:pt x="15" y="6"/>
                        <a:pt x="21" y="7"/>
                      </a:cubicBezTo>
                      <a:cubicBezTo>
                        <a:pt x="23" y="8"/>
                        <a:pt x="27" y="10"/>
                        <a:pt x="29" y="8"/>
                      </a:cubicBezTo>
                      <a:cubicBezTo>
                        <a:pt x="29" y="7"/>
                        <a:pt x="29" y="6"/>
                        <a:pt x="28" y="6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5"/>
                        <a:pt x="25" y="7"/>
                        <a:pt x="26" y="8"/>
                      </a:cubicBezTo>
                      <a:cubicBezTo>
                        <a:pt x="26" y="8"/>
                        <a:pt x="27" y="8"/>
                        <a:pt x="27" y="8"/>
                      </a:cubicBezTo>
                      <a:cubicBezTo>
                        <a:pt x="27" y="8"/>
                        <a:pt x="27" y="7"/>
                        <a:pt x="27" y="6"/>
                      </a:cubicBezTo>
                      <a:cubicBezTo>
                        <a:pt x="26" y="6"/>
                        <a:pt x="16" y="3"/>
                        <a:pt x="15" y="3"/>
                      </a:cubicBezTo>
                      <a:cubicBezTo>
                        <a:pt x="11" y="3"/>
                        <a:pt x="7" y="4"/>
                        <a:pt x="4" y="7"/>
                      </a:cubicBezTo>
                      <a:cubicBezTo>
                        <a:pt x="4" y="7"/>
                        <a:pt x="5" y="8"/>
                        <a:pt x="5" y="9"/>
                      </a:cubicBezTo>
                      <a:cubicBezTo>
                        <a:pt x="7" y="7"/>
                        <a:pt x="10" y="6"/>
                        <a:pt x="12" y="6"/>
                      </a:cubicBezTo>
                      <a:cubicBezTo>
                        <a:pt x="12" y="5"/>
                        <a:pt x="12" y="4"/>
                        <a:pt x="12" y="3"/>
                      </a:cubicBezTo>
                      <a:cubicBezTo>
                        <a:pt x="9" y="4"/>
                        <a:pt x="6" y="5"/>
                        <a:pt x="5" y="8"/>
                      </a:cubicBezTo>
                      <a:cubicBezTo>
                        <a:pt x="4" y="10"/>
                        <a:pt x="7" y="10"/>
                        <a:pt x="8" y="9"/>
                      </a:cubicBezTo>
                      <a:cubicBezTo>
                        <a:pt x="13" y="5"/>
                        <a:pt x="21" y="8"/>
                        <a:pt x="28" y="7"/>
                      </a:cubicBezTo>
                      <a:cubicBezTo>
                        <a:pt x="27" y="6"/>
                        <a:pt x="27" y="6"/>
                        <a:pt x="26" y="6"/>
                      </a:cubicBezTo>
                      <a:cubicBezTo>
                        <a:pt x="26" y="6"/>
                        <a:pt x="26" y="7"/>
                        <a:pt x="27" y="8"/>
                      </a:cubicBezTo>
                      <a:cubicBezTo>
                        <a:pt x="27" y="8"/>
                        <a:pt x="27" y="7"/>
                        <a:pt x="28" y="7"/>
                      </a:cubicBezTo>
                      <a:cubicBezTo>
                        <a:pt x="23" y="7"/>
                        <a:pt x="0" y="0"/>
                        <a:pt x="3" y="12"/>
                      </a:cubicBezTo>
                      <a:cubicBezTo>
                        <a:pt x="4" y="16"/>
                        <a:pt x="9" y="19"/>
                        <a:pt x="13" y="19"/>
                      </a:cubicBezTo>
                      <a:cubicBezTo>
                        <a:pt x="14" y="20"/>
                        <a:pt x="15" y="20"/>
                        <a:pt x="16" y="20"/>
                      </a:cubicBezTo>
                      <a:cubicBezTo>
                        <a:pt x="22" y="21"/>
                        <a:pt x="21" y="27"/>
                        <a:pt x="16" y="28"/>
                      </a:cubicBezTo>
                      <a:cubicBezTo>
                        <a:pt x="11" y="29"/>
                        <a:pt x="9" y="22"/>
                        <a:pt x="9" y="19"/>
                      </a:cubicBezTo>
                      <a:cubicBezTo>
                        <a:pt x="9" y="18"/>
                        <a:pt x="8" y="17"/>
                        <a:pt x="7" y="18"/>
                      </a:cubicBezTo>
                      <a:cubicBezTo>
                        <a:pt x="6" y="18"/>
                        <a:pt x="5" y="18"/>
                        <a:pt x="4" y="18"/>
                      </a:cubicBezTo>
                      <a:cubicBezTo>
                        <a:pt x="2" y="19"/>
                        <a:pt x="2" y="21"/>
                        <a:pt x="4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10"/>
                <p:cNvSpPr/>
                <p:nvPr/>
              </p:nvSpPr>
              <p:spPr bwMode="auto">
                <a:xfrm>
                  <a:off x="649" y="1415"/>
                  <a:ext cx="16" cy="10"/>
                </a:xfrm>
                <a:custGeom>
                  <a:avLst/>
                  <a:gdLst>
                    <a:gd name="T0" fmla="*/ 0 w 24"/>
                    <a:gd name="T1" fmla="*/ 2 h 15"/>
                    <a:gd name="T2" fmla="*/ 9 w 24"/>
                    <a:gd name="T3" fmla="*/ 14 h 15"/>
                    <a:gd name="T4" fmla="*/ 10 w 24"/>
                    <a:gd name="T5" fmla="*/ 12 h 15"/>
                    <a:gd name="T6" fmla="*/ 5 w 24"/>
                    <a:gd name="T7" fmla="*/ 2 h 15"/>
                    <a:gd name="T8" fmla="*/ 2 w 24"/>
                    <a:gd name="T9" fmla="*/ 2 h 15"/>
                    <a:gd name="T10" fmla="*/ 12 w 24"/>
                    <a:gd name="T11" fmla="*/ 13 h 15"/>
                    <a:gd name="T12" fmla="*/ 24 w 24"/>
                    <a:gd name="T13" fmla="*/ 4 h 15"/>
                    <a:gd name="T14" fmla="*/ 21 w 24"/>
                    <a:gd name="T15" fmla="*/ 4 h 15"/>
                    <a:gd name="T16" fmla="*/ 5 w 24"/>
                    <a:gd name="T17" fmla="*/ 2 h 15"/>
                    <a:gd name="T18" fmla="*/ 2 w 24"/>
                    <a:gd name="T19" fmla="*/ 2 h 15"/>
                    <a:gd name="T20" fmla="*/ 8 w 24"/>
                    <a:gd name="T21" fmla="*/ 14 h 15"/>
                    <a:gd name="T22" fmla="*/ 9 w 24"/>
                    <a:gd name="T23" fmla="*/ 12 h 15"/>
                    <a:gd name="T24" fmla="*/ 3 w 24"/>
                    <a:gd name="T25" fmla="*/ 2 h 15"/>
                    <a:gd name="T26" fmla="*/ 0 w 24"/>
                    <a:gd name="T27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4" h="15">
                      <a:moveTo>
                        <a:pt x="0" y="2"/>
                      </a:moveTo>
                      <a:cubicBezTo>
                        <a:pt x="2" y="8"/>
                        <a:pt x="2" y="13"/>
                        <a:pt x="9" y="14"/>
                      </a:cubicBezTo>
                      <a:cubicBezTo>
                        <a:pt x="10" y="15"/>
                        <a:pt x="11" y="13"/>
                        <a:pt x="10" y="12"/>
                      </a:cubicBezTo>
                      <a:cubicBezTo>
                        <a:pt x="8" y="9"/>
                        <a:pt x="5" y="6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7"/>
                        <a:pt x="6" y="12"/>
                        <a:pt x="12" y="13"/>
                      </a:cubicBezTo>
                      <a:cubicBezTo>
                        <a:pt x="18" y="14"/>
                        <a:pt x="22" y="10"/>
                        <a:pt x="24" y="4"/>
                      </a:cubicBezTo>
                      <a:cubicBezTo>
                        <a:pt x="24" y="3"/>
                        <a:pt x="21" y="2"/>
                        <a:pt x="21" y="4"/>
                      </a:cubicBezTo>
                      <a:cubicBezTo>
                        <a:pt x="18" y="13"/>
                        <a:pt x="6" y="12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ubicBezTo>
                        <a:pt x="2" y="7"/>
                        <a:pt x="5" y="10"/>
                        <a:pt x="8" y="14"/>
                      </a:cubicBezTo>
                      <a:cubicBezTo>
                        <a:pt x="8" y="13"/>
                        <a:pt x="9" y="12"/>
                        <a:pt x="9" y="12"/>
                      </a:cubicBezTo>
                      <a:cubicBezTo>
                        <a:pt x="4" y="10"/>
                        <a:pt x="4" y="6"/>
                        <a:pt x="3" y="2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211"/>
                <p:cNvSpPr/>
                <p:nvPr/>
              </p:nvSpPr>
              <p:spPr bwMode="auto">
                <a:xfrm>
                  <a:off x="817" y="1326"/>
                  <a:ext cx="18" cy="28"/>
                </a:xfrm>
                <a:custGeom>
                  <a:avLst/>
                  <a:gdLst>
                    <a:gd name="T0" fmla="*/ 27 w 28"/>
                    <a:gd name="T1" fmla="*/ 8 h 42"/>
                    <a:gd name="T2" fmla="*/ 5 w 28"/>
                    <a:gd name="T3" fmla="*/ 8 h 42"/>
                    <a:gd name="T4" fmla="*/ 13 w 28"/>
                    <a:gd name="T5" fmla="*/ 18 h 42"/>
                    <a:gd name="T6" fmla="*/ 21 w 28"/>
                    <a:gd name="T7" fmla="*/ 28 h 42"/>
                    <a:gd name="T8" fmla="*/ 12 w 28"/>
                    <a:gd name="T9" fmla="*/ 37 h 42"/>
                    <a:gd name="T10" fmla="*/ 5 w 28"/>
                    <a:gd name="T11" fmla="*/ 24 h 42"/>
                    <a:gd name="T12" fmla="*/ 2 w 28"/>
                    <a:gd name="T13" fmla="*/ 23 h 42"/>
                    <a:gd name="T14" fmla="*/ 10 w 28"/>
                    <a:gd name="T15" fmla="*/ 40 h 42"/>
                    <a:gd name="T16" fmla="*/ 24 w 28"/>
                    <a:gd name="T17" fmla="*/ 30 h 42"/>
                    <a:gd name="T18" fmla="*/ 14 w 28"/>
                    <a:gd name="T19" fmla="*/ 16 h 42"/>
                    <a:gd name="T20" fmla="*/ 11 w 28"/>
                    <a:gd name="T21" fmla="*/ 6 h 42"/>
                    <a:gd name="T22" fmla="*/ 24 w 28"/>
                    <a:gd name="T23" fmla="*/ 8 h 42"/>
                    <a:gd name="T24" fmla="*/ 27 w 28"/>
                    <a:gd name="T25" fmla="*/ 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42">
                      <a:moveTo>
                        <a:pt x="27" y="8"/>
                      </a:moveTo>
                      <a:cubicBezTo>
                        <a:pt x="26" y="0"/>
                        <a:pt x="7" y="0"/>
                        <a:pt x="5" y="8"/>
                      </a:cubicBezTo>
                      <a:cubicBezTo>
                        <a:pt x="3" y="12"/>
                        <a:pt x="10" y="16"/>
                        <a:pt x="13" y="18"/>
                      </a:cubicBezTo>
                      <a:cubicBezTo>
                        <a:pt x="17" y="21"/>
                        <a:pt x="21" y="23"/>
                        <a:pt x="21" y="28"/>
                      </a:cubicBezTo>
                      <a:cubicBezTo>
                        <a:pt x="21" y="33"/>
                        <a:pt x="17" y="37"/>
                        <a:pt x="12" y="37"/>
                      </a:cubicBezTo>
                      <a:cubicBezTo>
                        <a:pt x="3" y="38"/>
                        <a:pt x="3" y="29"/>
                        <a:pt x="5" y="24"/>
                      </a:cubicBezTo>
                      <a:cubicBezTo>
                        <a:pt x="6" y="22"/>
                        <a:pt x="3" y="21"/>
                        <a:pt x="2" y="23"/>
                      </a:cubicBezTo>
                      <a:cubicBezTo>
                        <a:pt x="0" y="31"/>
                        <a:pt x="1" y="37"/>
                        <a:pt x="10" y="40"/>
                      </a:cubicBezTo>
                      <a:cubicBezTo>
                        <a:pt x="16" y="42"/>
                        <a:pt x="23" y="36"/>
                        <a:pt x="24" y="30"/>
                      </a:cubicBezTo>
                      <a:cubicBezTo>
                        <a:pt x="25" y="22"/>
                        <a:pt x="20" y="19"/>
                        <a:pt x="14" y="16"/>
                      </a:cubicBezTo>
                      <a:cubicBezTo>
                        <a:pt x="11" y="13"/>
                        <a:pt x="3" y="7"/>
                        <a:pt x="11" y="6"/>
                      </a:cubicBezTo>
                      <a:cubicBezTo>
                        <a:pt x="14" y="5"/>
                        <a:pt x="24" y="4"/>
                        <a:pt x="24" y="8"/>
                      </a:cubicBezTo>
                      <a:cubicBezTo>
                        <a:pt x="25" y="10"/>
                        <a:pt x="28" y="10"/>
                        <a:pt x="27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212"/>
                <p:cNvSpPr/>
                <p:nvPr/>
              </p:nvSpPr>
              <p:spPr bwMode="auto">
                <a:xfrm>
                  <a:off x="817" y="1322"/>
                  <a:ext cx="14" cy="35"/>
                </a:xfrm>
                <a:custGeom>
                  <a:avLst/>
                  <a:gdLst>
                    <a:gd name="T0" fmla="*/ 17 w 21"/>
                    <a:gd name="T1" fmla="*/ 2 h 53"/>
                    <a:gd name="T2" fmla="*/ 0 w 21"/>
                    <a:gd name="T3" fmla="*/ 50 h 53"/>
                    <a:gd name="T4" fmla="*/ 3 w 21"/>
                    <a:gd name="T5" fmla="*/ 51 h 53"/>
                    <a:gd name="T6" fmla="*/ 20 w 21"/>
                    <a:gd name="T7" fmla="*/ 3 h 53"/>
                    <a:gd name="T8" fmla="*/ 17 w 21"/>
                    <a:gd name="T9" fmla="*/ 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53">
                      <a:moveTo>
                        <a:pt x="17" y="2"/>
                      </a:moveTo>
                      <a:cubicBezTo>
                        <a:pt x="8" y="16"/>
                        <a:pt x="8" y="34"/>
                        <a:pt x="0" y="50"/>
                      </a:cubicBezTo>
                      <a:cubicBezTo>
                        <a:pt x="0" y="51"/>
                        <a:pt x="2" y="53"/>
                        <a:pt x="3" y="51"/>
                      </a:cubicBezTo>
                      <a:cubicBezTo>
                        <a:pt x="10" y="36"/>
                        <a:pt x="11" y="17"/>
                        <a:pt x="20" y="3"/>
                      </a:cubicBezTo>
                      <a:cubicBezTo>
                        <a:pt x="21" y="1"/>
                        <a:pt x="18" y="0"/>
                        <a:pt x="17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213"/>
                <p:cNvSpPr/>
                <p:nvPr/>
              </p:nvSpPr>
              <p:spPr bwMode="auto">
                <a:xfrm>
                  <a:off x="820" y="1324"/>
                  <a:ext cx="13" cy="33"/>
                </a:xfrm>
                <a:custGeom>
                  <a:avLst/>
                  <a:gdLst>
                    <a:gd name="T0" fmla="*/ 20 w 20"/>
                    <a:gd name="T1" fmla="*/ 2 h 50"/>
                    <a:gd name="T2" fmla="*/ 19 w 20"/>
                    <a:gd name="T3" fmla="*/ 1 h 50"/>
                    <a:gd name="T4" fmla="*/ 17 w 20"/>
                    <a:gd name="T5" fmla="*/ 1 h 50"/>
                    <a:gd name="T6" fmla="*/ 10 w 20"/>
                    <a:gd name="T7" fmla="*/ 20 h 50"/>
                    <a:gd name="T8" fmla="*/ 6 w 20"/>
                    <a:gd name="T9" fmla="*/ 33 h 50"/>
                    <a:gd name="T10" fmla="*/ 1 w 20"/>
                    <a:gd name="T11" fmla="*/ 47 h 50"/>
                    <a:gd name="T12" fmla="*/ 3 w 20"/>
                    <a:gd name="T13" fmla="*/ 48 h 50"/>
                    <a:gd name="T14" fmla="*/ 3 w 20"/>
                    <a:gd name="T15" fmla="*/ 48 h 50"/>
                    <a:gd name="T16" fmla="*/ 0 w 20"/>
                    <a:gd name="T17" fmla="*/ 48 h 50"/>
                    <a:gd name="T18" fmla="*/ 0 w 20"/>
                    <a:gd name="T19" fmla="*/ 48 h 50"/>
                    <a:gd name="T20" fmla="*/ 2 w 20"/>
                    <a:gd name="T21" fmla="*/ 49 h 50"/>
                    <a:gd name="T22" fmla="*/ 4 w 20"/>
                    <a:gd name="T23" fmla="*/ 45 h 50"/>
                    <a:gd name="T24" fmla="*/ 10 w 20"/>
                    <a:gd name="T25" fmla="*/ 30 h 50"/>
                    <a:gd name="T26" fmla="*/ 19 w 20"/>
                    <a:gd name="T27" fmla="*/ 2 h 50"/>
                    <a:gd name="T28" fmla="*/ 17 w 20"/>
                    <a:gd name="T29" fmla="*/ 2 h 50"/>
                    <a:gd name="T30" fmla="*/ 17 w 20"/>
                    <a:gd name="T31" fmla="*/ 2 h 50"/>
                    <a:gd name="T32" fmla="*/ 20 w 20"/>
                    <a:gd name="T33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50">
                      <a:moveTo>
                        <a:pt x="20" y="2"/>
                      </a:move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0"/>
                        <a:pt x="17" y="0"/>
                        <a:pt x="17" y="1"/>
                      </a:cubicBezTo>
                      <a:cubicBezTo>
                        <a:pt x="14" y="7"/>
                        <a:pt x="12" y="14"/>
                        <a:pt x="10" y="20"/>
                      </a:cubicBezTo>
                      <a:cubicBezTo>
                        <a:pt x="9" y="25"/>
                        <a:pt x="7" y="29"/>
                        <a:pt x="6" y="33"/>
                      </a:cubicBezTo>
                      <a:cubicBezTo>
                        <a:pt x="5" y="35"/>
                        <a:pt x="2" y="46"/>
                        <a:pt x="1" y="47"/>
                      </a:cubicBezTo>
                      <a:cubicBezTo>
                        <a:pt x="1" y="47"/>
                        <a:pt x="2" y="48"/>
                        <a:pt x="3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6"/>
                        <a:pt x="0" y="46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0" y="49"/>
                        <a:pt x="1" y="50"/>
                        <a:pt x="2" y="49"/>
                      </a:cubicBezTo>
                      <a:cubicBezTo>
                        <a:pt x="4" y="49"/>
                        <a:pt x="4" y="46"/>
                        <a:pt x="4" y="45"/>
                      </a:cubicBezTo>
                      <a:cubicBezTo>
                        <a:pt x="6" y="40"/>
                        <a:pt x="8" y="35"/>
                        <a:pt x="10" y="30"/>
                      </a:cubicBezTo>
                      <a:cubicBezTo>
                        <a:pt x="13" y="21"/>
                        <a:pt x="16" y="11"/>
                        <a:pt x="19" y="2"/>
                      </a:cubicBezTo>
                      <a:cubicBezTo>
                        <a:pt x="18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214"/>
                <p:cNvSpPr/>
                <p:nvPr/>
              </p:nvSpPr>
              <p:spPr bwMode="auto">
                <a:xfrm>
                  <a:off x="544" y="1510"/>
                  <a:ext cx="26" cy="40"/>
                </a:xfrm>
                <a:custGeom>
                  <a:avLst/>
                  <a:gdLst>
                    <a:gd name="T0" fmla="*/ 27 w 39"/>
                    <a:gd name="T1" fmla="*/ 57 h 60"/>
                    <a:gd name="T2" fmla="*/ 16 w 39"/>
                    <a:gd name="T3" fmla="*/ 36 h 60"/>
                    <a:gd name="T4" fmla="*/ 5 w 39"/>
                    <a:gd name="T5" fmla="*/ 22 h 60"/>
                    <a:gd name="T6" fmla="*/ 18 w 39"/>
                    <a:gd name="T7" fmla="*/ 4 h 60"/>
                    <a:gd name="T8" fmla="*/ 33 w 39"/>
                    <a:gd name="T9" fmla="*/ 30 h 60"/>
                    <a:gd name="T10" fmla="*/ 23 w 39"/>
                    <a:gd name="T11" fmla="*/ 57 h 60"/>
                    <a:gd name="T12" fmla="*/ 26 w 39"/>
                    <a:gd name="T13" fmla="*/ 57 h 60"/>
                    <a:gd name="T14" fmla="*/ 37 w 39"/>
                    <a:gd name="T15" fmla="*/ 16 h 60"/>
                    <a:gd name="T16" fmla="*/ 15 w 39"/>
                    <a:gd name="T17" fmla="*/ 1 h 60"/>
                    <a:gd name="T18" fmla="*/ 2 w 39"/>
                    <a:gd name="T19" fmla="*/ 20 h 60"/>
                    <a:gd name="T20" fmla="*/ 9 w 39"/>
                    <a:gd name="T21" fmla="*/ 34 h 60"/>
                    <a:gd name="T22" fmla="*/ 21 w 39"/>
                    <a:gd name="T23" fmla="*/ 48 h 60"/>
                    <a:gd name="T24" fmla="*/ 24 w 39"/>
                    <a:gd name="T25" fmla="*/ 59 h 60"/>
                    <a:gd name="T26" fmla="*/ 27 w 39"/>
                    <a:gd name="T27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60">
                      <a:moveTo>
                        <a:pt x="27" y="57"/>
                      </a:moveTo>
                      <a:cubicBezTo>
                        <a:pt x="23" y="49"/>
                        <a:pt x="23" y="43"/>
                        <a:pt x="16" y="36"/>
                      </a:cubicBezTo>
                      <a:cubicBezTo>
                        <a:pt x="11" y="32"/>
                        <a:pt x="7" y="28"/>
                        <a:pt x="5" y="22"/>
                      </a:cubicBezTo>
                      <a:cubicBezTo>
                        <a:pt x="2" y="12"/>
                        <a:pt x="9" y="5"/>
                        <a:pt x="18" y="4"/>
                      </a:cubicBezTo>
                      <a:cubicBezTo>
                        <a:pt x="35" y="1"/>
                        <a:pt x="35" y="20"/>
                        <a:pt x="33" y="30"/>
                      </a:cubicBezTo>
                      <a:cubicBezTo>
                        <a:pt x="30" y="39"/>
                        <a:pt x="24" y="47"/>
                        <a:pt x="23" y="57"/>
                      </a:cubicBezTo>
                      <a:cubicBezTo>
                        <a:pt x="23" y="58"/>
                        <a:pt x="26" y="58"/>
                        <a:pt x="26" y="57"/>
                      </a:cubicBezTo>
                      <a:cubicBezTo>
                        <a:pt x="27" y="43"/>
                        <a:pt x="39" y="31"/>
                        <a:pt x="37" y="16"/>
                      </a:cubicBezTo>
                      <a:cubicBezTo>
                        <a:pt x="35" y="5"/>
                        <a:pt x="27" y="0"/>
                        <a:pt x="15" y="1"/>
                      </a:cubicBezTo>
                      <a:cubicBezTo>
                        <a:pt x="7" y="2"/>
                        <a:pt x="0" y="12"/>
                        <a:pt x="2" y="20"/>
                      </a:cubicBezTo>
                      <a:cubicBezTo>
                        <a:pt x="2" y="26"/>
                        <a:pt x="5" y="30"/>
                        <a:pt x="9" y="34"/>
                      </a:cubicBezTo>
                      <a:cubicBezTo>
                        <a:pt x="14" y="39"/>
                        <a:pt x="19" y="41"/>
                        <a:pt x="21" y="48"/>
                      </a:cubicBezTo>
                      <a:cubicBezTo>
                        <a:pt x="22" y="52"/>
                        <a:pt x="23" y="55"/>
                        <a:pt x="24" y="59"/>
                      </a:cubicBezTo>
                      <a:cubicBezTo>
                        <a:pt x="25" y="60"/>
                        <a:pt x="28" y="59"/>
                        <a:pt x="27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15"/>
                <p:cNvSpPr/>
                <p:nvPr/>
              </p:nvSpPr>
              <p:spPr bwMode="auto">
                <a:xfrm>
                  <a:off x="549" y="1514"/>
                  <a:ext cx="16" cy="17"/>
                </a:xfrm>
                <a:custGeom>
                  <a:avLst/>
                  <a:gdLst>
                    <a:gd name="T0" fmla="*/ 11 w 24"/>
                    <a:gd name="T1" fmla="*/ 22 h 25"/>
                    <a:gd name="T2" fmla="*/ 8 w 24"/>
                    <a:gd name="T3" fmla="*/ 5 h 25"/>
                    <a:gd name="T4" fmla="*/ 20 w 24"/>
                    <a:gd name="T5" fmla="*/ 11 h 25"/>
                    <a:gd name="T6" fmla="*/ 6 w 24"/>
                    <a:gd name="T7" fmla="*/ 19 h 25"/>
                    <a:gd name="T8" fmla="*/ 5 w 24"/>
                    <a:gd name="T9" fmla="*/ 22 h 25"/>
                    <a:gd name="T10" fmla="*/ 23 w 24"/>
                    <a:gd name="T11" fmla="*/ 13 h 25"/>
                    <a:gd name="T12" fmla="*/ 10 w 24"/>
                    <a:gd name="T13" fmla="*/ 1 h 25"/>
                    <a:gd name="T14" fmla="*/ 0 w 24"/>
                    <a:gd name="T15" fmla="*/ 13 h 25"/>
                    <a:gd name="T16" fmla="*/ 11 w 24"/>
                    <a:gd name="T17" fmla="*/ 25 h 25"/>
                    <a:gd name="T18" fmla="*/ 11 w 24"/>
                    <a:gd name="T1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5">
                      <a:moveTo>
                        <a:pt x="11" y="22"/>
                      </a:moveTo>
                      <a:cubicBezTo>
                        <a:pt x="2" y="21"/>
                        <a:pt x="1" y="9"/>
                        <a:pt x="8" y="5"/>
                      </a:cubicBezTo>
                      <a:cubicBezTo>
                        <a:pt x="13" y="2"/>
                        <a:pt x="20" y="5"/>
                        <a:pt x="20" y="11"/>
                      </a:cubicBezTo>
                      <a:cubicBezTo>
                        <a:pt x="20" y="19"/>
                        <a:pt x="12" y="20"/>
                        <a:pt x="6" y="19"/>
                      </a:cubicBezTo>
                      <a:cubicBezTo>
                        <a:pt x="4" y="19"/>
                        <a:pt x="3" y="21"/>
                        <a:pt x="5" y="22"/>
                      </a:cubicBezTo>
                      <a:cubicBezTo>
                        <a:pt x="13" y="23"/>
                        <a:pt x="21" y="21"/>
                        <a:pt x="23" y="13"/>
                      </a:cubicBezTo>
                      <a:cubicBezTo>
                        <a:pt x="24" y="5"/>
                        <a:pt x="18" y="0"/>
                        <a:pt x="10" y="1"/>
                      </a:cubicBezTo>
                      <a:cubicBezTo>
                        <a:pt x="4" y="2"/>
                        <a:pt x="1" y="7"/>
                        <a:pt x="0" y="13"/>
                      </a:cubicBezTo>
                      <a:cubicBezTo>
                        <a:pt x="0" y="19"/>
                        <a:pt x="5" y="24"/>
                        <a:pt x="11" y="25"/>
                      </a:cubicBezTo>
                      <a:cubicBezTo>
                        <a:pt x="13" y="25"/>
                        <a:pt x="13" y="22"/>
                        <a:pt x="1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16"/>
                <p:cNvSpPr/>
                <p:nvPr/>
              </p:nvSpPr>
              <p:spPr bwMode="auto">
                <a:xfrm>
                  <a:off x="549" y="1516"/>
                  <a:ext cx="14" cy="14"/>
                </a:xfrm>
                <a:custGeom>
                  <a:avLst/>
                  <a:gdLst>
                    <a:gd name="T0" fmla="*/ 4 w 21"/>
                    <a:gd name="T1" fmla="*/ 5 h 21"/>
                    <a:gd name="T2" fmla="*/ 7 w 21"/>
                    <a:gd name="T3" fmla="*/ 7 h 21"/>
                    <a:gd name="T4" fmla="*/ 5 w 21"/>
                    <a:gd name="T5" fmla="*/ 15 h 21"/>
                    <a:gd name="T6" fmla="*/ 4 w 21"/>
                    <a:gd name="T7" fmla="*/ 14 h 21"/>
                    <a:gd name="T8" fmla="*/ 8 w 21"/>
                    <a:gd name="T9" fmla="*/ 6 h 21"/>
                    <a:gd name="T10" fmla="*/ 12 w 21"/>
                    <a:gd name="T11" fmla="*/ 6 h 21"/>
                    <a:gd name="T12" fmla="*/ 9 w 21"/>
                    <a:gd name="T13" fmla="*/ 18 h 21"/>
                    <a:gd name="T14" fmla="*/ 8 w 21"/>
                    <a:gd name="T15" fmla="*/ 15 h 21"/>
                    <a:gd name="T16" fmla="*/ 13 w 21"/>
                    <a:gd name="T17" fmla="*/ 4 h 21"/>
                    <a:gd name="T18" fmla="*/ 17 w 21"/>
                    <a:gd name="T19" fmla="*/ 3 h 21"/>
                    <a:gd name="T20" fmla="*/ 12 w 21"/>
                    <a:gd name="T21" fmla="*/ 5 h 21"/>
                    <a:gd name="T22" fmla="*/ 11 w 21"/>
                    <a:gd name="T23" fmla="*/ 3 h 21"/>
                    <a:gd name="T24" fmla="*/ 9 w 21"/>
                    <a:gd name="T25" fmla="*/ 10 h 21"/>
                    <a:gd name="T26" fmla="*/ 9 w 21"/>
                    <a:gd name="T27" fmla="*/ 14 h 21"/>
                    <a:gd name="T28" fmla="*/ 12 w 21"/>
                    <a:gd name="T29" fmla="*/ 14 h 21"/>
                    <a:gd name="T30" fmla="*/ 13 w 21"/>
                    <a:gd name="T31" fmla="*/ 13 h 21"/>
                    <a:gd name="T32" fmla="*/ 18 w 21"/>
                    <a:gd name="T33" fmla="*/ 9 h 21"/>
                    <a:gd name="T34" fmla="*/ 17 w 21"/>
                    <a:gd name="T35" fmla="*/ 11 h 21"/>
                    <a:gd name="T36" fmla="*/ 15 w 21"/>
                    <a:gd name="T37" fmla="*/ 8 h 21"/>
                    <a:gd name="T38" fmla="*/ 7 w 21"/>
                    <a:gd name="T39" fmla="*/ 10 h 21"/>
                    <a:gd name="T40" fmla="*/ 7 w 21"/>
                    <a:gd name="T41" fmla="*/ 10 h 21"/>
                    <a:gd name="T42" fmla="*/ 8 w 21"/>
                    <a:gd name="T43" fmla="*/ 14 h 21"/>
                    <a:gd name="T44" fmla="*/ 12 w 21"/>
                    <a:gd name="T45" fmla="*/ 1 h 21"/>
                    <a:gd name="T46" fmla="*/ 17 w 21"/>
                    <a:gd name="T47" fmla="*/ 4 h 21"/>
                    <a:gd name="T48" fmla="*/ 18 w 21"/>
                    <a:gd name="T49" fmla="*/ 10 h 21"/>
                    <a:gd name="T50" fmla="*/ 20 w 21"/>
                    <a:gd name="T51" fmla="*/ 10 h 21"/>
                    <a:gd name="T52" fmla="*/ 21 w 21"/>
                    <a:gd name="T53" fmla="*/ 8 h 21"/>
                    <a:gd name="T54" fmla="*/ 18 w 21"/>
                    <a:gd name="T55" fmla="*/ 8 h 21"/>
                    <a:gd name="T56" fmla="*/ 18 w 21"/>
                    <a:gd name="T57" fmla="*/ 13 h 21"/>
                    <a:gd name="T58" fmla="*/ 15 w 21"/>
                    <a:gd name="T59" fmla="*/ 13 h 21"/>
                    <a:gd name="T60" fmla="*/ 17 w 21"/>
                    <a:gd name="T61" fmla="*/ 6 h 21"/>
                    <a:gd name="T62" fmla="*/ 16 w 21"/>
                    <a:gd name="T63" fmla="*/ 5 h 21"/>
                    <a:gd name="T64" fmla="*/ 11 w 21"/>
                    <a:gd name="T65" fmla="*/ 5 h 21"/>
                    <a:gd name="T66" fmla="*/ 10 w 21"/>
                    <a:gd name="T67" fmla="*/ 13 h 21"/>
                    <a:gd name="T68" fmla="*/ 13 w 21"/>
                    <a:gd name="T69" fmla="*/ 3 h 21"/>
                    <a:gd name="T70" fmla="*/ 14 w 21"/>
                    <a:gd name="T71" fmla="*/ 6 h 21"/>
                    <a:gd name="T72" fmla="*/ 9 w 21"/>
                    <a:gd name="T73" fmla="*/ 17 h 21"/>
                    <a:gd name="T74" fmla="*/ 5 w 21"/>
                    <a:gd name="T75" fmla="*/ 17 h 21"/>
                    <a:gd name="T76" fmla="*/ 8 w 21"/>
                    <a:gd name="T77" fmla="*/ 5 h 21"/>
                    <a:gd name="T78" fmla="*/ 10 w 21"/>
                    <a:gd name="T79" fmla="*/ 4 h 21"/>
                    <a:gd name="T80" fmla="*/ 5 w 21"/>
                    <a:gd name="T81" fmla="*/ 14 h 21"/>
                    <a:gd name="T82" fmla="*/ 1 w 21"/>
                    <a:gd name="T83" fmla="*/ 13 h 21"/>
                    <a:gd name="T84" fmla="*/ 4 w 21"/>
                    <a:gd name="T85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21">
                      <a:moveTo>
                        <a:pt x="6" y="11"/>
                      </a:moveTo>
                      <a:cubicBezTo>
                        <a:pt x="6" y="10"/>
                        <a:pt x="6" y="8"/>
                        <a:pt x="7" y="7"/>
                      </a:cubicBezTo>
                      <a:cubicBezTo>
                        <a:pt x="6" y="6"/>
                        <a:pt x="5" y="6"/>
                        <a:pt x="4" y="5"/>
                      </a:cubicBezTo>
                      <a:cubicBezTo>
                        <a:pt x="4" y="8"/>
                        <a:pt x="2" y="11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5" y="12"/>
                        <a:pt x="5" y="10"/>
                        <a:pt x="7" y="7"/>
                      </a:cubicBezTo>
                      <a:cubicBezTo>
                        <a:pt x="6" y="7"/>
                        <a:pt x="5" y="7"/>
                        <a:pt x="4" y="7"/>
                      </a:cubicBezTo>
                      <a:cubicBezTo>
                        <a:pt x="4" y="9"/>
                        <a:pt x="3" y="12"/>
                        <a:pt x="2" y="14"/>
                      </a:cubicBezTo>
                      <a:cubicBezTo>
                        <a:pt x="2" y="16"/>
                        <a:pt x="4" y="16"/>
                        <a:pt x="5" y="15"/>
                      </a:cubicBezTo>
                      <a:cubicBezTo>
                        <a:pt x="7" y="12"/>
                        <a:pt x="8" y="8"/>
                        <a:pt x="9" y="5"/>
                      </a:cubicBezTo>
                      <a:cubicBezTo>
                        <a:pt x="9" y="4"/>
                        <a:pt x="8" y="4"/>
                        <a:pt x="7" y="4"/>
                      </a:cubicBezTo>
                      <a:cubicBezTo>
                        <a:pt x="7" y="8"/>
                        <a:pt x="5" y="11"/>
                        <a:pt x="4" y="14"/>
                      </a:cubicBezTo>
                      <a:cubicBezTo>
                        <a:pt x="5" y="14"/>
                        <a:pt x="5" y="15"/>
                        <a:pt x="6" y="15"/>
                      </a:cubicBezTo>
                      <a:cubicBezTo>
                        <a:pt x="8" y="12"/>
                        <a:pt x="9" y="9"/>
                        <a:pt x="11" y="6"/>
                      </a:cubicBezTo>
                      <a:cubicBezTo>
                        <a:pt x="10" y="6"/>
                        <a:pt x="9" y="6"/>
                        <a:pt x="8" y="6"/>
                      </a:cubicBezTo>
                      <a:cubicBezTo>
                        <a:pt x="8" y="10"/>
                        <a:pt x="5" y="13"/>
                        <a:pt x="5" y="17"/>
                      </a:cubicBezTo>
                      <a:cubicBezTo>
                        <a:pt x="5" y="19"/>
                        <a:pt x="8" y="19"/>
                        <a:pt x="8" y="18"/>
                      </a:cubicBezTo>
                      <a:cubicBezTo>
                        <a:pt x="10" y="14"/>
                        <a:pt x="11" y="10"/>
                        <a:pt x="12" y="6"/>
                      </a:cubicBezTo>
                      <a:cubicBezTo>
                        <a:pt x="13" y="4"/>
                        <a:pt x="10" y="3"/>
                        <a:pt x="10" y="5"/>
                      </a:cubicBezTo>
                      <a:cubicBezTo>
                        <a:pt x="8" y="9"/>
                        <a:pt x="6" y="13"/>
                        <a:pt x="6" y="17"/>
                      </a:cubicBezTo>
                      <a:cubicBezTo>
                        <a:pt x="6" y="18"/>
                        <a:pt x="8" y="19"/>
                        <a:pt x="9" y="18"/>
                      </a:cubicBezTo>
                      <a:cubicBezTo>
                        <a:pt x="11" y="14"/>
                        <a:pt x="12" y="10"/>
                        <a:pt x="14" y="6"/>
                      </a:cubicBezTo>
                      <a:cubicBezTo>
                        <a:pt x="13" y="6"/>
                        <a:pt x="12" y="5"/>
                        <a:pt x="11" y="5"/>
                      </a:cubicBezTo>
                      <a:cubicBezTo>
                        <a:pt x="10" y="9"/>
                        <a:pt x="9" y="12"/>
                        <a:pt x="8" y="15"/>
                      </a:cubicBezTo>
                      <a:cubicBezTo>
                        <a:pt x="9" y="16"/>
                        <a:pt x="9" y="16"/>
                        <a:pt x="10" y="16"/>
                      </a:cubicBezTo>
                      <a:cubicBezTo>
                        <a:pt x="12" y="12"/>
                        <a:pt x="12" y="8"/>
                        <a:pt x="15" y="5"/>
                      </a:cubicBezTo>
                      <a:cubicBezTo>
                        <a:pt x="14" y="4"/>
                        <a:pt x="13" y="4"/>
                        <a:pt x="13" y="4"/>
                      </a:cubicBezTo>
                      <a:cubicBezTo>
                        <a:pt x="13" y="7"/>
                        <a:pt x="11" y="10"/>
                        <a:pt x="10" y="13"/>
                      </a:cubicBezTo>
                      <a:cubicBezTo>
                        <a:pt x="11" y="14"/>
                        <a:pt x="12" y="14"/>
                        <a:pt x="13" y="14"/>
                      </a:cubicBezTo>
                      <a:cubicBezTo>
                        <a:pt x="14" y="10"/>
                        <a:pt x="15" y="6"/>
                        <a:pt x="17" y="3"/>
                      </a:cubicBezTo>
                      <a:cubicBezTo>
                        <a:pt x="18" y="1"/>
                        <a:pt x="15" y="0"/>
                        <a:pt x="14" y="1"/>
                      </a:cubicBezTo>
                      <a:cubicBezTo>
                        <a:pt x="13" y="2"/>
                        <a:pt x="13" y="2"/>
                        <a:pt x="12" y="3"/>
                      </a:cubicBezTo>
                      <a:cubicBezTo>
                        <a:pt x="12" y="4"/>
                        <a:pt x="12" y="4"/>
                        <a:pt x="12" y="5"/>
                      </a:cubicBezTo>
                      <a:cubicBezTo>
                        <a:pt x="13" y="5"/>
                        <a:pt x="14" y="4"/>
                        <a:pt x="15" y="5"/>
                      </a:cubicBezTo>
                      <a:cubicBezTo>
                        <a:pt x="15" y="4"/>
                        <a:pt x="14" y="3"/>
                        <a:pt x="14" y="2"/>
                      </a:cubicBezTo>
                      <a:cubicBezTo>
                        <a:pt x="13" y="3"/>
                        <a:pt x="12" y="4"/>
                        <a:pt x="11" y="3"/>
                      </a:cubicBezTo>
                      <a:cubicBezTo>
                        <a:pt x="11" y="4"/>
                        <a:pt x="11" y="5"/>
                        <a:pt x="11" y="6"/>
                      </a:cubicBezTo>
                      <a:cubicBezTo>
                        <a:pt x="12" y="5"/>
                        <a:pt x="15" y="5"/>
                        <a:pt x="14" y="7"/>
                      </a:cubicBezTo>
                      <a:cubicBezTo>
                        <a:pt x="13" y="9"/>
                        <a:pt x="11" y="10"/>
                        <a:pt x="9" y="10"/>
                      </a:cubicBezTo>
                      <a:cubicBezTo>
                        <a:pt x="10" y="11"/>
                        <a:pt x="10" y="12"/>
                        <a:pt x="11" y="13"/>
                      </a:cubicBezTo>
                      <a:cubicBezTo>
                        <a:pt x="12" y="10"/>
                        <a:pt x="13" y="14"/>
                        <a:pt x="11" y="15"/>
                      </a:cubicBezTo>
                      <a:cubicBezTo>
                        <a:pt x="10" y="15"/>
                        <a:pt x="9" y="15"/>
                        <a:pt x="9" y="14"/>
                      </a:cubicBezTo>
                      <a:cubicBezTo>
                        <a:pt x="8" y="13"/>
                        <a:pt x="10" y="12"/>
                        <a:pt x="11" y="11"/>
                      </a:cubicBezTo>
                      <a:cubicBezTo>
                        <a:pt x="12" y="10"/>
                        <a:pt x="14" y="9"/>
                        <a:pt x="15" y="11"/>
                      </a:cubicBezTo>
                      <a:cubicBezTo>
                        <a:pt x="16" y="13"/>
                        <a:pt x="13" y="14"/>
                        <a:pt x="12" y="14"/>
                      </a:cubicBezTo>
                      <a:cubicBezTo>
                        <a:pt x="9" y="15"/>
                        <a:pt x="11" y="11"/>
                        <a:pt x="11" y="10"/>
                      </a:cubicBezTo>
                      <a:cubicBezTo>
                        <a:pt x="12" y="9"/>
                        <a:pt x="13" y="8"/>
                        <a:pt x="14" y="8"/>
                      </a:cubicBezTo>
                      <a:cubicBezTo>
                        <a:pt x="17" y="9"/>
                        <a:pt x="14" y="12"/>
                        <a:pt x="13" y="13"/>
                      </a:cubicBezTo>
                      <a:cubicBezTo>
                        <a:pt x="11" y="14"/>
                        <a:pt x="11" y="11"/>
                        <a:pt x="12" y="10"/>
                      </a:cubicBezTo>
                      <a:cubicBezTo>
                        <a:pt x="12" y="9"/>
                        <a:pt x="14" y="8"/>
                        <a:pt x="15" y="8"/>
                      </a:cubicBezTo>
                      <a:cubicBezTo>
                        <a:pt x="16" y="7"/>
                        <a:pt x="18" y="7"/>
                        <a:pt x="18" y="9"/>
                      </a:cubicBezTo>
                      <a:cubicBezTo>
                        <a:pt x="17" y="11"/>
                        <a:pt x="15" y="13"/>
                        <a:pt x="14" y="13"/>
                      </a:cubicBezTo>
                      <a:cubicBezTo>
                        <a:pt x="10" y="12"/>
                        <a:pt x="14" y="7"/>
                        <a:pt x="16" y="7"/>
                      </a:cubicBezTo>
                      <a:cubicBezTo>
                        <a:pt x="18" y="7"/>
                        <a:pt x="17" y="10"/>
                        <a:pt x="17" y="11"/>
                      </a:cubicBezTo>
                      <a:cubicBezTo>
                        <a:pt x="16" y="13"/>
                        <a:pt x="14" y="14"/>
                        <a:pt x="12" y="14"/>
                      </a:cubicBezTo>
                      <a:cubicBezTo>
                        <a:pt x="7" y="15"/>
                        <a:pt x="10" y="9"/>
                        <a:pt x="11" y="8"/>
                      </a:cubicBezTo>
                      <a:cubicBezTo>
                        <a:pt x="13" y="7"/>
                        <a:pt x="14" y="7"/>
                        <a:pt x="15" y="8"/>
                      </a:cubicBezTo>
                      <a:cubicBezTo>
                        <a:pt x="16" y="10"/>
                        <a:pt x="15" y="12"/>
                        <a:pt x="13" y="14"/>
                      </a:cubicBezTo>
                      <a:cubicBezTo>
                        <a:pt x="12" y="15"/>
                        <a:pt x="10" y="16"/>
                        <a:pt x="8" y="15"/>
                      </a:cubicBezTo>
                      <a:cubicBezTo>
                        <a:pt x="7" y="14"/>
                        <a:pt x="7" y="11"/>
                        <a:pt x="7" y="10"/>
                      </a:cubicBezTo>
                      <a:cubicBezTo>
                        <a:pt x="7" y="7"/>
                        <a:pt x="11" y="3"/>
                        <a:pt x="14" y="5"/>
                      </a:cubicBezTo>
                      <a:cubicBezTo>
                        <a:pt x="17" y="6"/>
                        <a:pt x="17" y="11"/>
                        <a:pt x="15" y="13"/>
                      </a:cubicBezTo>
                      <a:cubicBezTo>
                        <a:pt x="13" y="19"/>
                        <a:pt x="7" y="15"/>
                        <a:pt x="7" y="10"/>
                      </a:cubicBezTo>
                      <a:cubicBezTo>
                        <a:pt x="6" y="7"/>
                        <a:pt x="9" y="4"/>
                        <a:pt x="12" y="4"/>
                      </a:cubicBezTo>
                      <a:cubicBezTo>
                        <a:pt x="17" y="3"/>
                        <a:pt x="18" y="8"/>
                        <a:pt x="16" y="11"/>
                      </a:cubicBezTo>
                      <a:cubicBezTo>
                        <a:pt x="15" y="14"/>
                        <a:pt x="11" y="15"/>
                        <a:pt x="8" y="14"/>
                      </a:cubicBezTo>
                      <a:cubicBezTo>
                        <a:pt x="6" y="13"/>
                        <a:pt x="5" y="15"/>
                        <a:pt x="7" y="16"/>
                      </a:cubicBezTo>
                      <a:cubicBezTo>
                        <a:pt x="12" y="19"/>
                        <a:pt x="19" y="15"/>
                        <a:pt x="20" y="9"/>
                      </a:cubicBezTo>
                      <a:cubicBezTo>
                        <a:pt x="20" y="5"/>
                        <a:pt x="17" y="0"/>
                        <a:pt x="12" y="1"/>
                      </a:cubicBezTo>
                      <a:cubicBezTo>
                        <a:pt x="7" y="2"/>
                        <a:pt x="3" y="7"/>
                        <a:pt x="4" y="12"/>
                      </a:cubicBezTo>
                      <a:cubicBezTo>
                        <a:pt x="5" y="17"/>
                        <a:pt x="11" y="21"/>
                        <a:pt x="16" y="17"/>
                      </a:cubicBezTo>
                      <a:cubicBezTo>
                        <a:pt x="20" y="14"/>
                        <a:pt x="20" y="8"/>
                        <a:pt x="17" y="4"/>
                      </a:cubicBezTo>
                      <a:cubicBezTo>
                        <a:pt x="14" y="0"/>
                        <a:pt x="9" y="1"/>
                        <a:pt x="6" y="5"/>
                      </a:cubicBezTo>
                      <a:cubicBezTo>
                        <a:pt x="3" y="9"/>
                        <a:pt x="3" y="16"/>
                        <a:pt x="8" y="18"/>
                      </a:cubicBezTo>
                      <a:cubicBezTo>
                        <a:pt x="13" y="20"/>
                        <a:pt x="18" y="15"/>
                        <a:pt x="18" y="10"/>
                      </a:cubicBezTo>
                      <a:cubicBezTo>
                        <a:pt x="19" y="5"/>
                        <a:pt x="13" y="2"/>
                        <a:pt x="10" y="5"/>
                      </a:cubicBezTo>
                      <a:cubicBezTo>
                        <a:pt x="6" y="8"/>
                        <a:pt x="5" y="13"/>
                        <a:pt x="9" y="16"/>
                      </a:cubicBezTo>
                      <a:cubicBezTo>
                        <a:pt x="13" y="19"/>
                        <a:pt x="19" y="14"/>
                        <a:pt x="20" y="10"/>
                      </a:cubicBezTo>
                      <a:cubicBezTo>
                        <a:pt x="21" y="6"/>
                        <a:pt x="17" y="3"/>
                        <a:pt x="13" y="5"/>
                      </a:cubicBezTo>
                      <a:cubicBezTo>
                        <a:pt x="9" y="7"/>
                        <a:pt x="8" y="13"/>
                        <a:pt x="12" y="15"/>
                      </a:cubicBezTo>
                      <a:cubicBezTo>
                        <a:pt x="16" y="18"/>
                        <a:pt x="21" y="12"/>
                        <a:pt x="21" y="8"/>
                      </a:cubicBezTo>
                      <a:cubicBezTo>
                        <a:pt x="19" y="3"/>
                        <a:pt x="14" y="5"/>
                        <a:pt x="11" y="7"/>
                      </a:cubicBezTo>
                      <a:cubicBezTo>
                        <a:pt x="8" y="9"/>
                        <a:pt x="7" y="15"/>
                        <a:pt x="12" y="16"/>
                      </a:cubicBezTo>
                      <a:cubicBezTo>
                        <a:pt x="16" y="16"/>
                        <a:pt x="18" y="12"/>
                        <a:pt x="18" y="8"/>
                      </a:cubicBezTo>
                      <a:cubicBezTo>
                        <a:pt x="17" y="4"/>
                        <a:pt x="12" y="5"/>
                        <a:pt x="10" y="7"/>
                      </a:cubicBezTo>
                      <a:cubicBezTo>
                        <a:pt x="8" y="9"/>
                        <a:pt x="6" y="14"/>
                        <a:pt x="8" y="16"/>
                      </a:cubicBezTo>
                      <a:cubicBezTo>
                        <a:pt x="11" y="18"/>
                        <a:pt x="17" y="16"/>
                        <a:pt x="18" y="13"/>
                      </a:cubicBezTo>
                      <a:cubicBezTo>
                        <a:pt x="19" y="10"/>
                        <a:pt x="16" y="6"/>
                        <a:pt x="13" y="7"/>
                      </a:cubicBezTo>
                      <a:cubicBezTo>
                        <a:pt x="9" y="8"/>
                        <a:pt x="3" y="13"/>
                        <a:pt x="7" y="16"/>
                      </a:cubicBezTo>
                      <a:cubicBezTo>
                        <a:pt x="10" y="19"/>
                        <a:pt x="15" y="16"/>
                        <a:pt x="15" y="13"/>
                      </a:cubicBezTo>
                      <a:cubicBezTo>
                        <a:pt x="16" y="8"/>
                        <a:pt x="10" y="8"/>
                        <a:pt x="8" y="11"/>
                      </a:cubicBezTo>
                      <a:cubicBezTo>
                        <a:pt x="8" y="12"/>
                        <a:pt x="9" y="14"/>
                        <a:pt x="10" y="13"/>
                      </a:cubicBezTo>
                      <a:cubicBezTo>
                        <a:pt x="13" y="12"/>
                        <a:pt x="16" y="10"/>
                        <a:pt x="17" y="6"/>
                      </a:cubicBezTo>
                      <a:cubicBezTo>
                        <a:pt x="18" y="2"/>
                        <a:pt x="12" y="3"/>
                        <a:pt x="10" y="3"/>
                      </a:cubicBezTo>
                      <a:cubicBezTo>
                        <a:pt x="8" y="3"/>
                        <a:pt x="9" y="5"/>
                        <a:pt x="10" y="6"/>
                      </a:cubicBezTo>
                      <a:cubicBezTo>
                        <a:pt x="12" y="6"/>
                        <a:pt x="14" y="6"/>
                        <a:pt x="16" y="5"/>
                      </a:cubicBezTo>
                      <a:cubicBezTo>
                        <a:pt x="17" y="4"/>
                        <a:pt x="17" y="2"/>
                        <a:pt x="15" y="2"/>
                      </a:cubicBezTo>
                      <a:cubicBezTo>
                        <a:pt x="14" y="2"/>
                        <a:pt x="12" y="2"/>
                        <a:pt x="11" y="3"/>
                      </a:cubicBezTo>
                      <a:cubicBezTo>
                        <a:pt x="9" y="3"/>
                        <a:pt x="10" y="5"/>
                        <a:pt x="11" y="5"/>
                      </a:cubicBezTo>
                      <a:cubicBezTo>
                        <a:pt x="13" y="6"/>
                        <a:pt x="15" y="5"/>
                        <a:pt x="17" y="3"/>
                      </a:cubicBezTo>
                      <a:cubicBezTo>
                        <a:pt x="16" y="2"/>
                        <a:pt x="15" y="2"/>
                        <a:pt x="14" y="1"/>
                      </a:cubicBezTo>
                      <a:cubicBezTo>
                        <a:pt x="12" y="5"/>
                        <a:pt x="11" y="9"/>
                        <a:pt x="10" y="13"/>
                      </a:cubicBezTo>
                      <a:cubicBezTo>
                        <a:pt x="10" y="15"/>
                        <a:pt x="13" y="16"/>
                        <a:pt x="13" y="14"/>
                      </a:cubicBezTo>
                      <a:cubicBezTo>
                        <a:pt x="14" y="11"/>
                        <a:pt x="16" y="7"/>
                        <a:pt x="16" y="4"/>
                      </a:cubicBezTo>
                      <a:cubicBezTo>
                        <a:pt x="15" y="2"/>
                        <a:pt x="14" y="1"/>
                        <a:pt x="13" y="3"/>
                      </a:cubicBezTo>
                      <a:cubicBezTo>
                        <a:pt x="10" y="6"/>
                        <a:pt x="9" y="11"/>
                        <a:pt x="8" y="16"/>
                      </a:cubicBezTo>
                      <a:cubicBezTo>
                        <a:pt x="7" y="17"/>
                        <a:pt x="9" y="18"/>
                        <a:pt x="10" y="17"/>
                      </a:cubicBezTo>
                      <a:cubicBezTo>
                        <a:pt x="12" y="13"/>
                        <a:pt x="13" y="10"/>
                        <a:pt x="14" y="6"/>
                      </a:cubicBezTo>
                      <a:cubicBezTo>
                        <a:pt x="14" y="4"/>
                        <a:pt x="12" y="3"/>
                        <a:pt x="11" y="5"/>
                      </a:cubicBezTo>
                      <a:cubicBezTo>
                        <a:pt x="10" y="9"/>
                        <a:pt x="8" y="13"/>
                        <a:pt x="6" y="16"/>
                      </a:cubicBezTo>
                      <a:cubicBezTo>
                        <a:pt x="7" y="17"/>
                        <a:pt x="8" y="17"/>
                        <a:pt x="9" y="17"/>
                      </a:cubicBezTo>
                      <a:cubicBezTo>
                        <a:pt x="9" y="13"/>
                        <a:pt x="10" y="10"/>
                        <a:pt x="12" y="6"/>
                      </a:cubicBezTo>
                      <a:cubicBezTo>
                        <a:pt x="11" y="6"/>
                        <a:pt x="10" y="6"/>
                        <a:pt x="9" y="5"/>
                      </a:cubicBezTo>
                      <a:cubicBezTo>
                        <a:pt x="8" y="9"/>
                        <a:pt x="7" y="13"/>
                        <a:pt x="5" y="17"/>
                      </a:cubicBezTo>
                      <a:cubicBezTo>
                        <a:pt x="6" y="17"/>
                        <a:pt x="7" y="17"/>
                        <a:pt x="8" y="17"/>
                      </a:cubicBezTo>
                      <a:cubicBezTo>
                        <a:pt x="8" y="13"/>
                        <a:pt x="10" y="10"/>
                        <a:pt x="11" y="6"/>
                      </a:cubicBezTo>
                      <a:cubicBezTo>
                        <a:pt x="11" y="4"/>
                        <a:pt x="9" y="4"/>
                        <a:pt x="8" y="5"/>
                      </a:cubicBezTo>
                      <a:cubicBezTo>
                        <a:pt x="6" y="8"/>
                        <a:pt x="5" y="11"/>
                        <a:pt x="4" y="14"/>
                      </a:cubicBezTo>
                      <a:cubicBezTo>
                        <a:pt x="3" y="16"/>
                        <a:pt x="5" y="17"/>
                        <a:pt x="6" y="15"/>
                      </a:cubicBezTo>
                      <a:cubicBezTo>
                        <a:pt x="8" y="12"/>
                        <a:pt x="9" y="8"/>
                        <a:pt x="10" y="4"/>
                      </a:cubicBezTo>
                      <a:cubicBezTo>
                        <a:pt x="10" y="2"/>
                        <a:pt x="7" y="2"/>
                        <a:pt x="7" y="4"/>
                      </a:cubicBezTo>
                      <a:cubicBezTo>
                        <a:pt x="5" y="7"/>
                        <a:pt x="4" y="10"/>
                        <a:pt x="2" y="13"/>
                      </a:cubicBezTo>
                      <a:cubicBezTo>
                        <a:pt x="3" y="14"/>
                        <a:pt x="4" y="14"/>
                        <a:pt x="5" y="14"/>
                      </a:cubicBezTo>
                      <a:cubicBezTo>
                        <a:pt x="5" y="12"/>
                        <a:pt x="7" y="9"/>
                        <a:pt x="7" y="7"/>
                      </a:cubicBezTo>
                      <a:cubicBezTo>
                        <a:pt x="7" y="5"/>
                        <a:pt x="5" y="5"/>
                        <a:pt x="4" y="6"/>
                      </a:cubicBezTo>
                      <a:cubicBezTo>
                        <a:pt x="3" y="8"/>
                        <a:pt x="2" y="11"/>
                        <a:pt x="1" y="13"/>
                      </a:cubicBezTo>
                      <a:cubicBezTo>
                        <a:pt x="0" y="15"/>
                        <a:pt x="3" y="16"/>
                        <a:pt x="3" y="14"/>
                      </a:cubicBezTo>
                      <a:cubicBezTo>
                        <a:pt x="5" y="12"/>
                        <a:pt x="6" y="9"/>
                        <a:pt x="7" y="6"/>
                      </a:cubicBezTo>
                      <a:cubicBezTo>
                        <a:pt x="7" y="5"/>
                        <a:pt x="5" y="4"/>
                        <a:pt x="4" y="5"/>
                      </a:cubicBezTo>
                      <a:cubicBezTo>
                        <a:pt x="3" y="7"/>
                        <a:pt x="3" y="9"/>
                        <a:pt x="3" y="11"/>
                      </a:cubicBezTo>
                      <a:cubicBezTo>
                        <a:pt x="3" y="13"/>
                        <a:pt x="6" y="13"/>
                        <a:pt x="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17"/>
                <p:cNvSpPr/>
                <p:nvPr/>
              </p:nvSpPr>
              <p:spPr bwMode="auto">
                <a:xfrm>
                  <a:off x="530" y="1583"/>
                  <a:ext cx="36" cy="52"/>
                </a:xfrm>
                <a:custGeom>
                  <a:avLst/>
                  <a:gdLst>
                    <a:gd name="T0" fmla="*/ 30 w 54"/>
                    <a:gd name="T1" fmla="*/ 2 h 78"/>
                    <a:gd name="T2" fmla="*/ 7 w 54"/>
                    <a:gd name="T3" fmla="*/ 11 h 78"/>
                    <a:gd name="T4" fmla="*/ 5 w 54"/>
                    <a:gd name="T5" fmla="*/ 47 h 78"/>
                    <a:gd name="T6" fmla="*/ 30 w 54"/>
                    <a:gd name="T7" fmla="*/ 74 h 78"/>
                    <a:gd name="T8" fmla="*/ 54 w 54"/>
                    <a:gd name="T9" fmla="*/ 63 h 78"/>
                    <a:gd name="T10" fmla="*/ 54 w 54"/>
                    <a:gd name="T11" fmla="*/ 61 h 78"/>
                    <a:gd name="T12" fmla="*/ 43 w 54"/>
                    <a:gd name="T13" fmla="*/ 50 h 78"/>
                    <a:gd name="T14" fmla="*/ 40 w 54"/>
                    <a:gd name="T15" fmla="*/ 51 h 78"/>
                    <a:gd name="T16" fmla="*/ 17 w 54"/>
                    <a:gd name="T17" fmla="*/ 34 h 78"/>
                    <a:gd name="T18" fmla="*/ 29 w 54"/>
                    <a:gd name="T19" fmla="*/ 20 h 78"/>
                    <a:gd name="T20" fmla="*/ 27 w 54"/>
                    <a:gd name="T21" fmla="*/ 4 h 78"/>
                    <a:gd name="T22" fmla="*/ 25 w 54"/>
                    <a:gd name="T23" fmla="*/ 4 h 78"/>
                    <a:gd name="T24" fmla="*/ 24 w 54"/>
                    <a:gd name="T25" fmla="*/ 20 h 78"/>
                    <a:gd name="T26" fmla="*/ 20 w 54"/>
                    <a:gd name="T27" fmla="*/ 22 h 78"/>
                    <a:gd name="T28" fmla="*/ 15 w 54"/>
                    <a:gd name="T29" fmla="*/ 31 h 78"/>
                    <a:gd name="T30" fmla="*/ 26 w 54"/>
                    <a:gd name="T31" fmla="*/ 55 h 78"/>
                    <a:gd name="T32" fmla="*/ 38 w 54"/>
                    <a:gd name="T33" fmla="*/ 55 h 78"/>
                    <a:gd name="T34" fmla="*/ 49 w 54"/>
                    <a:gd name="T35" fmla="*/ 60 h 78"/>
                    <a:gd name="T36" fmla="*/ 48 w 54"/>
                    <a:gd name="T37" fmla="*/ 68 h 78"/>
                    <a:gd name="T38" fmla="*/ 21 w 54"/>
                    <a:gd name="T39" fmla="*/ 67 h 78"/>
                    <a:gd name="T40" fmla="*/ 5 w 54"/>
                    <a:gd name="T41" fmla="*/ 33 h 78"/>
                    <a:gd name="T42" fmla="*/ 9 w 54"/>
                    <a:gd name="T43" fmla="*/ 12 h 78"/>
                    <a:gd name="T44" fmla="*/ 30 w 54"/>
                    <a:gd name="T45" fmla="*/ 5 h 78"/>
                    <a:gd name="T46" fmla="*/ 30 w 54"/>
                    <a:gd name="T47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4" h="78">
                      <a:moveTo>
                        <a:pt x="30" y="2"/>
                      </a:moveTo>
                      <a:cubicBezTo>
                        <a:pt x="19" y="2"/>
                        <a:pt x="13" y="0"/>
                        <a:pt x="7" y="11"/>
                      </a:cubicBezTo>
                      <a:cubicBezTo>
                        <a:pt x="1" y="22"/>
                        <a:pt x="0" y="36"/>
                        <a:pt x="5" y="47"/>
                      </a:cubicBezTo>
                      <a:cubicBezTo>
                        <a:pt x="10" y="59"/>
                        <a:pt x="17" y="70"/>
                        <a:pt x="30" y="74"/>
                      </a:cubicBezTo>
                      <a:cubicBezTo>
                        <a:pt x="40" y="78"/>
                        <a:pt x="50" y="72"/>
                        <a:pt x="54" y="63"/>
                      </a:cubicBezTo>
                      <a:cubicBezTo>
                        <a:pt x="54" y="62"/>
                        <a:pt x="54" y="62"/>
                        <a:pt x="54" y="61"/>
                      </a:cubicBezTo>
                      <a:cubicBezTo>
                        <a:pt x="51" y="58"/>
                        <a:pt x="48" y="52"/>
                        <a:pt x="43" y="50"/>
                      </a:cubicBezTo>
                      <a:cubicBezTo>
                        <a:pt x="42" y="50"/>
                        <a:pt x="40" y="51"/>
                        <a:pt x="40" y="51"/>
                      </a:cubicBezTo>
                      <a:cubicBezTo>
                        <a:pt x="22" y="56"/>
                        <a:pt x="18" y="46"/>
                        <a:pt x="17" y="34"/>
                      </a:cubicBezTo>
                      <a:cubicBezTo>
                        <a:pt x="16" y="12"/>
                        <a:pt x="28" y="29"/>
                        <a:pt x="29" y="20"/>
                      </a:cubicBezTo>
                      <a:cubicBezTo>
                        <a:pt x="31" y="15"/>
                        <a:pt x="30" y="9"/>
                        <a:pt x="27" y="4"/>
                      </a:cubicBezTo>
                      <a:cubicBezTo>
                        <a:pt x="27" y="2"/>
                        <a:pt x="24" y="3"/>
                        <a:pt x="25" y="4"/>
                      </a:cubicBezTo>
                      <a:cubicBezTo>
                        <a:pt x="26" y="8"/>
                        <a:pt x="30" y="18"/>
                        <a:pt x="24" y="20"/>
                      </a:cubicBezTo>
                      <a:cubicBezTo>
                        <a:pt x="24" y="20"/>
                        <a:pt x="20" y="21"/>
                        <a:pt x="20" y="22"/>
                      </a:cubicBezTo>
                      <a:cubicBezTo>
                        <a:pt x="17" y="25"/>
                        <a:pt x="15" y="27"/>
                        <a:pt x="15" y="31"/>
                      </a:cubicBezTo>
                      <a:cubicBezTo>
                        <a:pt x="14" y="41"/>
                        <a:pt x="16" y="50"/>
                        <a:pt x="26" y="55"/>
                      </a:cubicBezTo>
                      <a:cubicBezTo>
                        <a:pt x="30" y="57"/>
                        <a:pt x="34" y="56"/>
                        <a:pt x="38" y="55"/>
                      </a:cubicBezTo>
                      <a:cubicBezTo>
                        <a:pt x="42" y="54"/>
                        <a:pt x="46" y="57"/>
                        <a:pt x="49" y="60"/>
                      </a:cubicBezTo>
                      <a:cubicBezTo>
                        <a:pt x="49" y="63"/>
                        <a:pt x="48" y="65"/>
                        <a:pt x="48" y="68"/>
                      </a:cubicBezTo>
                      <a:cubicBezTo>
                        <a:pt x="38" y="74"/>
                        <a:pt x="29" y="73"/>
                        <a:pt x="21" y="67"/>
                      </a:cubicBezTo>
                      <a:cubicBezTo>
                        <a:pt x="12" y="59"/>
                        <a:pt x="6" y="44"/>
                        <a:pt x="5" y="33"/>
                      </a:cubicBezTo>
                      <a:cubicBezTo>
                        <a:pt x="4" y="26"/>
                        <a:pt x="6" y="19"/>
                        <a:pt x="9" y="12"/>
                      </a:cubicBezTo>
                      <a:cubicBezTo>
                        <a:pt x="13" y="4"/>
                        <a:pt x="22" y="5"/>
                        <a:pt x="30" y="5"/>
                      </a:cubicBezTo>
                      <a:cubicBezTo>
                        <a:pt x="32" y="5"/>
                        <a:pt x="32" y="2"/>
                        <a:pt x="3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18"/>
                <p:cNvSpPr/>
                <p:nvPr/>
              </p:nvSpPr>
              <p:spPr bwMode="auto">
                <a:xfrm>
                  <a:off x="547" y="1585"/>
                  <a:ext cx="5" cy="14"/>
                </a:xfrm>
                <a:custGeom>
                  <a:avLst/>
                  <a:gdLst>
                    <a:gd name="T0" fmla="*/ 3 w 8"/>
                    <a:gd name="T1" fmla="*/ 0 h 21"/>
                    <a:gd name="T2" fmla="*/ 3 w 8"/>
                    <a:gd name="T3" fmla="*/ 0 h 21"/>
                    <a:gd name="T4" fmla="*/ 1 w 8"/>
                    <a:gd name="T5" fmla="*/ 1 h 21"/>
                    <a:gd name="T6" fmla="*/ 1 w 8"/>
                    <a:gd name="T7" fmla="*/ 2 h 21"/>
                    <a:gd name="T8" fmla="*/ 2 w 8"/>
                    <a:gd name="T9" fmla="*/ 3 h 21"/>
                    <a:gd name="T10" fmla="*/ 5 w 8"/>
                    <a:gd name="T11" fmla="*/ 12 h 21"/>
                    <a:gd name="T12" fmla="*/ 5 w 8"/>
                    <a:gd name="T13" fmla="*/ 16 h 21"/>
                    <a:gd name="T14" fmla="*/ 2 w 8"/>
                    <a:gd name="T15" fmla="*/ 18 h 21"/>
                    <a:gd name="T16" fmla="*/ 2 w 8"/>
                    <a:gd name="T17" fmla="*/ 21 h 21"/>
                    <a:gd name="T18" fmla="*/ 8 w 8"/>
                    <a:gd name="T19" fmla="*/ 15 h 21"/>
                    <a:gd name="T20" fmla="*/ 4 w 8"/>
                    <a:gd name="T21" fmla="*/ 1 h 21"/>
                    <a:gd name="T22" fmla="*/ 4 w 8"/>
                    <a:gd name="T23" fmla="*/ 2 h 21"/>
                    <a:gd name="T24" fmla="*/ 4 w 8"/>
                    <a:gd name="T25" fmla="*/ 2 h 21"/>
                    <a:gd name="T26" fmla="*/ 2 w 8"/>
                    <a:gd name="T27" fmla="*/ 3 h 21"/>
                    <a:gd name="T28" fmla="*/ 3 w 8"/>
                    <a:gd name="T29" fmla="*/ 3 h 21"/>
                    <a:gd name="T30" fmla="*/ 3 w 8"/>
                    <a:gd name="T31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" h="21"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3"/>
                        <a:pt x="2" y="3"/>
                      </a:cubicBezTo>
                      <a:cubicBezTo>
                        <a:pt x="4" y="5"/>
                        <a:pt x="5" y="9"/>
                        <a:pt x="5" y="12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8"/>
                        <a:pt x="4" y="18"/>
                        <a:pt x="2" y="18"/>
                      </a:cubicBezTo>
                      <a:cubicBezTo>
                        <a:pt x="0" y="18"/>
                        <a:pt x="0" y="21"/>
                        <a:pt x="2" y="21"/>
                      </a:cubicBezTo>
                      <a:cubicBezTo>
                        <a:pt x="7" y="21"/>
                        <a:pt x="8" y="19"/>
                        <a:pt x="8" y="15"/>
                      </a:cubicBezTo>
                      <a:cubicBezTo>
                        <a:pt x="8" y="10"/>
                        <a:pt x="7" y="5"/>
                        <a:pt x="4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3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19"/>
                <p:cNvSpPr/>
                <p:nvPr/>
              </p:nvSpPr>
              <p:spPr bwMode="auto">
                <a:xfrm>
                  <a:off x="548" y="1585"/>
                  <a:ext cx="2" cy="3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2 h 4"/>
                    <a:gd name="T4" fmla="*/ 3 w 3"/>
                    <a:gd name="T5" fmla="*/ 2 h 4"/>
                    <a:gd name="T6" fmla="*/ 3 w 3"/>
                    <a:gd name="T7" fmla="*/ 2 h 4"/>
                    <a:gd name="T8" fmla="*/ 0 w 3"/>
                    <a:gd name="T9" fmla="*/ 2 h 4"/>
                    <a:gd name="T10" fmla="*/ 0 w 3"/>
                    <a:gd name="T11" fmla="*/ 2 h 4"/>
                    <a:gd name="T12" fmla="*/ 3 w 3"/>
                    <a:gd name="T13" fmla="*/ 2 h 4"/>
                    <a:gd name="T14" fmla="*/ 3 w 3"/>
                    <a:gd name="T15" fmla="*/ 2 h 4"/>
                    <a:gd name="T16" fmla="*/ 0 w 3"/>
                    <a:gd name="T1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3" y="4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20"/>
                <p:cNvSpPr/>
                <p:nvPr/>
              </p:nvSpPr>
              <p:spPr bwMode="auto">
                <a:xfrm>
                  <a:off x="556" y="1615"/>
                  <a:ext cx="13" cy="12"/>
                </a:xfrm>
                <a:custGeom>
                  <a:avLst/>
                  <a:gdLst>
                    <a:gd name="T0" fmla="*/ 3 w 20"/>
                    <a:gd name="T1" fmla="*/ 7 h 19"/>
                    <a:gd name="T2" fmla="*/ 6 w 20"/>
                    <a:gd name="T3" fmla="*/ 2 h 19"/>
                    <a:gd name="T4" fmla="*/ 4 w 20"/>
                    <a:gd name="T5" fmla="*/ 3 h 19"/>
                    <a:gd name="T6" fmla="*/ 17 w 20"/>
                    <a:gd name="T7" fmla="*/ 13 h 19"/>
                    <a:gd name="T8" fmla="*/ 17 w 20"/>
                    <a:gd name="T9" fmla="*/ 11 h 19"/>
                    <a:gd name="T10" fmla="*/ 14 w 20"/>
                    <a:gd name="T11" fmla="*/ 16 h 19"/>
                    <a:gd name="T12" fmla="*/ 17 w 20"/>
                    <a:gd name="T13" fmla="*/ 16 h 19"/>
                    <a:gd name="T14" fmla="*/ 12 w 20"/>
                    <a:gd name="T15" fmla="*/ 11 h 19"/>
                    <a:gd name="T16" fmla="*/ 10 w 20"/>
                    <a:gd name="T17" fmla="*/ 13 h 19"/>
                    <a:gd name="T18" fmla="*/ 13 w 20"/>
                    <a:gd name="T19" fmla="*/ 14 h 19"/>
                    <a:gd name="T20" fmla="*/ 15 w 20"/>
                    <a:gd name="T21" fmla="*/ 12 h 19"/>
                    <a:gd name="T22" fmla="*/ 14 w 20"/>
                    <a:gd name="T23" fmla="*/ 10 h 19"/>
                    <a:gd name="T24" fmla="*/ 13 w 20"/>
                    <a:gd name="T25" fmla="*/ 12 h 19"/>
                    <a:gd name="T26" fmla="*/ 14 w 20"/>
                    <a:gd name="T27" fmla="*/ 13 h 19"/>
                    <a:gd name="T28" fmla="*/ 16 w 20"/>
                    <a:gd name="T29" fmla="*/ 11 h 19"/>
                    <a:gd name="T30" fmla="*/ 12 w 20"/>
                    <a:gd name="T31" fmla="*/ 9 h 19"/>
                    <a:gd name="T32" fmla="*/ 11 w 20"/>
                    <a:gd name="T33" fmla="*/ 12 h 19"/>
                    <a:gd name="T34" fmla="*/ 12 w 20"/>
                    <a:gd name="T35" fmla="*/ 13 h 19"/>
                    <a:gd name="T36" fmla="*/ 14 w 20"/>
                    <a:gd name="T37" fmla="*/ 11 h 19"/>
                    <a:gd name="T38" fmla="*/ 12 w 20"/>
                    <a:gd name="T39" fmla="*/ 10 h 19"/>
                    <a:gd name="T40" fmla="*/ 10 w 20"/>
                    <a:gd name="T41" fmla="*/ 12 h 19"/>
                    <a:gd name="T42" fmla="*/ 14 w 20"/>
                    <a:gd name="T43" fmla="*/ 18 h 19"/>
                    <a:gd name="T44" fmla="*/ 17 w 20"/>
                    <a:gd name="T45" fmla="*/ 18 h 19"/>
                    <a:gd name="T46" fmla="*/ 19 w 20"/>
                    <a:gd name="T47" fmla="*/ 13 h 19"/>
                    <a:gd name="T48" fmla="*/ 19 w 20"/>
                    <a:gd name="T49" fmla="*/ 11 h 19"/>
                    <a:gd name="T50" fmla="*/ 5 w 20"/>
                    <a:gd name="T51" fmla="*/ 0 h 19"/>
                    <a:gd name="T52" fmla="*/ 3 w 20"/>
                    <a:gd name="T53" fmla="*/ 1 h 19"/>
                    <a:gd name="T54" fmla="*/ 1 w 20"/>
                    <a:gd name="T55" fmla="*/ 5 h 19"/>
                    <a:gd name="T56" fmla="*/ 3 w 20"/>
                    <a:gd name="T57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" h="19">
                      <a:moveTo>
                        <a:pt x="3" y="7"/>
                      </a:moveTo>
                      <a:cubicBezTo>
                        <a:pt x="5" y="5"/>
                        <a:pt x="5" y="4"/>
                        <a:pt x="6" y="2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8" y="6"/>
                        <a:pt x="13" y="9"/>
                        <a:pt x="17" y="13"/>
                      </a:cubicBezTo>
                      <a:cubicBezTo>
                        <a:pt x="17" y="12"/>
                        <a:pt x="17" y="12"/>
                        <a:pt x="17" y="11"/>
                      </a:cubicBezTo>
                      <a:cubicBezTo>
                        <a:pt x="16" y="13"/>
                        <a:pt x="15" y="15"/>
                        <a:pt x="14" y="16"/>
                      </a:cubicBezTo>
                      <a:cubicBezTo>
                        <a:pt x="15" y="16"/>
                        <a:pt x="16" y="16"/>
                        <a:pt x="17" y="16"/>
                      </a:cubicBezTo>
                      <a:cubicBezTo>
                        <a:pt x="16" y="14"/>
                        <a:pt x="14" y="13"/>
                        <a:pt x="12" y="11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11" y="13"/>
                        <a:pt x="12" y="13"/>
                        <a:pt x="13" y="14"/>
                      </a:cubicBezTo>
                      <a:cubicBezTo>
                        <a:pt x="14" y="14"/>
                        <a:pt x="16" y="13"/>
                        <a:pt x="15" y="12"/>
                      </a:cubicBezTo>
                      <a:cubicBezTo>
                        <a:pt x="15" y="11"/>
                        <a:pt x="14" y="11"/>
                        <a:pt x="14" y="10"/>
                      </a:cubicBezTo>
                      <a:cubicBezTo>
                        <a:pt x="14" y="11"/>
                        <a:pt x="13" y="11"/>
                        <a:pt x="13" y="12"/>
                      </a:cubicBezTo>
                      <a:cubicBezTo>
                        <a:pt x="13" y="12"/>
                        <a:pt x="13" y="12"/>
                        <a:pt x="14" y="13"/>
                      </a:cubicBezTo>
                      <a:cubicBezTo>
                        <a:pt x="15" y="14"/>
                        <a:pt x="17" y="12"/>
                        <a:pt x="16" y="11"/>
                      </a:cubicBezTo>
                      <a:cubicBezTo>
                        <a:pt x="15" y="9"/>
                        <a:pt x="14" y="9"/>
                        <a:pt x="12" y="9"/>
                      </a:cubicBezTo>
                      <a:cubicBezTo>
                        <a:pt x="11" y="10"/>
                        <a:pt x="11" y="11"/>
                        <a:pt x="11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3" y="13"/>
                        <a:pt x="14" y="12"/>
                        <a:pt x="14" y="11"/>
                      </a:cubicBezTo>
                      <a:cubicBezTo>
                        <a:pt x="14" y="11"/>
                        <a:pt x="13" y="11"/>
                        <a:pt x="12" y="10"/>
                      </a:cubicBezTo>
                      <a:cubicBezTo>
                        <a:pt x="11" y="10"/>
                        <a:pt x="9" y="11"/>
                        <a:pt x="10" y="12"/>
                      </a:cubicBezTo>
                      <a:cubicBezTo>
                        <a:pt x="11" y="14"/>
                        <a:pt x="13" y="16"/>
                        <a:pt x="14" y="18"/>
                      </a:cubicBezTo>
                      <a:cubicBezTo>
                        <a:pt x="15" y="19"/>
                        <a:pt x="16" y="19"/>
                        <a:pt x="17" y="18"/>
                      </a:cubicBezTo>
                      <a:cubicBezTo>
                        <a:pt x="17" y="16"/>
                        <a:pt x="18" y="14"/>
                        <a:pt x="19" y="13"/>
                      </a:cubicBezTo>
                      <a:cubicBezTo>
                        <a:pt x="20" y="12"/>
                        <a:pt x="20" y="11"/>
                        <a:pt x="19" y="11"/>
                      </a:cubicBezTo>
                      <a:cubicBezTo>
                        <a:pt x="15" y="7"/>
                        <a:pt x="10" y="4"/>
                        <a:pt x="5" y="0"/>
                      </a:cubicBezTo>
                      <a:cubicBezTo>
                        <a:pt x="4" y="0"/>
                        <a:pt x="3" y="0"/>
                        <a:pt x="3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6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21"/>
                <p:cNvSpPr/>
                <p:nvPr/>
              </p:nvSpPr>
              <p:spPr bwMode="auto">
                <a:xfrm>
                  <a:off x="564" y="1622"/>
                  <a:ext cx="3" cy="3"/>
                </a:xfrm>
                <a:custGeom>
                  <a:avLst/>
                  <a:gdLst>
                    <a:gd name="T0" fmla="*/ 3 w 5"/>
                    <a:gd name="T1" fmla="*/ 4 h 5"/>
                    <a:gd name="T2" fmla="*/ 3 w 5"/>
                    <a:gd name="T3" fmla="*/ 3 h 5"/>
                    <a:gd name="T4" fmla="*/ 1 w 5"/>
                    <a:gd name="T5" fmla="*/ 2 h 5"/>
                    <a:gd name="T6" fmla="*/ 1 w 5"/>
                    <a:gd name="T7" fmla="*/ 2 h 5"/>
                    <a:gd name="T8" fmla="*/ 4 w 5"/>
                    <a:gd name="T9" fmla="*/ 3 h 5"/>
                    <a:gd name="T10" fmla="*/ 4 w 5"/>
                    <a:gd name="T11" fmla="*/ 2 h 5"/>
                    <a:gd name="T12" fmla="*/ 2 w 5"/>
                    <a:gd name="T13" fmla="*/ 2 h 5"/>
                    <a:gd name="T14" fmla="*/ 2 w 5"/>
                    <a:gd name="T15" fmla="*/ 2 h 5"/>
                    <a:gd name="T16" fmla="*/ 5 w 5"/>
                    <a:gd name="T17" fmla="*/ 2 h 5"/>
                    <a:gd name="T18" fmla="*/ 5 w 5"/>
                    <a:gd name="T19" fmla="*/ 0 h 5"/>
                    <a:gd name="T20" fmla="*/ 3 w 5"/>
                    <a:gd name="T21" fmla="*/ 0 h 5"/>
                    <a:gd name="T22" fmla="*/ 1 w 5"/>
                    <a:gd name="T23" fmla="*/ 1 h 5"/>
                    <a:gd name="T24" fmla="*/ 4 w 5"/>
                    <a:gd name="T25" fmla="*/ 2 h 5"/>
                    <a:gd name="T26" fmla="*/ 4 w 5"/>
                    <a:gd name="T27" fmla="*/ 1 h 5"/>
                    <a:gd name="T28" fmla="*/ 2 w 5"/>
                    <a:gd name="T29" fmla="*/ 0 h 5"/>
                    <a:gd name="T30" fmla="*/ 0 w 5"/>
                    <a:gd name="T31" fmla="*/ 3 h 5"/>
                    <a:gd name="T32" fmla="*/ 3 w 5"/>
                    <a:gd name="T3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5">
                      <a:moveTo>
                        <a:pt x="3" y="4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4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2" y="1"/>
                        <a:pt x="1" y="1"/>
                      </a:cubicBezTo>
                      <a:cubicBezTo>
                        <a:pt x="2" y="1"/>
                        <a:pt x="3" y="1"/>
                        <a:pt x="4" y="2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5"/>
                        <a:pt x="2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22"/>
                <p:cNvSpPr/>
                <p:nvPr/>
              </p:nvSpPr>
              <p:spPr bwMode="auto">
                <a:xfrm>
                  <a:off x="553" y="1618"/>
                  <a:ext cx="13" cy="13"/>
                </a:xfrm>
                <a:custGeom>
                  <a:avLst/>
                  <a:gdLst>
                    <a:gd name="T0" fmla="*/ 1 w 20"/>
                    <a:gd name="T1" fmla="*/ 3 h 19"/>
                    <a:gd name="T2" fmla="*/ 17 w 20"/>
                    <a:gd name="T3" fmla="*/ 17 h 19"/>
                    <a:gd name="T4" fmla="*/ 18 w 20"/>
                    <a:gd name="T5" fmla="*/ 15 h 19"/>
                    <a:gd name="T6" fmla="*/ 3 w 20"/>
                    <a:gd name="T7" fmla="*/ 1 h 19"/>
                    <a:gd name="T8" fmla="*/ 1 w 20"/>
                    <a:gd name="T9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9">
                      <a:moveTo>
                        <a:pt x="1" y="3"/>
                      </a:moveTo>
                      <a:cubicBezTo>
                        <a:pt x="6" y="8"/>
                        <a:pt x="11" y="13"/>
                        <a:pt x="17" y="17"/>
                      </a:cubicBezTo>
                      <a:cubicBezTo>
                        <a:pt x="19" y="19"/>
                        <a:pt x="20" y="16"/>
                        <a:pt x="18" y="15"/>
                      </a:cubicBezTo>
                      <a:cubicBezTo>
                        <a:pt x="13" y="11"/>
                        <a:pt x="8" y="6"/>
                        <a:pt x="3" y="1"/>
                      </a:cubicBezTo>
                      <a:cubicBezTo>
                        <a:pt x="2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23"/>
                <p:cNvSpPr/>
                <p:nvPr/>
              </p:nvSpPr>
              <p:spPr bwMode="auto">
                <a:xfrm>
                  <a:off x="542" y="1585"/>
                  <a:ext cx="6" cy="14"/>
                </a:xfrm>
                <a:custGeom>
                  <a:avLst/>
                  <a:gdLst>
                    <a:gd name="T0" fmla="*/ 8 w 8"/>
                    <a:gd name="T1" fmla="*/ 19 h 21"/>
                    <a:gd name="T2" fmla="*/ 6 w 8"/>
                    <a:gd name="T3" fmla="*/ 11 h 21"/>
                    <a:gd name="T4" fmla="*/ 3 w 8"/>
                    <a:gd name="T5" fmla="*/ 2 h 21"/>
                    <a:gd name="T6" fmla="*/ 0 w 8"/>
                    <a:gd name="T7" fmla="*/ 2 h 21"/>
                    <a:gd name="T8" fmla="*/ 3 w 8"/>
                    <a:gd name="T9" fmla="*/ 10 h 21"/>
                    <a:gd name="T10" fmla="*/ 5 w 8"/>
                    <a:gd name="T11" fmla="*/ 20 h 21"/>
                    <a:gd name="T12" fmla="*/ 8 w 8"/>
                    <a:gd name="T1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1">
                      <a:moveTo>
                        <a:pt x="8" y="19"/>
                      </a:moveTo>
                      <a:cubicBezTo>
                        <a:pt x="7" y="16"/>
                        <a:pt x="6" y="14"/>
                        <a:pt x="6" y="11"/>
                      </a:cubicBezTo>
                      <a:cubicBezTo>
                        <a:pt x="5" y="8"/>
                        <a:pt x="3" y="5"/>
                        <a:pt x="3" y="2"/>
                      </a:cubicBezTo>
                      <a:cubicBezTo>
                        <a:pt x="3" y="0"/>
                        <a:pt x="0" y="0"/>
                        <a:pt x="0" y="2"/>
                      </a:cubicBezTo>
                      <a:cubicBezTo>
                        <a:pt x="0" y="5"/>
                        <a:pt x="2" y="8"/>
                        <a:pt x="3" y="10"/>
                      </a:cubicBezTo>
                      <a:cubicBezTo>
                        <a:pt x="4" y="13"/>
                        <a:pt x="4" y="17"/>
                        <a:pt x="5" y="20"/>
                      </a:cubicBezTo>
                      <a:cubicBezTo>
                        <a:pt x="6" y="21"/>
                        <a:pt x="8" y="21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224"/>
                <p:cNvSpPr/>
                <p:nvPr/>
              </p:nvSpPr>
              <p:spPr bwMode="auto">
                <a:xfrm>
                  <a:off x="936" y="1544"/>
                  <a:ext cx="43" cy="44"/>
                </a:xfrm>
                <a:custGeom>
                  <a:avLst/>
                  <a:gdLst>
                    <a:gd name="T0" fmla="*/ 42 w 65"/>
                    <a:gd name="T1" fmla="*/ 16 h 65"/>
                    <a:gd name="T2" fmla="*/ 22 w 65"/>
                    <a:gd name="T3" fmla="*/ 24 h 65"/>
                    <a:gd name="T4" fmla="*/ 19 w 65"/>
                    <a:gd name="T5" fmla="*/ 40 h 65"/>
                    <a:gd name="T6" fmla="*/ 32 w 65"/>
                    <a:gd name="T7" fmla="*/ 41 h 65"/>
                    <a:gd name="T8" fmla="*/ 43 w 65"/>
                    <a:gd name="T9" fmla="*/ 16 h 65"/>
                    <a:gd name="T10" fmla="*/ 40 w 65"/>
                    <a:gd name="T11" fmla="*/ 16 h 65"/>
                    <a:gd name="T12" fmla="*/ 50 w 65"/>
                    <a:gd name="T13" fmla="*/ 43 h 65"/>
                    <a:gd name="T14" fmla="*/ 63 w 65"/>
                    <a:gd name="T15" fmla="*/ 22 h 65"/>
                    <a:gd name="T16" fmla="*/ 46 w 65"/>
                    <a:gd name="T17" fmla="*/ 4 h 65"/>
                    <a:gd name="T18" fmla="*/ 4 w 65"/>
                    <a:gd name="T19" fmla="*/ 33 h 65"/>
                    <a:gd name="T20" fmla="*/ 52 w 65"/>
                    <a:gd name="T21" fmla="*/ 49 h 65"/>
                    <a:gd name="T22" fmla="*/ 50 w 65"/>
                    <a:gd name="T23" fmla="*/ 47 h 65"/>
                    <a:gd name="T24" fmla="*/ 10 w 65"/>
                    <a:gd name="T25" fmla="*/ 40 h 65"/>
                    <a:gd name="T26" fmla="*/ 33 w 65"/>
                    <a:gd name="T27" fmla="*/ 6 h 65"/>
                    <a:gd name="T28" fmla="*/ 56 w 65"/>
                    <a:gd name="T29" fmla="*/ 12 h 65"/>
                    <a:gd name="T30" fmla="*/ 49 w 65"/>
                    <a:gd name="T31" fmla="*/ 40 h 65"/>
                    <a:gd name="T32" fmla="*/ 43 w 65"/>
                    <a:gd name="T33" fmla="*/ 16 h 65"/>
                    <a:gd name="T34" fmla="*/ 40 w 65"/>
                    <a:gd name="T35" fmla="*/ 16 h 65"/>
                    <a:gd name="T36" fmla="*/ 32 w 65"/>
                    <a:gd name="T37" fmla="*/ 37 h 65"/>
                    <a:gd name="T38" fmla="*/ 28 w 65"/>
                    <a:gd name="T39" fmla="*/ 40 h 65"/>
                    <a:gd name="T40" fmla="*/ 26 w 65"/>
                    <a:gd name="T41" fmla="*/ 23 h 65"/>
                    <a:gd name="T42" fmla="*/ 42 w 65"/>
                    <a:gd name="T43" fmla="*/ 18 h 65"/>
                    <a:gd name="T44" fmla="*/ 42 w 65"/>
                    <a:gd name="T45" fmla="*/ 1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65">
                      <a:moveTo>
                        <a:pt x="42" y="16"/>
                      </a:moveTo>
                      <a:cubicBezTo>
                        <a:pt x="33" y="15"/>
                        <a:pt x="27" y="17"/>
                        <a:pt x="22" y="24"/>
                      </a:cubicBezTo>
                      <a:cubicBezTo>
                        <a:pt x="18" y="29"/>
                        <a:pt x="16" y="34"/>
                        <a:pt x="19" y="40"/>
                      </a:cubicBezTo>
                      <a:cubicBezTo>
                        <a:pt x="22" y="45"/>
                        <a:pt x="28" y="43"/>
                        <a:pt x="32" y="41"/>
                      </a:cubicBezTo>
                      <a:cubicBezTo>
                        <a:pt x="39" y="35"/>
                        <a:pt x="39" y="24"/>
                        <a:pt x="43" y="16"/>
                      </a:cubicBezTo>
                      <a:cubicBezTo>
                        <a:pt x="42" y="16"/>
                        <a:pt x="41" y="16"/>
                        <a:pt x="40" y="16"/>
                      </a:cubicBezTo>
                      <a:cubicBezTo>
                        <a:pt x="39" y="23"/>
                        <a:pt x="37" y="46"/>
                        <a:pt x="50" y="43"/>
                      </a:cubicBezTo>
                      <a:cubicBezTo>
                        <a:pt x="59" y="41"/>
                        <a:pt x="63" y="30"/>
                        <a:pt x="63" y="22"/>
                      </a:cubicBezTo>
                      <a:cubicBezTo>
                        <a:pt x="63" y="12"/>
                        <a:pt x="55" y="6"/>
                        <a:pt x="46" y="4"/>
                      </a:cubicBezTo>
                      <a:cubicBezTo>
                        <a:pt x="29" y="0"/>
                        <a:pt x="0" y="14"/>
                        <a:pt x="4" y="33"/>
                      </a:cubicBezTo>
                      <a:cubicBezTo>
                        <a:pt x="9" y="54"/>
                        <a:pt x="36" y="65"/>
                        <a:pt x="52" y="49"/>
                      </a:cubicBezTo>
                      <a:cubicBezTo>
                        <a:pt x="53" y="48"/>
                        <a:pt x="51" y="46"/>
                        <a:pt x="50" y="47"/>
                      </a:cubicBezTo>
                      <a:cubicBezTo>
                        <a:pt x="37" y="60"/>
                        <a:pt x="19" y="54"/>
                        <a:pt x="10" y="40"/>
                      </a:cubicBezTo>
                      <a:cubicBezTo>
                        <a:pt x="0" y="23"/>
                        <a:pt x="19" y="10"/>
                        <a:pt x="33" y="6"/>
                      </a:cubicBezTo>
                      <a:cubicBezTo>
                        <a:pt x="41" y="5"/>
                        <a:pt x="50" y="7"/>
                        <a:pt x="56" y="12"/>
                      </a:cubicBezTo>
                      <a:cubicBezTo>
                        <a:pt x="65" y="20"/>
                        <a:pt x="59" y="36"/>
                        <a:pt x="49" y="40"/>
                      </a:cubicBezTo>
                      <a:cubicBezTo>
                        <a:pt x="40" y="44"/>
                        <a:pt x="42" y="20"/>
                        <a:pt x="43" y="16"/>
                      </a:cubicBezTo>
                      <a:cubicBezTo>
                        <a:pt x="43" y="14"/>
                        <a:pt x="40" y="14"/>
                        <a:pt x="40" y="16"/>
                      </a:cubicBezTo>
                      <a:cubicBezTo>
                        <a:pt x="37" y="23"/>
                        <a:pt x="37" y="30"/>
                        <a:pt x="32" y="37"/>
                      </a:cubicBezTo>
                      <a:cubicBezTo>
                        <a:pt x="30" y="38"/>
                        <a:pt x="29" y="39"/>
                        <a:pt x="28" y="40"/>
                      </a:cubicBezTo>
                      <a:cubicBezTo>
                        <a:pt x="21" y="34"/>
                        <a:pt x="20" y="28"/>
                        <a:pt x="26" y="23"/>
                      </a:cubicBezTo>
                      <a:cubicBezTo>
                        <a:pt x="30" y="18"/>
                        <a:pt x="36" y="18"/>
                        <a:pt x="42" y="18"/>
                      </a:cubicBezTo>
                      <a:cubicBezTo>
                        <a:pt x="44" y="19"/>
                        <a:pt x="44" y="16"/>
                        <a:pt x="4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225"/>
                <p:cNvSpPr/>
                <p:nvPr/>
              </p:nvSpPr>
              <p:spPr bwMode="auto">
                <a:xfrm>
                  <a:off x="960" y="1515"/>
                  <a:ext cx="35" cy="20"/>
                </a:xfrm>
                <a:custGeom>
                  <a:avLst/>
                  <a:gdLst>
                    <a:gd name="T0" fmla="*/ 4 w 52"/>
                    <a:gd name="T1" fmla="*/ 6 h 30"/>
                    <a:gd name="T2" fmla="*/ 31 w 52"/>
                    <a:gd name="T3" fmla="*/ 6 h 30"/>
                    <a:gd name="T4" fmla="*/ 42 w 52"/>
                    <a:gd name="T5" fmla="*/ 5 h 30"/>
                    <a:gd name="T6" fmla="*/ 40 w 52"/>
                    <a:gd name="T7" fmla="*/ 13 h 30"/>
                    <a:gd name="T8" fmla="*/ 32 w 52"/>
                    <a:gd name="T9" fmla="*/ 22 h 30"/>
                    <a:gd name="T10" fmla="*/ 29 w 52"/>
                    <a:gd name="T11" fmla="*/ 25 h 30"/>
                    <a:gd name="T12" fmla="*/ 19 w 52"/>
                    <a:gd name="T13" fmla="*/ 21 h 30"/>
                    <a:gd name="T14" fmla="*/ 2 w 52"/>
                    <a:gd name="T15" fmla="*/ 6 h 30"/>
                    <a:gd name="T16" fmla="*/ 0 w 52"/>
                    <a:gd name="T17" fmla="*/ 7 h 30"/>
                    <a:gd name="T18" fmla="*/ 24 w 52"/>
                    <a:gd name="T19" fmla="*/ 28 h 30"/>
                    <a:gd name="T20" fmla="*/ 32 w 52"/>
                    <a:gd name="T21" fmla="*/ 25 h 30"/>
                    <a:gd name="T22" fmla="*/ 51 w 52"/>
                    <a:gd name="T23" fmla="*/ 6 h 30"/>
                    <a:gd name="T24" fmla="*/ 50 w 52"/>
                    <a:gd name="T25" fmla="*/ 5 h 30"/>
                    <a:gd name="T26" fmla="*/ 3 w 52"/>
                    <a:gd name="T27" fmla="*/ 5 h 30"/>
                    <a:gd name="T28" fmla="*/ 3 w 52"/>
                    <a:gd name="T29" fmla="*/ 7 h 30"/>
                    <a:gd name="T30" fmla="*/ 4 w 52"/>
                    <a:gd name="T31" fmla="*/ 7 h 30"/>
                    <a:gd name="T32" fmla="*/ 4 w 52"/>
                    <a:gd name="T3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2" h="30">
                      <a:moveTo>
                        <a:pt x="4" y="6"/>
                      </a:moveTo>
                      <a:cubicBezTo>
                        <a:pt x="12" y="9"/>
                        <a:pt x="23" y="7"/>
                        <a:pt x="31" y="6"/>
                      </a:cubicBezTo>
                      <a:cubicBezTo>
                        <a:pt x="35" y="5"/>
                        <a:pt x="39" y="5"/>
                        <a:pt x="42" y="5"/>
                      </a:cubicBezTo>
                      <a:cubicBezTo>
                        <a:pt x="52" y="5"/>
                        <a:pt x="43" y="10"/>
                        <a:pt x="40" y="13"/>
                      </a:cubicBezTo>
                      <a:cubicBezTo>
                        <a:pt x="37" y="16"/>
                        <a:pt x="35" y="19"/>
                        <a:pt x="32" y="22"/>
                      </a:cubicBezTo>
                      <a:cubicBezTo>
                        <a:pt x="31" y="23"/>
                        <a:pt x="30" y="24"/>
                        <a:pt x="29" y="25"/>
                      </a:cubicBezTo>
                      <a:cubicBezTo>
                        <a:pt x="26" y="28"/>
                        <a:pt x="21" y="23"/>
                        <a:pt x="19" y="21"/>
                      </a:cubicBezTo>
                      <a:cubicBezTo>
                        <a:pt x="13" y="17"/>
                        <a:pt x="5" y="13"/>
                        <a:pt x="2" y="6"/>
                      </a:cubicBezTo>
                      <a:cubicBezTo>
                        <a:pt x="2" y="5"/>
                        <a:pt x="0" y="5"/>
                        <a:pt x="0" y="7"/>
                      </a:cubicBezTo>
                      <a:cubicBezTo>
                        <a:pt x="4" y="16"/>
                        <a:pt x="17" y="23"/>
                        <a:pt x="24" y="28"/>
                      </a:cubicBezTo>
                      <a:cubicBezTo>
                        <a:pt x="28" y="30"/>
                        <a:pt x="30" y="27"/>
                        <a:pt x="32" y="25"/>
                      </a:cubicBezTo>
                      <a:cubicBezTo>
                        <a:pt x="38" y="18"/>
                        <a:pt x="44" y="12"/>
                        <a:pt x="51" y="6"/>
                      </a:cubicBezTo>
                      <a:cubicBezTo>
                        <a:pt x="51" y="6"/>
                        <a:pt x="51" y="5"/>
                        <a:pt x="50" y="5"/>
                      </a:cubicBezTo>
                      <a:cubicBezTo>
                        <a:pt x="36" y="0"/>
                        <a:pt x="18" y="5"/>
                        <a:pt x="3" y="5"/>
                      </a:cubicBezTo>
                      <a:cubicBezTo>
                        <a:pt x="2" y="5"/>
                        <a:pt x="2" y="7"/>
                        <a:pt x="3" y="7"/>
                      </a:cubicBezTo>
                      <a:cubicBezTo>
                        <a:pt x="3" y="7"/>
                        <a:pt x="3" y="7"/>
                        <a:pt x="4" y="7"/>
                      </a:cubicBezTo>
                      <a:cubicBezTo>
                        <a:pt x="5" y="8"/>
                        <a:pt x="5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226"/>
                <p:cNvSpPr/>
                <p:nvPr/>
              </p:nvSpPr>
              <p:spPr bwMode="auto">
                <a:xfrm>
                  <a:off x="960" y="1516"/>
                  <a:ext cx="37" cy="27"/>
                </a:xfrm>
                <a:custGeom>
                  <a:avLst/>
                  <a:gdLst>
                    <a:gd name="T0" fmla="*/ 3 w 55"/>
                    <a:gd name="T1" fmla="*/ 5 h 40"/>
                    <a:gd name="T2" fmla="*/ 2 w 55"/>
                    <a:gd name="T3" fmla="*/ 4 h 40"/>
                    <a:gd name="T4" fmla="*/ 0 w 55"/>
                    <a:gd name="T5" fmla="*/ 5 h 40"/>
                    <a:gd name="T6" fmla="*/ 2 w 55"/>
                    <a:gd name="T7" fmla="*/ 37 h 40"/>
                    <a:gd name="T8" fmla="*/ 3 w 55"/>
                    <a:gd name="T9" fmla="*/ 38 h 40"/>
                    <a:gd name="T10" fmla="*/ 34 w 55"/>
                    <a:gd name="T11" fmla="*/ 38 h 40"/>
                    <a:gd name="T12" fmla="*/ 51 w 55"/>
                    <a:gd name="T13" fmla="*/ 36 h 40"/>
                    <a:gd name="T14" fmla="*/ 53 w 55"/>
                    <a:gd name="T15" fmla="*/ 23 h 40"/>
                    <a:gd name="T16" fmla="*/ 50 w 55"/>
                    <a:gd name="T17" fmla="*/ 1 h 40"/>
                    <a:gd name="T18" fmla="*/ 48 w 55"/>
                    <a:gd name="T19" fmla="*/ 2 h 40"/>
                    <a:gd name="T20" fmla="*/ 50 w 55"/>
                    <a:gd name="T21" fmla="*/ 13 h 40"/>
                    <a:gd name="T22" fmla="*/ 51 w 55"/>
                    <a:gd name="T23" fmla="*/ 26 h 40"/>
                    <a:gd name="T24" fmla="*/ 47 w 55"/>
                    <a:gd name="T25" fmla="*/ 36 h 40"/>
                    <a:gd name="T26" fmla="*/ 30 w 55"/>
                    <a:gd name="T27" fmla="*/ 36 h 40"/>
                    <a:gd name="T28" fmla="*/ 4 w 55"/>
                    <a:gd name="T29" fmla="*/ 33 h 40"/>
                    <a:gd name="T30" fmla="*/ 3 w 55"/>
                    <a:gd name="T31" fmla="*/ 19 h 40"/>
                    <a:gd name="T32" fmla="*/ 2 w 55"/>
                    <a:gd name="T33" fmla="*/ 6 h 40"/>
                    <a:gd name="T34" fmla="*/ 3 w 55"/>
                    <a:gd name="T3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40">
                      <a:moveTo>
                        <a:pt x="3" y="5"/>
                      </a:move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16"/>
                        <a:pt x="2" y="26"/>
                        <a:pt x="2" y="37"/>
                      </a:cubicBezTo>
                      <a:cubicBezTo>
                        <a:pt x="2" y="37"/>
                        <a:pt x="2" y="38"/>
                        <a:pt x="3" y="38"/>
                      </a:cubicBezTo>
                      <a:cubicBezTo>
                        <a:pt x="13" y="37"/>
                        <a:pt x="23" y="37"/>
                        <a:pt x="34" y="38"/>
                      </a:cubicBezTo>
                      <a:cubicBezTo>
                        <a:pt x="38" y="38"/>
                        <a:pt x="47" y="40"/>
                        <a:pt x="51" y="36"/>
                      </a:cubicBezTo>
                      <a:cubicBezTo>
                        <a:pt x="55" y="34"/>
                        <a:pt x="53" y="27"/>
                        <a:pt x="53" y="23"/>
                      </a:cubicBezTo>
                      <a:cubicBezTo>
                        <a:pt x="53" y="17"/>
                        <a:pt x="53" y="6"/>
                        <a:pt x="50" y="1"/>
                      </a:cubicBezTo>
                      <a:cubicBezTo>
                        <a:pt x="49" y="0"/>
                        <a:pt x="48" y="1"/>
                        <a:pt x="48" y="2"/>
                      </a:cubicBezTo>
                      <a:cubicBezTo>
                        <a:pt x="50" y="5"/>
                        <a:pt x="50" y="10"/>
                        <a:pt x="50" y="13"/>
                      </a:cubicBezTo>
                      <a:cubicBezTo>
                        <a:pt x="50" y="17"/>
                        <a:pt x="51" y="22"/>
                        <a:pt x="51" y="26"/>
                      </a:cubicBezTo>
                      <a:cubicBezTo>
                        <a:pt x="51" y="30"/>
                        <a:pt x="52" y="35"/>
                        <a:pt x="47" y="36"/>
                      </a:cubicBezTo>
                      <a:cubicBezTo>
                        <a:pt x="42" y="37"/>
                        <a:pt x="36" y="36"/>
                        <a:pt x="30" y="36"/>
                      </a:cubicBezTo>
                      <a:cubicBezTo>
                        <a:pt x="28" y="35"/>
                        <a:pt x="4" y="36"/>
                        <a:pt x="4" y="33"/>
                      </a:cubicBezTo>
                      <a:cubicBezTo>
                        <a:pt x="4" y="28"/>
                        <a:pt x="4" y="24"/>
                        <a:pt x="3" y="19"/>
                      </a:cubicBezTo>
                      <a:cubicBezTo>
                        <a:pt x="3" y="17"/>
                        <a:pt x="3" y="7"/>
                        <a:pt x="2" y="6"/>
                      </a:cubicBezTo>
                      <a:cubicBezTo>
                        <a:pt x="3" y="7"/>
                        <a:pt x="4" y="5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227"/>
                <p:cNvSpPr/>
                <p:nvPr/>
              </p:nvSpPr>
              <p:spPr bwMode="auto">
                <a:xfrm>
                  <a:off x="959" y="1504"/>
                  <a:ext cx="36" cy="17"/>
                </a:xfrm>
                <a:custGeom>
                  <a:avLst/>
                  <a:gdLst>
                    <a:gd name="T0" fmla="*/ 3 w 53"/>
                    <a:gd name="T1" fmla="*/ 25 h 26"/>
                    <a:gd name="T2" fmla="*/ 11 w 53"/>
                    <a:gd name="T3" fmla="*/ 17 h 26"/>
                    <a:gd name="T4" fmla="*/ 22 w 53"/>
                    <a:gd name="T5" fmla="*/ 7 h 26"/>
                    <a:gd name="T6" fmla="*/ 34 w 53"/>
                    <a:gd name="T7" fmla="*/ 7 h 26"/>
                    <a:gd name="T8" fmla="*/ 51 w 53"/>
                    <a:gd name="T9" fmla="*/ 22 h 26"/>
                    <a:gd name="T10" fmla="*/ 52 w 53"/>
                    <a:gd name="T11" fmla="*/ 21 h 26"/>
                    <a:gd name="T12" fmla="*/ 39 w 53"/>
                    <a:gd name="T13" fmla="*/ 9 h 26"/>
                    <a:gd name="T14" fmla="*/ 26 w 53"/>
                    <a:gd name="T15" fmla="*/ 0 h 26"/>
                    <a:gd name="T16" fmla="*/ 20 w 53"/>
                    <a:gd name="T17" fmla="*/ 6 h 26"/>
                    <a:gd name="T18" fmla="*/ 12 w 53"/>
                    <a:gd name="T19" fmla="*/ 14 h 26"/>
                    <a:gd name="T20" fmla="*/ 2 w 53"/>
                    <a:gd name="T21" fmla="*/ 24 h 26"/>
                    <a:gd name="T22" fmla="*/ 3 w 53"/>
                    <a:gd name="T23" fmla="*/ 25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26">
                      <a:moveTo>
                        <a:pt x="3" y="25"/>
                      </a:moveTo>
                      <a:cubicBezTo>
                        <a:pt x="6" y="23"/>
                        <a:pt x="8" y="20"/>
                        <a:pt x="11" y="17"/>
                      </a:cubicBezTo>
                      <a:cubicBezTo>
                        <a:pt x="15" y="14"/>
                        <a:pt x="19" y="11"/>
                        <a:pt x="22" y="7"/>
                      </a:cubicBezTo>
                      <a:cubicBezTo>
                        <a:pt x="26" y="1"/>
                        <a:pt x="29" y="4"/>
                        <a:pt x="34" y="7"/>
                      </a:cubicBezTo>
                      <a:cubicBezTo>
                        <a:pt x="40" y="12"/>
                        <a:pt x="47" y="16"/>
                        <a:pt x="51" y="22"/>
                      </a:cubicBezTo>
                      <a:cubicBezTo>
                        <a:pt x="51" y="23"/>
                        <a:pt x="53" y="22"/>
                        <a:pt x="52" y="21"/>
                      </a:cubicBezTo>
                      <a:cubicBezTo>
                        <a:pt x="49" y="16"/>
                        <a:pt x="44" y="12"/>
                        <a:pt x="39" y="9"/>
                      </a:cubicBezTo>
                      <a:cubicBezTo>
                        <a:pt x="36" y="6"/>
                        <a:pt x="31" y="1"/>
                        <a:pt x="26" y="0"/>
                      </a:cubicBezTo>
                      <a:cubicBezTo>
                        <a:pt x="24" y="0"/>
                        <a:pt x="21" y="4"/>
                        <a:pt x="20" y="6"/>
                      </a:cubicBezTo>
                      <a:cubicBezTo>
                        <a:pt x="18" y="9"/>
                        <a:pt x="15" y="11"/>
                        <a:pt x="12" y="14"/>
                      </a:cubicBezTo>
                      <a:cubicBezTo>
                        <a:pt x="8" y="17"/>
                        <a:pt x="6" y="21"/>
                        <a:pt x="2" y="24"/>
                      </a:cubicBezTo>
                      <a:cubicBezTo>
                        <a:pt x="0" y="24"/>
                        <a:pt x="1" y="26"/>
                        <a:pt x="3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228"/>
                <p:cNvSpPr/>
                <p:nvPr/>
              </p:nvSpPr>
              <p:spPr bwMode="auto">
                <a:xfrm>
                  <a:off x="911" y="1456"/>
                  <a:ext cx="8" cy="58"/>
                </a:xfrm>
                <a:custGeom>
                  <a:avLst/>
                  <a:gdLst>
                    <a:gd name="T0" fmla="*/ 3 w 13"/>
                    <a:gd name="T1" fmla="*/ 2 h 87"/>
                    <a:gd name="T2" fmla="*/ 2 w 13"/>
                    <a:gd name="T3" fmla="*/ 40 h 87"/>
                    <a:gd name="T4" fmla="*/ 4 w 13"/>
                    <a:gd name="T5" fmla="*/ 82 h 87"/>
                    <a:gd name="T6" fmla="*/ 6 w 13"/>
                    <a:gd name="T7" fmla="*/ 83 h 87"/>
                    <a:gd name="T8" fmla="*/ 11 w 13"/>
                    <a:gd name="T9" fmla="*/ 76 h 87"/>
                    <a:gd name="T10" fmla="*/ 8 w 13"/>
                    <a:gd name="T11" fmla="*/ 32 h 87"/>
                    <a:gd name="T12" fmla="*/ 2 w 13"/>
                    <a:gd name="T13" fmla="*/ 2 h 87"/>
                    <a:gd name="T14" fmla="*/ 1 w 13"/>
                    <a:gd name="T15" fmla="*/ 4 h 87"/>
                    <a:gd name="T16" fmla="*/ 3 w 13"/>
                    <a:gd name="T17" fmla="*/ 6 h 87"/>
                    <a:gd name="T18" fmla="*/ 5 w 13"/>
                    <a:gd name="T19" fmla="*/ 4 h 87"/>
                    <a:gd name="T20" fmla="*/ 6 w 13"/>
                    <a:gd name="T21" fmla="*/ 32 h 87"/>
                    <a:gd name="T22" fmla="*/ 8 w 13"/>
                    <a:gd name="T23" fmla="*/ 59 h 87"/>
                    <a:gd name="T24" fmla="*/ 8 w 13"/>
                    <a:gd name="T25" fmla="*/ 71 h 87"/>
                    <a:gd name="T26" fmla="*/ 8 w 13"/>
                    <a:gd name="T27" fmla="*/ 69 h 87"/>
                    <a:gd name="T28" fmla="*/ 7 w 13"/>
                    <a:gd name="T29" fmla="*/ 39 h 87"/>
                    <a:gd name="T30" fmla="*/ 4 w 13"/>
                    <a:gd name="T31" fmla="*/ 38 h 87"/>
                    <a:gd name="T32" fmla="*/ 3 w 13"/>
                    <a:gd name="T33" fmla="*/ 63 h 87"/>
                    <a:gd name="T34" fmla="*/ 6 w 13"/>
                    <a:gd name="T35" fmla="*/ 63 h 87"/>
                    <a:gd name="T36" fmla="*/ 6 w 13"/>
                    <a:gd name="T37" fmla="*/ 51 h 87"/>
                    <a:gd name="T38" fmla="*/ 5 w 13"/>
                    <a:gd name="T39" fmla="*/ 49 h 87"/>
                    <a:gd name="T40" fmla="*/ 5 w 13"/>
                    <a:gd name="T41" fmla="*/ 81 h 87"/>
                    <a:gd name="T42" fmla="*/ 8 w 13"/>
                    <a:gd name="T43" fmla="*/ 81 h 87"/>
                    <a:gd name="T44" fmla="*/ 10 w 13"/>
                    <a:gd name="T45" fmla="*/ 52 h 87"/>
                    <a:gd name="T46" fmla="*/ 8 w 13"/>
                    <a:gd name="T47" fmla="*/ 2 h 87"/>
                    <a:gd name="T48" fmla="*/ 6 w 13"/>
                    <a:gd name="T49" fmla="*/ 1 h 87"/>
                    <a:gd name="T50" fmla="*/ 3 w 13"/>
                    <a:gd name="T51" fmla="*/ 1 h 87"/>
                    <a:gd name="T52" fmla="*/ 1 w 13"/>
                    <a:gd name="T53" fmla="*/ 3 h 87"/>
                    <a:gd name="T54" fmla="*/ 7 w 13"/>
                    <a:gd name="T55" fmla="*/ 56 h 87"/>
                    <a:gd name="T56" fmla="*/ 8 w 13"/>
                    <a:gd name="T57" fmla="*/ 76 h 87"/>
                    <a:gd name="T58" fmla="*/ 6 w 13"/>
                    <a:gd name="T59" fmla="*/ 67 h 87"/>
                    <a:gd name="T60" fmla="*/ 6 w 13"/>
                    <a:gd name="T61" fmla="*/ 58 h 87"/>
                    <a:gd name="T62" fmla="*/ 5 w 13"/>
                    <a:gd name="T63" fmla="*/ 3 h 87"/>
                    <a:gd name="T64" fmla="*/ 3 w 13"/>
                    <a:gd name="T65" fmla="*/ 2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" h="87">
                      <a:moveTo>
                        <a:pt x="3" y="2"/>
                      </a:moveTo>
                      <a:cubicBezTo>
                        <a:pt x="1" y="14"/>
                        <a:pt x="2" y="28"/>
                        <a:pt x="2" y="40"/>
                      </a:cubicBezTo>
                      <a:cubicBezTo>
                        <a:pt x="3" y="54"/>
                        <a:pt x="2" y="69"/>
                        <a:pt x="4" y="82"/>
                      </a:cubicBezTo>
                      <a:cubicBezTo>
                        <a:pt x="4" y="83"/>
                        <a:pt x="5" y="83"/>
                        <a:pt x="6" y="83"/>
                      </a:cubicBezTo>
                      <a:cubicBezTo>
                        <a:pt x="10" y="82"/>
                        <a:pt x="11" y="80"/>
                        <a:pt x="11" y="76"/>
                      </a:cubicBezTo>
                      <a:cubicBezTo>
                        <a:pt x="11" y="61"/>
                        <a:pt x="9" y="46"/>
                        <a:pt x="8" y="32"/>
                      </a:cubicBezTo>
                      <a:cubicBezTo>
                        <a:pt x="7" y="26"/>
                        <a:pt x="10" y="3"/>
                        <a:pt x="2" y="2"/>
                      </a:cubicBezTo>
                      <a:cubicBezTo>
                        <a:pt x="1" y="1"/>
                        <a:pt x="0" y="3"/>
                        <a:pt x="1" y="4"/>
                      </a:cubicBezTo>
                      <a:cubicBezTo>
                        <a:pt x="1" y="5"/>
                        <a:pt x="2" y="5"/>
                        <a:pt x="3" y="6"/>
                      </a:cubicBezTo>
                      <a:cubicBezTo>
                        <a:pt x="4" y="7"/>
                        <a:pt x="6" y="6"/>
                        <a:pt x="5" y="4"/>
                      </a:cubicBezTo>
                      <a:cubicBezTo>
                        <a:pt x="9" y="10"/>
                        <a:pt x="6" y="25"/>
                        <a:pt x="6" y="32"/>
                      </a:cubicBezTo>
                      <a:cubicBezTo>
                        <a:pt x="6" y="41"/>
                        <a:pt x="7" y="50"/>
                        <a:pt x="8" y="59"/>
                      </a:cubicBezTo>
                      <a:cubicBezTo>
                        <a:pt x="8" y="63"/>
                        <a:pt x="8" y="67"/>
                        <a:pt x="8" y="71"/>
                      </a:cubicBezTo>
                      <a:cubicBezTo>
                        <a:pt x="8" y="87"/>
                        <a:pt x="8" y="71"/>
                        <a:pt x="8" y="69"/>
                      </a:cubicBezTo>
                      <a:cubicBezTo>
                        <a:pt x="8" y="59"/>
                        <a:pt x="7" y="49"/>
                        <a:pt x="7" y="39"/>
                      </a:cubicBezTo>
                      <a:cubicBezTo>
                        <a:pt x="7" y="37"/>
                        <a:pt x="4" y="37"/>
                        <a:pt x="4" y="38"/>
                      </a:cubicBezTo>
                      <a:cubicBezTo>
                        <a:pt x="2" y="46"/>
                        <a:pt x="3" y="55"/>
                        <a:pt x="3" y="63"/>
                      </a:cubicBezTo>
                      <a:cubicBezTo>
                        <a:pt x="3" y="65"/>
                        <a:pt x="6" y="65"/>
                        <a:pt x="6" y="63"/>
                      </a:cubicBezTo>
                      <a:cubicBezTo>
                        <a:pt x="6" y="59"/>
                        <a:pt x="6" y="55"/>
                        <a:pt x="6" y="51"/>
                      </a:cubicBezTo>
                      <a:cubicBezTo>
                        <a:pt x="6" y="49"/>
                        <a:pt x="4" y="37"/>
                        <a:pt x="5" y="49"/>
                      </a:cubicBezTo>
                      <a:cubicBezTo>
                        <a:pt x="5" y="59"/>
                        <a:pt x="4" y="70"/>
                        <a:pt x="5" y="81"/>
                      </a:cubicBezTo>
                      <a:cubicBezTo>
                        <a:pt x="5" y="82"/>
                        <a:pt x="7" y="83"/>
                        <a:pt x="8" y="81"/>
                      </a:cubicBezTo>
                      <a:cubicBezTo>
                        <a:pt x="13" y="73"/>
                        <a:pt x="11" y="62"/>
                        <a:pt x="10" y="52"/>
                      </a:cubicBezTo>
                      <a:cubicBezTo>
                        <a:pt x="8" y="36"/>
                        <a:pt x="11" y="18"/>
                        <a:pt x="8" y="2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5" y="1"/>
                        <a:pt x="4" y="1"/>
                        <a:pt x="3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4" y="20"/>
                        <a:pt x="6" y="38"/>
                        <a:pt x="7" y="56"/>
                      </a:cubicBezTo>
                      <a:cubicBezTo>
                        <a:pt x="8" y="62"/>
                        <a:pt x="7" y="69"/>
                        <a:pt x="8" y="76"/>
                      </a:cubicBezTo>
                      <a:cubicBezTo>
                        <a:pt x="5" y="74"/>
                        <a:pt x="5" y="71"/>
                        <a:pt x="6" y="67"/>
                      </a:cubicBezTo>
                      <a:cubicBezTo>
                        <a:pt x="6" y="64"/>
                        <a:pt x="6" y="61"/>
                        <a:pt x="6" y="58"/>
                      </a:cubicBezTo>
                      <a:cubicBezTo>
                        <a:pt x="6" y="39"/>
                        <a:pt x="3" y="21"/>
                        <a:pt x="5" y="3"/>
                      </a:cubicBezTo>
                      <a:cubicBezTo>
                        <a:pt x="6" y="1"/>
                        <a:pt x="3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229"/>
                <p:cNvSpPr/>
                <p:nvPr/>
              </p:nvSpPr>
              <p:spPr bwMode="auto">
                <a:xfrm>
                  <a:off x="913" y="1457"/>
                  <a:ext cx="31" cy="8"/>
                </a:xfrm>
                <a:custGeom>
                  <a:avLst/>
                  <a:gdLst>
                    <a:gd name="T0" fmla="*/ 1 w 47"/>
                    <a:gd name="T1" fmla="*/ 7 h 12"/>
                    <a:gd name="T2" fmla="*/ 15 w 47"/>
                    <a:gd name="T3" fmla="*/ 7 h 12"/>
                    <a:gd name="T4" fmla="*/ 30 w 47"/>
                    <a:gd name="T5" fmla="*/ 11 h 12"/>
                    <a:gd name="T6" fmla="*/ 46 w 47"/>
                    <a:gd name="T7" fmla="*/ 3 h 12"/>
                    <a:gd name="T8" fmla="*/ 44 w 47"/>
                    <a:gd name="T9" fmla="*/ 2 h 12"/>
                    <a:gd name="T10" fmla="*/ 18 w 47"/>
                    <a:gd name="T11" fmla="*/ 5 h 12"/>
                    <a:gd name="T12" fmla="*/ 2 w 47"/>
                    <a:gd name="T13" fmla="*/ 4 h 12"/>
                    <a:gd name="T14" fmla="*/ 1 w 47"/>
                    <a:gd name="T1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12">
                      <a:moveTo>
                        <a:pt x="1" y="7"/>
                      </a:moveTo>
                      <a:cubicBezTo>
                        <a:pt x="6" y="8"/>
                        <a:pt x="10" y="6"/>
                        <a:pt x="15" y="7"/>
                      </a:cubicBezTo>
                      <a:cubicBezTo>
                        <a:pt x="20" y="8"/>
                        <a:pt x="24" y="11"/>
                        <a:pt x="30" y="11"/>
                      </a:cubicBezTo>
                      <a:cubicBezTo>
                        <a:pt x="36" y="11"/>
                        <a:pt x="44" y="9"/>
                        <a:pt x="46" y="3"/>
                      </a:cubicBezTo>
                      <a:cubicBezTo>
                        <a:pt x="47" y="1"/>
                        <a:pt x="44" y="0"/>
                        <a:pt x="44" y="2"/>
                      </a:cubicBezTo>
                      <a:cubicBezTo>
                        <a:pt x="40" y="12"/>
                        <a:pt x="25" y="8"/>
                        <a:pt x="18" y="5"/>
                      </a:cubicBezTo>
                      <a:cubicBezTo>
                        <a:pt x="12" y="3"/>
                        <a:pt x="8" y="6"/>
                        <a:pt x="2" y="4"/>
                      </a:cubicBezTo>
                      <a:cubicBezTo>
                        <a:pt x="0" y="4"/>
                        <a:pt x="0" y="6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230"/>
                <p:cNvSpPr/>
                <p:nvPr/>
              </p:nvSpPr>
              <p:spPr bwMode="auto">
                <a:xfrm>
                  <a:off x="912" y="1474"/>
                  <a:ext cx="32" cy="8"/>
                </a:xfrm>
                <a:custGeom>
                  <a:avLst/>
                  <a:gdLst>
                    <a:gd name="T0" fmla="*/ 3 w 48"/>
                    <a:gd name="T1" fmla="*/ 10 h 11"/>
                    <a:gd name="T2" fmla="*/ 34 w 48"/>
                    <a:gd name="T3" fmla="*/ 10 h 11"/>
                    <a:gd name="T4" fmla="*/ 47 w 48"/>
                    <a:gd name="T5" fmla="*/ 2 h 11"/>
                    <a:gd name="T6" fmla="*/ 44 w 48"/>
                    <a:gd name="T7" fmla="*/ 2 h 11"/>
                    <a:gd name="T8" fmla="*/ 19 w 48"/>
                    <a:gd name="T9" fmla="*/ 5 h 11"/>
                    <a:gd name="T10" fmla="*/ 2 w 48"/>
                    <a:gd name="T11" fmla="*/ 8 h 11"/>
                    <a:gd name="T12" fmla="*/ 3 w 48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11">
                      <a:moveTo>
                        <a:pt x="3" y="10"/>
                      </a:moveTo>
                      <a:cubicBezTo>
                        <a:pt x="14" y="3"/>
                        <a:pt x="23" y="11"/>
                        <a:pt x="34" y="10"/>
                      </a:cubicBezTo>
                      <a:cubicBezTo>
                        <a:pt x="39" y="9"/>
                        <a:pt x="45" y="8"/>
                        <a:pt x="47" y="2"/>
                      </a:cubicBezTo>
                      <a:cubicBezTo>
                        <a:pt x="48" y="1"/>
                        <a:pt x="45" y="0"/>
                        <a:pt x="44" y="2"/>
                      </a:cubicBezTo>
                      <a:cubicBezTo>
                        <a:pt x="42" y="10"/>
                        <a:pt x="25" y="7"/>
                        <a:pt x="19" y="5"/>
                      </a:cubicBezTo>
                      <a:cubicBezTo>
                        <a:pt x="13" y="4"/>
                        <a:pt x="8" y="4"/>
                        <a:pt x="2" y="8"/>
                      </a:cubicBezTo>
                      <a:cubicBezTo>
                        <a:pt x="0" y="9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231"/>
                <p:cNvSpPr/>
                <p:nvPr/>
              </p:nvSpPr>
              <p:spPr bwMode="auto">
                <a:xfrm>
                  <a:off x="941" y="1458"/>
                  <a:ext cx="3" cy="20"/>
                </a:xfrm>
                <a:custGeom>
                  <a:avLst/>
                  <a:gdLst>
                    <a:gd name="T0" fmla="*/ 1 w 5"/>
                    <a:gd name="T1" fmla="*/ 2 h 30"/>
                    <a:gd name="T2" fmla="*/ 1 w 5"/>
                    <a:gd name="T3" fmla="*/ 14 h 30"/>
                    <a:gd name="T4" fmla="*/ 1 w 5"/>
                    <a:gd name="T5" fmla="*/ 28 h 30"/>
                    <a:gd name="T6" fmla="*/ 4 w 5"/>
                    <a:gd name="T7" fmla="*/ 28 h 30"/>
                    <a:gd name="T8" fmla="*/ 4 w 5"/>
                    <a:gd name="T9" fmla="*/ 15 h 30"/>
                    <a:gd name="T10" fmla="*/ 4 w 5"/>
                    <a:gd name="T11" fmla="*/ 3 h 30"/>
                    <a:gd name="T12" fmla="*/ 1 w 5"/>
                    <a:gd name="T13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0">
                      <a:moveTo>
                        <a:pt x="1" y="2"/>
                      </a:moveTo>
                      <a:cubicBezTo>
                        <a:pt x="0" y="6"/>
                        <a:pt x="0" y="10"/>
                        <a:pt x="1" y="14"/>
                      </a:cubicBezTo>
                      <a:cubicBezTo>
                        <a:pt x="1" y="19"/>
                        <a:pt x="1" y="23"/>
                        <a:pt x="1" y="28"/>
                      </a:cubicBezTo>
                      <a:cubicBezTo>
                        <a:pt x="1" y="30"/>
                        <a:pt x="4" y="30"/>
                        <a:pt x="4" y="28"/>
                      </a:cubicBezTo>
                      <a:cubicBezTo>
                        <a:pt x="4" y="24"/>
                        <a:pt x="4" y="19"/>
                        <a:pt x="4" y="15"/>
                      </a:cubicBezTo>
                      <a:cubicBezTo>
                        <a:pt x="3" y="11"/>
                        <a:pt x="3" y="7"/>
                        <a:pt x="4" y="3"/>
                      </a:cubicBezTo>
                      <a:cubicBezTo>
                        <a:pt x="5" y="1"/>
                        <a:pt x="2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232"/>
                <p:cNvSpPr/>
                <p:nvPr/>
              </p:nvSpPr>
              <p:spPr bwMode="auto">
                <a:xfrm>
                  <a:off x="914" y="1460"/>
                  <a:ext cx="8" cy="4"/>
                </a:xfrm>
                <a:custGeom>
                  <a:avLst/>
                  <a:gdLst>
                    <a:gd name="T0" fmla="*/ 2 w 12"/>
                    <a:gd name="T1" fmla="*/ 6 h 7"/>
                    <a:gd name="T2" fmla="*/ 5 w 12"/>
                    <a:gd name="T3" fmla="*/ 6 h 7"/>
                    <a:gd name="T4" fmla="*/ 10 w 12"/>
                    <a:gd name="T5" fmla="*/ 3 h 7"/>
                    <a:gd name="T6" fmla="*/ 9 w 12"/>
                    <a:gd name="T7" fmla="*/ 1 h 7"/>
                    <a:gd name="T8" fmla="*/ 6 w 12"/>
                    <a:gd name="T9" fmla="*/ 3 h 7"/>
                    <a:gd name="T10" fmla="*/ 4 w 12"/>
                    <a:gd name="T11" fmla="*/ 3 h 7"/>
                    <a:gd name="T12" fmla="*/ 3 w 12"/>
                    <a:gd name="T13" fmla="*/ 4 h 7"/>
                    <a:gd name="T14" fmla="*/ 2 w 12"/>
                    <a:gd name="T1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7">
                      <a:moveTo>
                        <a:pt x="2" y="6"/>
                      </a:moveTo>
                      <a:cubicBezTo>
                        <a:pt x="3" y="7"/>
                        <a:pt x="4" y="6"/>
                        <a:pt x="5" y="6"/>
                      </a:cubicBezTo>
                      <a:cubicBezTo>
                        <a:pt x="7" y="5"/>
                        <a:pt x="9" y="4"/>
                        <a:pt x="10" y="3"/>
                      </a:cubicBezTo>
                      <a:cubicBezTo>
                        <a:pt x="12" y="3"/>
                        <a:pt x="11" y="0"/>
                        <a:pt x="9" y="1"/>
                      </a:cubicBezTo>
                      <a:cubicBezTo>
                        <a:pt x="8" y="1"/>
                        <a:pt x="7" y="2"/>
                        <a:pt x="6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2" y="3"/>
                        <a:pt x="0" y="5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233"/>
                <p:cNvSpPr/>
                <p:nvPr/>
              </p:nvSpPr>
              <p:spPr bwMode="auto">
                <a:xfrm>
                  <a:off x="913" y="1462"/>
                  <a:ext cx="10" cy="6"/>
                </a:xfrm>
                <a:custGeom>
                  <a:avLst/>
                  <a:gdLst>
                    <a:gd name="T0" fmla="*/ 3 w 14"/>
                    <a:gd name="T1" fmla="*/ 9 h 9"/>
                    <a:gd name="T2" fmla="*/ 12 w 14"/>
                    <a:gd name="T3" fmla="*/ 3 h 9"/>
                    <a:gd name="T4" fmla="*/ 11 w 14"/>
                    <a:gd name="T5" fmla="*/ 1 h 9"/>
                    <a:gd name="T6" fmla="*/ 1 w 14"/>
                    <a:gd name="T7" fmla="*/ 6 h 9"/>
                    <a:gd name="T8" fmla="*/ 3 w 14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9">
                      <a:moveTo>
                        <a:pt x="3" y="9"/>
                      </a:moveTo>
                      <a:cubicBezTo>
                        <a:pt x="6" y="7"/>
                        <a:pt x="9" y="5"/>
                        <a:pt x="12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7" y="2"/>
                        <a:pt x="4" y="4"/>
                        <a:pt x="1" y="6"/>
                      </a:cubicBezTo>
                      <a:cubicBezTo>
                        <a:pt x="0" y="7"/>
                        <a:pt x="1" y="9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234"/>
                <p:cNvSpPr/>
                <p:nvPr/>
              </p:nvSpPr>
              <p:spPr bwMode="auto">
                <a:xfrm>
                  <a:off x="914" y="1463"/>
                  <a:ext cx="10" cy="5"/>
                </a:xfrm>
                <a:custGeom>
                  <a:avLst/>
                  <a:gdLst>
                    <a:gd name="T0" fmla="*/ 3 w 15"/>
                    <a:gd name="T1" fmla="*/ 8 h 8"/>
                    <a:gd name="T2" fmla="*/ 13 w 15"/>
                    <a:gd name="T3" fmla="*/ 4 h 8"/>
                    <a:gd name="T4" fmla="*/ 12 w 15"/>
                    <a:gd name="T5" fmla="*/ 1 h 8"/>
                    <a:gd name="T6" fmla="*/ 2 w 15"/>
                    <a:gd name="T7" fmla="*/ 5 h 8"/>
                    <a:gd name="T8" fmla="*/ 3 w 15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3" y="8"/>
                      </a:moveTo>
                      <a:cubicBezTo>
                        <a:pt x="6" y="7"/>
                        <a:pt x="10" y="5"/>
                        <a:pt x="13" y="4"/>
                      </a:cubicBezTo>
                      <a:cubicBezTo>
                        <a:pt x="15" y="3"/>
                        <a:pt x="14" y="0"/>
                        <a:pt x="12" y="1"/>
                      </a:cubicBezTo>
                      <a:cubicBezTo>
                        <a:pt x="9" y="2"/>
                        <a:pt x="5" y="4"/>
                        <a:pt x="2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235"/>
                <p:cNvSpPr/>
                <p:nvPr/>
              </p:nvSpPr>
              <p:spPr bwMode="auto">
                <a:xfrm>
                  <a:off x="913" y="1464"/>
                  <a:ext cx="14" cy="9"/>
                </a:xfrm>
                <a:custGeom>
                  <a:avLst/>
                  <a:gdLst>
                    <a:gd name="T0" fmla="*/ 3 w 21"/>
                    <a:gd name="T1" fmla="*/ 13 h 14"/>
                    <a:gd name="T2" fmla="*/ 19 w 21"/>
                    <a:gd name="T3" fmla="*/ 3 h 14"/>
                    <a:gd name="T4" fmla="*/ 18 w 21"/>
                    <a:gd name="T5" fmla="*/ 1 h 14"/>
                    <a:gd name="T6" fmla="*/ 2 w 21"/>
                    <a:gd name="T7" fmla="*/ 10 h 14"/>
                    <a:gd name="T8" fmla="*/ 3 w 21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3" y="13"/>
                      </a:moveTo>
                      <a:cubicBezTo>
                        <a:pt x="8" y="9"/>
                        <a:pt x="14" y="6"/>
                        <a:pt x="19" y="3"/>
                      </a:cubicBezTo>
                      <a:cubicBezTo>
                        <a:pt x="21" y="2"/>
                        <a:pt x="19" y="0"/>
                        <a:pt x="18" y="1"/>
                      </a:cubicBezTo>
                      <a:cubicBezTo>
                        <a:pt x="12" y="4"/>
                        <a:pt x="7" y="7"/>
                        <a:pt x="2" y="10"/>
                      </a:cubicBezTo>
                      <a:cubicBezTo>
                        <a:pt x="0" y="11"/>
                        <a:pt x="2" y="14"/>
                        <a:pt x="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236"/>
                <p:cNvSpPr/>
                <p:nvPr/>
              </p:nvSpPr>
              <p:spPr bwMode="auto">
                <a:xfrm>
                  <a:off x="914" y="1464"/>
                  <a:ext cx="15" cy="10"/>
                </a:xfrm>
                <a:custGeom>
                  <a:avLst/>
                  <a:gdLst>
                    <a:gd name="T0" fmla="*/ 3 w 23"/>
                    <a:gd name="T1" fmla="*/ 14 h 15"/>
                    <a:gd name="T2" fmla="*/ 22 w 23"/>
                    <a:gd name="T3" fmla="*/ 4 h 15"/>
                    <a:gd name="T4" fmla="*/ 20 w 23"/>
                    <a:gd name="T5" fmla="*/ 1 h 15"/>
                    <a:gd name="T6" fmla="*/ 2 w 23"/>
                    <a:gd name="T7" fmla="*/ 12 h 15"/>
                    <a:gd name="T8" fmla="*/ 3 w 23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3" y="14"/>
                      </a:moveTo>
                      <a:cubicBezTo>
                        <a:pt x="10" y="12"/>
                        <a:pt x="16" y="7"/>
                        <a:pt x="22" y="4"/>
                      </a:cubicBezTo>
                      <a:cubicBezTo>
                        <a:pt x="23" y="3"/>
                        <a:pt x="22" y="0"/>
                        <a:pt x="20" y="1"/>
                      </a:cubicBezTo>
                      <a:cubicBezTo>
                        <a:pt x="14" y="5"/>
                        <a:pt x="8" y="9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237"/>
                <p:cNvSpPr/>
                <p:nvPr/>
              </p:nvSpPr>
              <p:spPr bwMode="auto">
                <a:xfrm>
                  <a:off x="915" y="1464"/>
                  <a:ext cx="19" cy="12"/>
                </a:xfrm>
                <a:custGeom>
                  <a:avLst/>
                  <a:gdLst>
                    <a:gd name="T0" fmla="*/ 3 w 28"/>
                    <a:gd name="T1" fmla="*/ 16 h 17"/>
                    <a:gd name="T2" fmla="*/ 26 w 28"/>
                    <a:gd name="T3" fmla="*/ 3 h 17"/>
                    <a:gd name="T4" fmla="*/ 24 w 28"/>
                    <a:gd name="T5" fmla="*/ 1 h 17"/>
                    <a:gd name="T6" fmla="*/ 2 w 28"/>
                    <a:gd name="T7" fmla="*/ 14 h 17"/>
                    <a:gd name="T8" fmla="*/ 3 w 28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3" y="16"/>
                      </a:moveTo>
                      <a:cubicBezTo>
                        <a:pt x="11" y="12"/>
                        <a:pt x="18" y="7"/>
                        <a:pt x="26" y="3"/>
                      </a:cubicBezTo>
                      <a:cubicBezTo>
                        <a:pt x="28" y="2"/>
                        <a:pt x="26" y="0"/>
                        <a:pt x="24" y="1"/>
                      </a:cubicBezTo>
                      <a:cubicBezTo>
                        <a:pt x="16" y="4"/>
                        <a:pt x="10" y="10"/>
                        <a:pt x="2" y="14"/>
                      </a:cubicBezTo>
                      <a:cubicBezTo>
                        <a:pt x="0" y="15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238"/>
                <p:cNvSpPr/>
                <p:nvPr/>
              </p:nvSpPr>
              <p:spPr bwMode="auto">
                <a:xfrm>
                  <a:off x="915" y="1468"/>
                  <a:ext cx="19" cy="12"/>
                </a:xfrm>
                <a:custGeom>
                  <a:avLst/>
                  <a:gdLst>
                    <a:gd name="T0" fmla="*/ 3 w 29"/>
                    <a:gd name="T1" fmla="*/ 18 h 19"/>
                    <a:gd name="T2" fmla="*/ 27 w 29"/>
                    <a:gd name="T3" fmla="*/ 3 h 19"/>
                    <a:gd name="T4" fmla="*/ 26 w 29"/>
                    <a:gd name="T5" fmla="*/ 1 h 19"/>
                    <a:gd name="T6" fmla="*/ 2 w 29"/>
                    <a:gd name="T7" fmla="*/ 15 h 19"/>
                    <a:gd name="T8" fmla="*/ 3 w 29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9">
                      <a:moveTo>
                        <a:pt x="3" y="18"/>
                      </a:moveTo>
                      <a:cubicBezTo>
                        <a:pt x="11" y="13"/>
                        <a:pt x="19" y="8"/>
                        <a:pt x="27" y="3"/>
                      </a:cubicBezTo>
                      <a:cubicBezTo>
                        <a:pt x="29" y="2"/>
                        <a:pt x="27" y="0"/>
                        <a:pt x="26" y="1"/>
                      </a:cubicBezTo>
                      <a:cubicBezTo>
                        <a:pt x="18" y="6"/>
                        <a:pt x="10" y="11"/>
                        <a:pt x="2" y="15"/>
                      </a:cubicBezTo>
                      <a:cubicBezTo>
                        <a:pt x="0" y="16"/>
                        <a:pt x="1" y="19"/>
                        <a:pt x="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239"/>
                <p:cNvSpPr/>
                <p:nvPr/>
              </p:nvSpPr>
              <p:spPr bwMode="auto">
                <a:xfrm>
                  <a:off x="920" y="1468"/>
                  <a:ext cx="16" cy="11"/>
                </a:xfrm>
                <a:custGeom>
                  <a:avLst/>
                  <a:gdLst>
                    <a:gd name="T0" fmla="*/ 3 w 24"/>
                    <a:gd name="T1" fmla="*/ 16 h 17"/>
                    <a:gd name="T2" fmla="*/ 22 w 24"/>
                    <a:gd name="T3" fmla="*/ 3 h 17"/>
                    <a:gd name="T4" fmla="*/ 21 w 24"/>
                    <a:gd name="T5" fmla="*/ 1 h 17"/>
                    <a:gd name="T6" fmla="*/ 2 w 24"/>
                    <a:gd name="T7" fmla="*/ 13 h 17"/>
                    <a:gd name="T8" fmla="*/ 3 w 24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7">
                      <a:moveTo>
                        <a:pt x="3" y="16"/>
                      </a:moveTo>
                      <a:cubicBezTo>
                        <a:pt x="10" y="12"/>
                        <a:pt x="16" y="8"/>
                        <a:pt x="22" y="3"/>
                      </a:cubicBezTo>
                      <a:cubicBezTo>
                        <a:pt x="24" y="2"/>
                        <a:pt x="23" y="0"/>
                        <a:pt x="21" y="1"/>
                      </a:cubicBezTo>
                      <a:cubicBezTo>
                        <a:pt x="15" y="5"/>
                        <a:pt x="8" y="9"/>
                        <a:pt x="2" y="13"/>
                      </a:cubicBezTo>
                      <a:cubicBezTo>
                        <a:pt x="0" y="14"/>
                        <a:pt x="2" y="17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240"/>
                <p:cNvSpPr/>
                <p:nvPr/>
              </p:nvSpPr>
              <p:spPr bwMode="auto">
                <a:xfrm>
                  <a:off x="922" y="1470"/>
                  <a:ext cx="14" cy="10"/>
                </a:xfrm>
                <a:custGeom>
                  <a:avLst/>
                  <a:gdLst>
                    <a:gd name="T0" fmla="*/ 3 w 21"/>
                    <a:gd name="T1" fmla="*/ 14 h 15"/>
                    <a:gd name="T2" fmla="*/ 19 w 21"/>
                    <a:gd name="T3" fmla="*/ 4 h 15"/>
                    <a:gd name="T4" fmla="*/ 18 w 21"/>
                    <a:gd name="T5" fmla="*/ 1 h 15"/>
                    <a:gd name="T6" fmla="*/ 2 w 21"/>
                    <a:gd name="T7" fmla="*/ 12 h 15"/>
                    <a:gd name="T8" fmla="*/ 3 w 21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5">
                      <a:moveTo>
                        <a:pt x="3" y="14"/>
                      </a:moveTo>
                      <a:cubicBezTo>
                        <a:pt x="8" y="11"/>
                        <a:pt x="14" y="7"/>
                        <a:pt x="19" y="4"/>
                      </a:cubicBezTo>
                      <a:cubicBezTo>
                        <a:pt x="21" y="3"/>
                        <a:pt x="19" y="0"/>
                        <a:pt x="18" y="1"/>
                      </a:cubicBezTo>
                      <a:cubicBezTo>
                        <a:pt x="12" y="4"/>
                        <a:pt x="7" y="8"/>
                        <a:pt x="2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241"/>
                <p:cNvSpPr/>
                <p:nvPr/>
              </p:nvSpPr>
              <p:spPr bwMode="auto">
                <a:xfrm>
                  <a:off x="926" y="1472"/>
                  <a:ext cx="11" cy="8"/>
                </a:xfrm>
                <a:custGeom>
                  <a:avLst/>
                  <a:gdLst>
                    <a:gd name="T0" fmla="*/ 3 w 17"/>
                    <a:gd name="T1" fmla="*/ 12 h 13"/>
                    <a:gd name="T2" fmla="*/ 15 w 17"/>
                    <a:gd name="T3" fmla="*/ 4 h 13"/>
                    <a:gd name="T4" fmla="*/ 14 w 17"/>
                    <a:gd name="T5" fmla="*/ 1 h 13"/>
                    <a:gd name="T6" fmla="*/ 1 w 17"/>
                    <a:gd name="T7" fmla="*/ 10 h 13"/>
                    <a:gd name="T8" fmla="*/ 3 w 17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3">
                      <a:moveTo>
                        <a:pt x="3" y="12"/>
                      </a:moveTo>
                      <a:cubicBezTo>
                        <a:pt x="7" y="9"/>
                        <a:pt x="11" y="6"/>
                        <a:pt x="15" y="4"/>
                      </a:cubicBezTo>
                      <a:cubicBezTo>
                        <a:pt x="17" y="3"/>
                        <a:pt x="15" y="0"/>
                        <a:pt x="14" y="1"/>
                      </a:cubicBezTo>
                      <a:cubicBezTo>
                        <a:pt x="9" y="4"/>
                        <a:pt x="5" y="6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Freeform 242"/>
                <p:cNvSpPr/>
                <p:nvPr/>
              </p:nvSpPr>
              <p:spPr bwMode="auto">
                <a:xfrm>
                  <a:off x="929" y="1472"/>
                  <a:ext cx="11" cy="8"/>
                </a:xfrm>
                <a:custGeom>
                  <a:avLst/>
                  <a:gdLst>
                    <a:gd name="T0" fmla="*/ 3 w 17"/>
                    <a:gd name="T1" fmla="*/ 11 h 11"/>
                    <a:gd name="T2" fmla="*/ 15 w 17"/>
                    <a:gd name="T3" fmla="*/ 3 h 11"/>
                    <a:gd name="T4" fmla="*/ 14 w 17"/>
                    <a:gd name="T5" fmla="*/ 1 h 11"/>
                    <a:gd name="T6" fmla="*/ 2 w 17"/>
                    <a:gd name="T7" fmla="*/ 8 h 11"/>
                    <a:gd name="T8" fmla="*/ 3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3" y="11"/>
                      </a:moveTo>
                      <a:cubicBezTo>
                        <a:pt x="8" y="9"/>
                        <a:pt x="11" y="6"/>
                        <a:pt x="15" y="3"/>
                      </a:cubicBezTo>
                      <a:cubicBezTo>
                        <a:pt x="17" y="2"/>
                        <a:pt x="15" y="0"/>
                        <a:pt x="14" y="1"/>
                      </a:cubicBezTo>
                      <a:cubicBezTo>
                        <a:pt x="10" y="3"/>
                        <a:pt x="6" y="6"/>
                        <a:pt x="2" y="8"/>
                      </a:cubicBezTo>
                      <a:cubicBezTo>
                        <a:pt x="0" y="9"/>
                        <a:pt x="1" y="11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243"/>
                <p:cNvSpPr/>
                <p:nvPr/>
              </p:nvSpPr>
              <p:spPr bwMode="auto">
                <a:xfrm>
                  <a:off x="931" y="1472"/>
                  <a:ext cx="10" cy="8"/>
                </a:xfrm>
                <a:custGeom>
                  <a:avLst/>
                  <a:gdLst>
                    <a:gd name="T0" fmla="*/ 4 w 14"/>
                    <a:gd name="T1" fmla="*/ 10 h 11"/>
                    <a:gd name="T2" fmla="*/ 13 w 14"/>
                    <a:gd name="T3" fmla="*/ 4 h 11"/>
                    <a:gd name="T4" fmla="*/ 11 w 14"/>
                    <a:gd name="T5" fmla="*/ 1 h 11"/>
                    <a:gd name="T6" fmla="*/ 2 w 14"/>
                    <a:gd name="T7" fmla="*/ 8 h 11"/>
                    <a:gd name="T8" fmla="*/ 4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4" y="10"/>
                      </a:moveTo>
                      <a:cubicBezTo>
                        <a:pt x="6" y="7"/>
                        <a:pt x="10" y="6"/>
                        <a:pt x="13" y="4"/>
                      </a:cubicBezTo>
                      <a:cubicBezTo>
                        <a:pt x="14" y="3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244"/>
                <p:cNvSpPr/>
                <p:nvPr/>
              </p:nvSpPr>
              <p:spPr bwMode="auto">
                <a:xfrm>
                  <a:off x="932" y="1474"/>
                  <a:ext cx="11" cy="6"/>
                </a:xfrm>
                <a:custGeom>
                  <a:avLst/>
                  <a:gdLst>
                    <a:gd name="T0" fmla="*/ 3 w 16"/>
                    <a:gd name="T1" fmla="*/ 9 h 10"/>
                    <a:gd name="T2" fmla="*/ 15 w 16"/>
                    <a:gd name="T3" fmla="*/ 3 h 10"/>
                    <a:gd name="T4" fmla="*/ 13 w 16"/>
                    <a:gd name="T5" fmla="*/ 1 h 10"/>
                    <a:gd name="T6" fmla="*/ 2 w 16"/>
                    <a:gd name="T7" fmla="*/ 7 h 10"/>
                    <a:gd name="T8" fmla="*/ 3 w 16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3" y="9"/>
                      </a:moveTo>
                      <a:cubicBezTo>
                        <a:pt x="7" y="7"/>
                        <a:pt x="11" y="6"/>
                        <a:pt x="15" y="3"/>
                      </a:cubicBezTo>
                      <a:cubicBezTo>
                        <a:pt x="16" y="2"/>
                        <a:pt x="14" y="0"/>
                        <a:pt x="13" y="1"/>
                      </a:cubicBezTo>
                      <a:cubicBezTo>
                        <a:pt x="9" y="3"/>
                        <a:pt x="6" y="5"/>
                        <a:pt x="2" y="7"/>
                      </a:cubicBezTo>
                      <a:cubicBezTo>
                        <a:pt x="0" y="7"/>
                        <a:pt x="2" y="10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245"/>
                <p:cNvSpPr/>
                <p:nvPr/>
              </p:nvSpPr>
              <p:spPr bwMode="auto">
                <a:xfrm>
                  <a:off x="935" y="1476"/>
                  <a:ext cx="5" cy="4"/>
                </a:xfrm>
                <a:custGeom>
                  <a:avLst/>
                  <a:gdLst>
                    <a:gd name="T0" fmla="*/ 3 w 8"/>
                    <a:gd name="T1" fmla="*/ 6 h 7"/>
                    <a:gd name="T2" fmla="*/ 7 w 8"/>
                    <a:gd name="T3" fmla="*/ 3 h 7"/>
                    <a:gd name="T4" fmla="*/ 5 w 8"/>
                    <a:gd name="T5" fmla="*/ 1 h 7"/>
                    <a:gd name="T6" fmla="*/ 2 w 8"/>
                    <a:gd name="T7" fmla="*/ 3 h 7"/>
                    <a:gd name="T8" fmla="*/ 3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3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3"/>
                      </a:cubicBezTo>
                      <a:cubicBezTo>
                        <a:pt x="0" y="4"/>
                        <a:pt x="2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246"/>
                <p:cNvSpPr/>
                <p:nvPr/>
              </p:nvSpPr>
              <p:spPr bwMode="auto">
                <a:xfrm>
                  <a:off x="935" y="1468"/>
                  <a:ext cx="8" cy="8"/>
                </a:xfrm>
                <a:custGeom>
                  <a:avLst/>
                  <a:gdLst>
                    <a:gd name="T0" fmla="*/ 4 w 12"/>
                    <a:gd name="T1" fmla="*/ 10 h 12"/>
                    <a:gd name="T2" fmla="*/ 10 w 12"/>
                    <a:gd name="T3" fmla="*/ 4 h 12"/>
                    <a:gd name="T4" fmla="*/ 9 w 12"/>
                    <a:gd name="T5" fmla="*/ 1 h 12"/>
                    <a:gd name="T6" fmla="*/ 1 w 12"/>
                    <a:gd name="T7" fmla="*/ 9 h 12"/>
                    <a:gd name="T8" fmla="*/ 4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4" y="10"/>
                      </a:moveTo>
                      <a:cubicBezTo>
                        <a:pt x="6" y="8"/>
                        <a:pt x="8" y="5"/>
                        <a:pt x="10" y="4"/>
                      </a:cubicBezTo>
                      <a:cubicBezTo>
                        <a:pt x="12" y="3"/>
                        <a:pt x="10" y="0"/>
                        <a:pt x="9" y="1"/>
                      </a:cubicBezTo>
                      <a:cubicBezTo>
                        <a:pt x="6" y="3"/>
                        <a:pt x="3" y="6"/>
                        <a:pt x="1" y="9"/>
                      </a:cubicBezTo>
                      <a:cubicBezTo>
                        <a:pt x="0" y="10"/>
                        <a:pt x="3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247"/>
                <p:cNvSpPr/>
                <p:nvPr/>
              </p:nvSpPr>
              <p:spPr bwMode="auto">
                <a:xfrm>
                  <a:off x="933" y="1466"/>
                  <a:ext cx="8" cy="9"/>
                </a:xfrm>
                <a:custGeom>
                  <a:avLst/>
                  <a:gdLst>
                    <a:gd name="T0" fmla="*/ 3 w 13"/>
                    <a:gd name="T1" fmla="*/ 12 h 13"/>
                    <a:gd name="T2" fmla="*/ 12 w 13"/>
                    <a:gd name="T3" fmla="*/ 3 h 13"/>
                    <a:gd name="T4" fmla="*/ 9 w 13"/>
                    <a:gd name="T5" fmla="*/ 2 h 13"/>
                    <a:gd name="T6" fmla="*/ 1 w 13"/>
                    <a:gd name="T7" fmla="*/ 10 h 13"/>
                    <a:gd name="T8" fmla="*/ 3 w 13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3" y="12"/>
                      </a:moveTo>
                      <a:cubicBezTo>
                        <a:pt x="6" y="9"/>
                        <a:pt x="10" y="7"/>
                        <a:pt x="12" y="3"/>
                      </a:cubicBezTo>
                      <a:cubicBezTo>
                        <a:pt x="13" y="2"/>
                        <a:pt x="10" y="0"/>
                        <a:pt x="9" y="2"/>
                      </a:cubicBezTo>
                      <a:cubicBezTo>
                        <a:pt x="8" y="5"/>
                        <a:pt x="4" y="7"/>
                        <a:pt x="1" y="10"/>
                      </a:cubicBezTo>
                      <a:cubicBezTo>
                        <a:pt x="0" y="11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248"/>
                <p:cNvSpPr/>
                <p:nvPr/>
              </p:nvSpPr>
              <p:spPr bwMode="auto">
                <a:xfrm>
                  <a:off x="930" y="1465"/>
                  <a:ext cx="9" cy="9"/>
                </a:xfrm>
                <a:custGeom>
                  <a:avLst/>
                  <a:gdLst>
                    <a:gd name="T0" fmla="*/ 4 w 14"/>
                    <a:gd name="T1" fmla="*/ 12 h 13"/>
                    <a:gd name="T2" fmla="*/ 13 w 14"/>
                    <a:gd name="T3" fmla="*/ 3 h 13"/>
                    <a:gd name="T4" fmla="*/ 11 w 14"/>
                    <a:gd name="T5" fmla="*/ 1 h 13"/>
                    <a:gd name="T6" fmla="*/ 1 w 14"/>
                    <a:gd name="T7" fmla="*/ 11 h 13"/>
                    <a:gd name="T8" fmla="*/ 4 w 14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4" y="12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2" y="0"/>
                        <a:pt x="11" y="1"/>
                      </a:cubicBezTo>
                      <a:cubicBezTo>
                        <a:pt x="8" y="4"/>
                        <a:pt x="4" y="7"/>
                        <a:pt x="1" y="11"/>
                      </a:cubicBezTo>
                      <a:cubicBezTo>
                        <a:pt x="0" y="12"/>
                        <a:pt x="3" y="13"/>
                        <a:pt x="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249"/>
                <p:cNvSpPr/>
                <p:nvPr/>
              </p:nvSpPr>
              <p:spPr bwMode="auto">
                <a:xfrm>
                  <a:off x="931" y="1464"/>
                  <a:ext cx="10" cy="8"/>
                </a:xfrm>
                <a:custGeom>
                  <a:avLst/>
                  <a:gdLst>
                    <a:gd name="T0" fmla="*/ 3 w 15"/>
                    <a:gd name="T1" fmla="*/ 12 h 13"/>
                    <a:gd name="T2" fmla="*/ 14 w 15"/>
                    <a:gd name="T3" fmla="*/ 3 h 13"/>
                    <a:gd name="T4" fmla="*/ 12 w 15"/>
                    <a:gd name="T5" fmla="*/ 1 h 13"/>
                    <a:gd name="T6" fmla="*/ 1 w 15"/>
                    <a:gd name="T7" fmla="*/ 11 h 13"/>
                    <a:gd name="T8" fmla="*/ 3 w 15"/>
                    <a:gd name="T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3" y="12"/>
                      </a:moveTo>
                      <a:cubicBezTo>
                        <a:pt x="6" y="8"/>
                        <a:pt x="11" y="6"/>
                        <a:pt x="14" y="3"/>
                      </a:cubicBezTo>
                      <a:cubicBezTo>
                        <a:pt x="15" y="2"/>
                        <a:pt x="13" y="0"/>
                        <a:pt x="12" y="1"/>
                      </a:cubicBezTo>
                      <a:cubicBezTo>
                        <a:pt x="8" y="5"/>
                        <a:pt x="4" y="7"/>
                        <a:pt x="1" y="11"/>
                      </a:cubicBezTo>
                      <a:cubicBezTo>
                        <a:pt x="0" y="12"/>
                        <a:pt x="2" y="13"/>
                        <a:pt x="3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250"/>
                <p:cNvSpPr/>
                <p:nvPr/>
              </p:nvSpPr>
              <p:spPr bwMode="auto">
                <a:xfrm>
                  <a:off x="934" y="1463"/>
                  <a:ext cx="6" cy="4"/>
                </a:xfrm>
                <a:custGeom>
                  <a:avLst/>
                  <a:gdLst>
                    <a:gd name="T0" fmla="*/ 3 w 9"/>
                    <a:gd name="T1" fmla="*/ 5 h 6"/>
                    <a:gd name="T2" fmla="*/ 7 w 9"/>
                    <a:gd name="T3" fmla="*/ 3 h 6"/>
                    <a:gd name="T4" fmla="*/ 7 w 9"/>
                    <a:gd name="T5" fmla="*/ 0 h 6"/>
                    <a:gd name="T6" fmla="*/ 2 w 9"/>
                    <a:gd name="T7" fmla="*/ 3 h 6"/>
                    <a:gd name="T8" fmla="*/ 3 w 9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3" y="5"/>
                      </a:moveTo>
                      <a:cubicBezTo>
                        <a:pt x="5" y="4"/>
                        <a:pt x="6" y="4"/>
                        <a:pt x="7" y="3"/>
                      </a:cubicBezTo>
                      <a:cubicBezTo>
                        <a:pt x="9" y="3"/>
                        <a:pt x="8" y="0"/>
                        <a:pt x="7" y="0"/>
                      </a:cubicBezTo>
                      <a:cubicBezTo>
                        <a:pt x="5" y="1"/>
                        <a:pt x="4" y="2"/>
                        <a:pt x="2" y="3"/>
                      </a:cubicBezTo>
                      <a:cubicBezTo>
                        <a:pt x="0" y="3"/>
                        <a:pt x="2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251"/>
                <p:cNvSpPr/>
                <p:nvPr/>
              </p:nvSpPr>
              <p:spPr bwMode="auto">
                <a:xfrm>
                  <a:off x="925" y="1465"/>
                  <a:ext cx="10" cy="8"/>
                </a:xfrm>
                <a:custGeom>
                  <a:avLst/>
                  <a:gdLst>
                    <a:gd name="T0" fmla="*/ 4 w 14"/>
                    <a:gd name="T1" fmla="*/ 10 h 12"/>
                    <a:gd name="T2" fmla="*/ 12 w 14"/>
                    <a:gd name="T3" fmla="*/ 4 h 12"/>
                    <a:gd name="T4" fmla="*/ 11 w 14"/>
                    <a:gd name="T5" fmla="*/ 1 h 12"/>
                    <a:gd name="T6" fmla="*/ 2 w 14"/>
                    <a:gd name="T7" fmla="*/ 8 h 12"/>
                    <a:gd name="T8" fmla="*/ 4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4" y="10"/>
                      </a:moveTo>
                      <a:cubicBezTo>
                        <a:pt x="6" y="8"/>
                        <a:pt x="9" y="6"/>
                        <a:pt x="12" y="4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4" y="5"/>
                        <a:pt x="2" y="8"/>
                      </a:cubicBezTo>
                      <a:cubicBezTo>
                        <a:pt x="0" y="10"/>
                        <a:pt x="2" y="12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252"/>
                <p:cNvSpPr/>
                <p:nvPr/>
              </p:nvSpPr>
              <p:spPr bwMode="auto">
                <a:xfrm>
                  <a:off x="922" y="1467"/>
                  <a:ext cx="9" cy="7"/>
                </a:xfrm>
                <a:custGeom>
                  <a:avLst/>
                  <a:gdLst>
                    <a:gd name="T0" fmla="*/ 3 w 14"/>
                    <a:gd name="T1" fmla="*/ 10 h 11"/>
                    <a:gd name="T2" fmla="*/ 13 w 14"/>
                    <a:gd name="T3" fmla="*/ 3 h 11"/>
                    <a:gd name="T4" fmla="*/ 11 w 14"/>
                    <a:gd name="T5" fmla="*/ 1 h 11"/>
                    <a:gd name="T6" fmla="*/ 2 w 14"/>
                    <a:gd name="T7" fmla="*/ 7 h 11"/>
                    <a:gd name="T8" fmla="*/ 3 w 14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3" y="10"/>
                      </a:moveTo>
                      <a:cubicBezTo>
                        <a:pt x="6" y="8"/>
                        <a:pt x="10" y="6"/>
                        <a:pt x="13" y="3"/>
                      </a:cubicBezTo>
                      <a:cubicBezTo>
                        <a:pt x="14" y="2"/>
                        <a:pt x="13" y="0"/>
                        <a:pt x="11" y="1"/>
                      </a:cubicBezTo>
                      <a:cubicBezTo>
                        <a:pt x="8" y="3"/>
                        <a:pt x="5" y="5"/>
                        <a:pt x="2" y="7"/>
                      </a:cubicBezTo>
                      <a:cubicBezTo>
                        <a:pt x="0" y="8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253"/>
                <p:cNvSpPr/>
                <p:nvPr/>
              </p:nvSpPr>
              <p:spPr bwMode="auto">
                <a:xfrm>
                  <a:off x="921" y="1461"/>
                  <a:ext cx="6" cy="5"/>
                </a:xfrm>
                <a:custGeom>
                  <a:avLst/>
                  <a:gdLst>
                    <a:gd name="T0" fmla="*/ 3 w 9"/>
                    <a:gd name="T1" fmla="*/ 6 h 7"/>
                    <a:gd name="T2" fmla="*/ 7 w 9"/>
                    <a:gd name="T3" fmla="*/ 4 h 7"/>
                    <a:gd name="T4" fmla="*/ 7 w 9"/>
                    <a:gd name="T5" fmla="*/ 1 h 7"/>
                    <a:gd name="T6" fmla="*/ 1 w 9"/>
                    <a:gd name="T7" fmla="*/ 3 h 7"/>
                    <a:gd name="T8" fmla="*/ 3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3" y="6"/>
                      </a:moveTo>
                      <a:cubicBezTo>
                        <a:pt x="4" y="5"/>
                        <a:pt x="6" y="4"/>
                        <a:pt x="7" y="4"/>
                      </a:cubicBezTo>
                      <a:cubicBezTo>
                        <a:pt x="9" y="3"/>
                        <a:pt x="8" y="0"/>
                        <a:pt x="7" y="1"/>
                      </a:cubicBezTo>
                      <a:cubicBezTo>
                        <a:pt x="5" y="2"/>
                        <a:pt x="3" y="2"/>
                        <a:pt x="1" y="3"/>
                      </a:cubicBezTo>
                      <a:cubicBezTo>
                        <a:pt x="0" y="4"/>
                        <a:pt x="1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254"/>
                <p:cNvSpPr/>
                <p:nvPr/>
              </p:nvSpPr>
              <p:spPr bwMode="auto">
                <a:xfrm>
                  <a:off x="726" y="1379"/>
                  <a:ext cx="40" cy="25"/>
                </a:xfrm>
                <a:custGeom>
                  <a:avLst/>
                  <a:gdLst>
                    <a:gd name="T0" fmla="*/ 2 w 59"/>
                    <a:gd name="T1" fmla="*/ 5 h 37"/>
                    <a:gd name="T2" fmla="*/ 3 w 59"/>
                    <a:gd name="T3" fmla="*/ 34 h 37"/>
                    <a:gd name="T4" fmla="*/ 4 w 59"/>
                    <a:gd name="T5" fmla="*/ 35 h 37"/>
                    <a:gd name="T6" fmla="*/ 36 w 59"/>
                    <a:gd name="T7" fmla="*/ 34 h 37"/>
                    <a:gd name="T8" fmla="*/ 57 w 59"/>
                    <a:gd name="T9" fmla="*/ 35 h 37"/>
                    <a:gd name="T10" fmla="*/ 58 w 59"/>
                    <a:gd name="T11" fmla="*/ 34 h 37"/>
                    <a:gd name="T12" fmla="*/ 57 w 59"/>
                    <a:gd name="T13" fmla="*/ 7 h 37"/>
                    <a:gd name="T14" fmla="*/ 54 w 59"/>
                    <a:gd name="T15" fmla="*/ 1 h 37"/>
                    <a:gd name="T16" fmla="*/ 33 w 59"/>
                    <a:gd name="T17" fmla="*/ 4 h 37"/>
                    <a:gd name="T18" fmla="*/ 2 w 59"/>
                    <a:gd name="T19" fmla="*/ 2 h 37"/>
                    <a:gd name="T20" fmla="*/ 2 w 59"/>
                    <a:gd name="T21" fmla="*/ 5 h 37"/>
                    <a:gd name="T22" fmla="*/ 41 w 59"/>
                    <a:gd name="T23" fmla="*/ 6 h 37"/>
                    <a:gd name="T24" fmla="*/ 54 w 59"/>
                    <a:gd name="T25" fmla="*/ 7 h 37"/>
                    <a:gd name="T26" fmla="*/ 56 w 59"/>
                    <a:gd name="T27" fmla="*/ 26 h 37"/>
                    <a:gd name="T28" fmla="*/ 24 w 59"/>
                    <a:gd name="T29" fmla="*/ 32 h 37"/>
                    <a:gd name="T30" fmla="*/ 5 w 59"/>
                    <a:gd name="T31" fmla="*/ 30 h 37"/>
                    <a:gd name="T32" fmla="*/ 5 w 59"/>
                    <a:gd name="T33" fmla="*/ 5 h 37"/>
                    <a:gd name="T34" fmla="*/ 2 w 59"/>
                    <a:gd name="T35" fmla="*/ 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" h="37">
                      <a:moveTo>
                        <a:pt x="2" y="5"/>
                      </a:moveTo>
                      <a:cubicBezTo>
                        <a:pt x="2" y="15"/>
                        <a:pt x="2" y="24"/>
                        <a:pt x="3" y="34"/>
                      </a:cubicBezTo>
                      <a:cubicBezTo>
                        <a:pt x="3" y="34"/>
                        <a:pt x="3" y="35"/>
                        <a:pt x="4" y="35"/>
                      </a:cubicBezTo>
                      <a:cubicBezTo>
                        <a:pt x="15" y="35"/>
                        <a:pt x="25" y="34"/>
                        <a:pt x="36" y="34"/>
                      </a:cubicBezTo>
                      <a:cubicBezTo>
                        <a:pt x="43" y="35"/>
                        <a:pt x="50" y="36"/>
                        <a:pt x="57" y="35"/>
                      </a:cubicBezTo>
                      <a:cubicBezTo>
                        <a:pt x="58" y="35"/>
                        <a:pt x="58" y="34"/>
                        <a:pt x="58" y="34"/>
                      </a:cubicBezTo>
                      <a:cubicBezTo>
                        <a:pt x="59" y="25"/>
                        <a:pt x="58" y="16"/>
                        <a:pt x="57" y="7"/>
                      </a:cubicBezTo>
                      <a:cubicBezTo>
                        <a:pt x="57" y="5"/>
                        <a:pt x="57" y="2"/>
                        <a:pt x="54" y="1"/>
                      </a:cubicBezTo>
                      <a:cubicBezTo>
                        <a:pt x="48" y="0"/>
                        <a:pt x="39" y="3"/>
                        <a:pt x="33" y="4"/>
                      </a:cubicBezTo>
                      <a:cubicBezTo>
                        <a:pt x="23" y="4"/>
                        <a:pt x="12" y="3"/>
                        <a:pt x="2" y="2"/>
                      </a:cubicBezTo>
                      <a:cubicBezTo>
                        <a:pt x="0" y="2"/>
                        <a:pt x="0" y="5"/>
                        <a:pt x="2" y="5"/>
                      </a:cubicBezTo>
                      <a:cubicBezTo>
                        <a:pt x="15" y="6"/>
                        <a:pt x="28" y="7"/>
                        <a:pt x="41" y="6"/>
                      </a:cubicBezTo>
                      <a:cubicBezTo>
                        <a:pt x="45" y="5"/>
                        <a:pt x="53" y="1"/>
                        <a:pt x="54" y="7"/>
                      </a:cubicBezTo>
                      <a:cubicBezTo>
                        <a:pt x="55" y="14"/>
                        <a:pt x="56" y="20"/>
                        <a:pt x="56" y="26"/>
                      </a:cubicBezTo>
                      <a:cubicBezTo>
                        <a:pt x="56" y="37"/>
                        <a:pt x="32" y="31"/>
                        <a:pt x="24" y="32"/>
                      </a:cubicBezTo>
                      <a:cubicBezTo>
                        <a:pt x="21" y="32"/>
                        <a:pt x="5" y="35"/>
                        <a:pt x="5" y="30"/>
                      </a:cubicBezTo>
                      <a:cubicBezTo>
                        <a:pt x="5" y="22"/>
                        <a:pt x="5" y="14"/>
                        <a:pt x="5" y="5"/>
                      </a:cubicBezTo>
                      <a:cubicBezTo>
                        <a:pt x="5" y="4"/>
                        <a:pt x="2" y="4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255"/>
                <p:cNvSpPr/>
                <p:nvPr/>
              </p:nvSpPr>
              <p:spPr bwMode="auto">
                <a:xfrm>
                  <a:off x="738" y="1400"/>
                  <a:ext cx="4" cy="8"/>
                </a:xfrm>
                <a:custGeom>
                  <a:avLst/>
                  <a:gdLst>
                    <a:gd name="T0" fmla="*/ 3 w 6"/>
                    <a:gd name="T1" fmla="*/ 3 h 12"/>
                    <a:gd name="T2" fmla="*/ 3 w 6"/>
                    <a:gd name="T3" fmla="*/ 4 h 12"/>
                    <a:gd name="T4" fmla="*/ 3 w 6"/>
                    <a:gd name="T5" fmla="*/ 6 h 12"/>
                    <a:gd name="T6" fmla="*/ 2 w 6"/>
                    <a:gd name="T7" fmla="*/ 9 h 12"/>
                    <a:gd name="T8" fmla="*/ 4 w 6"/>
                    <a:gd name="T9" fmla="*/ 11 h 12"/>
                    <a:gd name="T10" fmla="*/ 6 w 6"/>
                    <a:gd name="T11" fmla="*/ 6 h 12"/>
                    <a:gd name="T12" fmla="*/ 4 w 6"/>
                    <a:gd name="T13" fmla="*/ 1 h 12"/>
                    <a:gd name="T14" fmla="*/ 3 w 6"/>
                    <a:gd name="T15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12">
                      <a:moveTo>
                        <a:pt x="3" y="3"/>
                      </a:moveTo>
                      <a:cubicBezTo>
                        <a:pt x="2" y="3"/>
                        <a:pt x="3" y="3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3" y="7"/>
                        <a:pt x="3" y="9"/>
                        <a:pt x="2" y="9"/>
                      </a:cubicBezTo>
                      <a:cubicBezTo>
                        <a:pt x="0" y="10"/>
                        <a:pt x="2" y="12"/>
                        <a:pt x="4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ubicBezTo>
                        <a:pt x="6" y="4"/>
                        <a:pt x="6" y="2"/>
                        <a:pt x="4" y="1"/>
                      </a:cubicBezTo>
                      <a:cubicBezTo>
                        <a:pt x="3" y="0"/>
                        <a:pt x="1" y="2"/>
                        <a:pt x="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256"/>
                <p:cNvSpPr/>
                <p:nvPr/>
              </p:nvSpPr>
              <p:spPr bwMode="auto">
                <a:xfrm>
                  <a:off x="749" y="1400"/>
                  <a:ext cx="5" cy="8"/>
                </a:xfrm>
                <a:custGeom>
                  <a:avLst/>
                  <a:gdLst>
                    <a:gd name="T0" fmla="*/ 1 w 8"/>
                    <a:gd name="T1" fmla="*/ 2 h 12"/>
                    <a:gd name="T2" fmla="*/ 5 w 8"/>
                    <a:gd name="T3" fmla="*/ 11 h 12"/>
                    <a:gd name="T4" fmla="*/ 6 w 8"/>
                    <a:gd name="T5" fmla="*/ 8 h 12"/>
                    <a:gd name="T6" fmla="*/ 4 w 8"/>
                    <a:gd name="T7" fmla="*/ 2 h 12"/>
                    <a:gd name="T8" fmla="*/ 1 w 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1" y="6"/>
                        <a:pt x="0" y="10"/>
                        <a:pt x="5" y="11"/>
                      </a:cubicBezTo>
                      <a:cubicBezTo>
                        <a:pt x="7" y="12"/>
                        <a:pt x="8" y="9"/>
                        <a:pt x="6" y="8"/>
                      </a:cubicBezTo>
                      <a:cubicBezTo>
                        <a:pt x="3" y="8"/>
                        <a:pt x="4" y="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257"/>
                <p:cNvSpPr/>
                <p:nvPr/>
              </p:nvSpPr>
              <p:spPr bwMode="auto">
                <a:xfrm>
                  <a:off x="738" y="1407"/>
                  <a:ext cx="16" cy="3"/>
                </a:xfrm>
                <a:custGeom>
                  <a:avLst/>
                  <a:gdLst>
                    <a:gd name="T0" fmla="*/ 3 w 23"/>
                    <a:gd name="T1" fmla="*/ 4 h 5"/>
                    <a:gd name="T2" fmla="*/ 11 w 23"/>
                    <a:gd name="T3" fmla="*/ 3 h 5"/>
                    <a:gd name="T4" fmla="*/ 21 w 23"/>
                    <a:gd name="T5" fmla="*/ 4 h 5"/>
                    <a:gd name="T6" fmla="*/ 21 w 23"/>
                    <a:gd name="T7" fmla="*/ 1 h 5"/>
                    <a:gd name="T8" fmla="*/ 10 w 23"/>
                    <a:gd name="T9" fmla="*/ 0 h 5"/>
                    <a:gd name="T10" fmla="*/ 1 w 23"/>
                    <a:gd name="T11" fmla="*/ 1 h 5"/>
                    <a:gd name="T12" fmla="*/ 3 w 23"/>
                    <a:gd name="T13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3" y="4"/>
                      </a:moveTo>
                      <a:cubicBezTo>
                        <a:pt x="5" y="2"/>
                        <a:pt x="9" y="3"/>
                        <a:pt x="11" y="3"/>
                      </a:cubicBezTo>
                      <a:cubicBezTo>
                        <a:pt x="15" y="3"/>
                        <a:pt x="18" y="4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8" y="1"/>
                        <a:pt x="14" y="0"/>
                        <a:pt x="10" y="0"/>
                      </a:cubicBezTo>
                      <a:cubicBezTo>
                        <a:pt x="7" y="0"/>
                        <a:pt x="4" y="0"/>
                        <a:pt x="1" y="1"/>
                      </a:cubicBezTo>
                      <a:cubicBezTo>
                        <a:pt x="0" y="2"/>
                        <a:pt x="1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258"/>
                <p:cNvSpPr/>
                <p:nvPr/>
              </p:nvSpPr>
              <p:spPr bwMode="auto">
                <a:xfrm>
                  <a:off x="951" y="1465"/>
                  <a:ext cx="35" cy="35"/>
                </a:xfrm>
                <a:custGeom>
                  <a:avLst/>
                  <a:gdLst>
                    <a:gd name="T0" fmla="*/ 29 w 53"/>
                    <a:gd name="T1" fmla="*/ 8 h 53"/>
                    <a:gd name="T2" fmla="*/ 3 w 53"/>
                    <a:gd name="T3" fmla="*/ 28 h 53"/>
                    <a:gd name="T4" fmla="*/ 30 w 53"/>
                    <a:gd name="T5" fmla="*/ 51 h 53"/>
                    <a:gd name="T6" fmla="*/ 50 w 53"/>
                    <a:gd name="T7" fmla="*/ 25 h 53"/>
                    <a:gd name="T8" fmla="*/ 24 w 53"/>
                    <a:gd name="T9" fmla="*/ 10 h 53"/>
                    <a:gd name="T10" fmla="*/ 25 w 53"/>
                    <a:gd name="T11" fmla="*/ 11 h 53"/>
                    <a:gd name="T12" fmla="*/ 38 w 53"/>
                    <a:gd name="T13" fmla="*/ 12 h 53"/>
                    <a:gd name="T14" fmla="*/ 49 w 53"/>
                    <a:gd name="T15" fmla="*/ 29 h 53"/>
                    <a:gd name="T16" fmla="*/ 27 w 53"/>
                    <a:gd name="T17" fmla="*/ 49 h 53"/>
                    <a:gd name="T18" fmla="*/ 6 w 53"/>
                    <a:gd name="T19" fmla="*/ 23 h 53"/>
                    <a:gd name="T20" fmla="*/ 29 w 53"/>
                    <a:gd name="T21" fmla="*/ 10 h 53"/>
                    <a:gd name="T22" fmla="*/ 29 w 53"/>
                    <a:gd name="T23" fmla="*/ 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53">
                      <a:moveTo>
                        <a:pt x="29" y="8"/>
                      </a:moveTo>
                      <a:cubicBezTo>
                        <a:pt x="18" y="9"/>
                        <a:pt x="4" y="17"/>
                        <a:pt x="3" y="28"/>
                      </a:cubicBezTo>
                      <a:cubicBezTo>
                        <a:pt x="2" y="41"/>
                        <a:pt x="17" y="53"/>
                        <a:pt x="30" y="51"/>
                      </a:cubicBezTo>
                      <a:cubicBezTo>
                        <a:pt x="43" y="49"/>
                        <a:pt x="53" y="38"/>
                        <a:pt x="50" y="25"/>
                      </a:cubicBezTo>
                      <a:cubicBezTo>
                        <a:pt x="48" y="17"/>
                        <a:pt x="33" y="0"/>
                        <a:pt x="24" y="10"/>
                      </a:cubicBezTo>
                      <a:cubicBezTo>
                        <a:pt x="23" y="11"/>
                        <a:pt x="25" y="12"/>
                        <a:pt x="25" y="11"/>
                      </a:cubicBezTo>
                      <a:cubicBezTo>
                        <a:pt x="29" y="7"/>
                        <a:pt x="35" y="10"/>
                        <a:pt x="38" y="12"/>
                      </a:cubicBezTo>
                      <a:cubicBezTo>
                        <a:pt x="45" y="15"/>
                        <a:pt x="48" y="23"/>
                        <a:pt x="49" y="29"/>
                      </a:cubicBezTo>
                      <a:cubicBezTo>
                        <a:pt x="50" y="41"/>
                        <a:pt x="37" y="49"/>
                        <a:pt x="27" y="49"/>
                      </a:cubicBezTo>
                      <a:cubicBezTo>
                        <a:pt x="13" y="50"/>
                        <a:pt x="0" y="36"/>
                        <a:pt x="6" y="23"/>
                      </a:cubicBezTo>
                      <a:cubicBezTo>
                        <a:pt x="10" y="15"/>
                        <a:pt x="20" y="11"/>
                        <a:pt x="29" y="10"/>
                      </a:cubicBezTo>
                      <a:cubicBezTo>
                        <a:pt x="30" y="10"/>
                        <a:pt x="30" y="8"/>
                        <a:pt x="2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59"/>
                <p:cNvSpPr/>
                <p:nvPr/>
              </p:nvSpPr>
              <p:spPr bwMode="auto">
                <a:xfrm>
                  <a:off x="965" y="1474"/>
                  <a:ext cx="4" cy="4"/>
                </a:xfrm>
                <a:custGeom>
                  <a:avLst/>
                  <a:gdLst>
                    <a:gd name="T0" fmla="*/ 4 w 6"/>
                    <a:gd name="T1" fmla="*/ 0 h 6"/>
                    <a:gd name="T2" fmla="*/ 1 w 6"/>
                    <a:gd name="T3" fmla="*/ 4 h 6"/>
                    <a:gd name="T4" fmla="*/ 2 w 6"/>
                    <a:gd name="T5" fmla="*/ 5 h 6"/>
                    <a:gd name="T6" fmla="*/ 5 w 6"/>
                    <a:gd name="T7" fmla="*/ 2 h 6"/>
                    <a:gd name="T8" fmla="*/ 4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4" y="0"/>
                      </a:move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60"/>
                <p:cNvSpPr/>
                <p:nvPr/>
              </p:nvSpPr>
              <p:spPr bwMode="auto">
                <a:xfrm>
                  <a:off x="965" y="1476"/>
                  <a:ext cx="4" cy="12"/>
                </a:xfrm>
                <a:custGeom>
                  <a:avLst/>
                  <a:gdLst>
                    <a:gd name="T0" fmla="*/ 0 w 6"/>
                    <a:gd name="T1" fmla="*/ 2 h 17"/>
                    <a:gd name="T2" fmla="*/ 3 w 6"/>
                    <a:gd name="T3" fmla="*/ 10 h 17"/>
                    <a:gd name="T4" fmla="*/ 4 w 6"/>
                    <a:gd name="T5" fmla="*/ 16 h 17"/>
                    <a:gd name="T6" fmla="*/ 6 w 6"/>
                    <a:gd name="T7" fmla="*/ 16 h 17"/>
                    <a:gd name="T8" fmla="*/ 5 w 6"/>
                    <a:gd name="T9" fmla="*/ 10 h 17"/>
                    <a:gd name="T10" fmla="*/ 2 w 6"/>
                    <a:gd name="T11" fmla="*/ 1 h 17"/>
                    <a:gd name="T12" fmla="*/ 0 w 6"/>
                    <a:gd name="T13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17">
                      <a:moveTo>
                        <a:pt x="0" y="2"/>
                      </a:moveTo>
                      <a:cubicBezTo>
                        <a:pt x="1" y="4"/>
                        <a:pt x="2" y="7"/>
                        <a:pt x="3" y="10"/>
                      </a:cubicBezTo>
                      <a:cubicBezTo>
                        <a:pt x="4" y="12"/>
                        <a:pt x="3" y="14"/>
                        <a:pt x="4" y="16"/>
                      </a:cubicBezTo>
                      <a:cubicBezTo>
                        <a:pt x="5" y="17"/>
                        <a:pt x="6" y="17"/>
                        <a:pt x="6" y="16"/>
                      </a:cubicBezTo>
                      <a:cubicBezTo>
                        <a:pt x="5" y="14"/>
                        <a:pt x="5" y="12"/>
                        <a:pt x="5" y="10"/>
                      </a:cubicBezTo>
                      <a:cubicBezTo>
                        <a:pt x="4" y="7"/>
                        <a:pt x="2" y="4"/>
                        <a:pt x="2" y="1"/>
                      </a:cubicBezTo>
                      <a:cubicBezTo>
                        <a:pt x="2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61"/>
                <p:cNvSpPr/>
                <p:nvPr/>
              </p:nvSpPr>
              <p:spPr bwMode="auto">
                <a:xfrm>
                  <a:off x="967" y="1476"/>
                  <a:ext cx="4" cy="11"/>
                </a:xfrm>
                <a:custGeom>
                  <a:avLst/>
                  <a:gdLst>
                    <a:gd name="T0" fmla="*/ 2 w 5"/>
                    <a:gd name="T1" fmla="*/ 15 h 16"/>
                    <a:gd name="T2" fmla="*/ 4 w 5"/>
                    <a:gd name="T3" fmla="*/ 2 h 16"/>
                    <a:gd name="T4" fmla="*/ 3 w 5"/>
                    <a:gd name="T5" fmla="*/ 1 h 16"/>
                    <a:gd name="T6" fmla="*/ 0 w 5"/>
                    <a:gd name="T7" fmla="*/ 15 h 16"/>
                    <a:gd name="T8" fmla="*/ 2 w 5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6">
                      <a:moveTo>
                        <a:pt x="2" y="15"/>
                      </a:moveTo>
                      <a:cubicBezTo>
                        <a:pt x="4" y="11"/>
                        <a:pt x="3" y="6"/>
                        <a:pt x="4" y="2"/>
                      </a:cubicBezTo>
                      <a:cubicBezTo>
                        <a:pt x="5" y="1"/>
                        <a:pt x="3" y="0"/>
                        <a:pt x="3" y="1"/>
                      </a:cubicBezTo>
                      <a:cubicBezTo>
                        <a:pt x="2" y="6"/>
                        <a:pt x="2" y="11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62"/>
                <p:cNvSpPr/>
                <p:nvPr/>
              </p:nvSpPr>
              <p:spPr bwMode="auto">
                <a:xfrm>
                  <a:off x="967" y="1474"/>
                  <a:ext cx="4" cy="4"/>
                </a:xfrm>
                <a:custGeom>
                  <a:avLst/>
                  <a:gdLst>
                    <a:gd name="T0" fmla="*/ 2 w 6"/>
                    <a:gd name="T1" fmla="*/ 1 h 7"/>
                    <a:gd name="T2" fmla="*/ 2 w 6"/>
                    <a:gd name="T3" fmla="*/ 1 h 7"/>
                    <a:gd name="T4" fmla="*/ 0 w 6"/>
                    <a:gd name="T5" fmla="*/ 2 h 7"/>
                    <a:gd name="T6" fmla="*/ 4 w 6"/>
                    <a:gd name="T7" fmla="*/ 6 h 7"/>
                    <a:gd name="T8" fmla="*/ 5 w 6"/>
                    <a:gd name="T9" fmla="*/ 5 h 7"/>
                    <a:gd name="T10" fmla="*/ 2 w 6"/>
                    <a:gd name="T11" fmla="*/ 1 h 7"/>
                    <a:gd name="T12" fmla="*/ 0 w 6"/>
                    <a:gd name="T13" fmla="*/ 1 h 7"/>
                    <a:gd name="T14" fmla="*/ 1 w 6"/>
                    <a:gd name="T15" fmla="*/ 2 h 7"/>
                    <a:gd name="T16" fmla="*/ 2 w 6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7">
                      <a:moveTo>
                        <a:pt x="2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2" y="3"/>
                        <a:pt x="3" y="5"/>
                        <a:pt x="4" y="6"/>
                      </a:cubicBezTo>
                      <a:cubicBezTo>
                        <a:pt x="5" y="7"/>
                        <a:pt x="6" y="6"/>
                        <a:pt x="5" y="5"/>
                      </a:cubicBezTo>
                      <a:cubicBezTo>
                        <a:pt x="4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2" y="3"/>
                        <a:pt x="3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63"/>
                <p:cNvSpPr/>
                <p:nvPr/>
              </p:nvSpPr>
              <p:spPr bwMode="auto">
                <a:xfrm>
                  <a:off x="967" y="148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8 w 10"/>
                    <a:gd name="T5" fmla="*/ 0 h 6"/>
                    <a:gd name="T6" fmla="*/ 1 w 10"/>
                    <a:gd name="T7" fmla="*/ 3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3"/>
                        <a:pt x="7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2"/>
                        <a:pt x="1" y="3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64"/>
                <p:cNvSpPr/>
                <p:nvPr/>
              </p:nvSpPr>
              <p:spPr bwMode="auto">
                <a:xfrm>
                  <a:off x="972" y="1484"/>
                  <a:ext cx="4" cy="4"/>
                </a:xfrm>
                <a:custGeom>
                  <a:avLst/>
                  <a:gdLst>
                    <a:gd name="T0" fmla="*/ 0 w 6"/>
                    <a:gd name="T1" fmla="*/ 2 h 6"/>
                    <a:gd name="T2" fmla="*/ 4 w 6"/>
                    <a:gd name="T3" fmla="*/ 5 h 6"/>
                    <a:gd name="T4" fmla="*/ 5 w 6"/>
                    <a:gd name="T5" fmla="*/ 4 h 6"/>
                    <a:gd name="T6" fmla="*/ 2 w 6"/>
                    <a:gd name="T7" fmla="*/ 1 h 6"/>
                    <a:gd name="T8" fmla="*/ 0 w 6"/>
                    <a:gd name="T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0" y="2"/>
                      </a:moveTo>
                      <a:cubicBezTo>
                        <a:pt x="1" y="3"/>
                        <a:pt x="3" y="4"/>
                        <a:pt x="4" y="5"/>
                      </a:cubicBezTo>
                      <a:cubicBezTo>
                        <a:pt x="5" y="6"/>
                        <a:pt x="6" y="4"/>
                        <a:pt x="5" y="4"/>
                      </a:cubicBezTo>
                      <a:cubicBezTo>
                        <a:pt x="4" y="3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Freeform 265"/>
                <p:cNvSpPr/>
                <p:nvPr/>
              </p:nvSpPr>
              <p:spPr bwMode="auto">
                <a:xfrm>
                  <a:off x="967" y="1487"/>
                  <a:ext cx="6" cy="3"/>
                </a:xfrm>
                <a:custGeom>
                  <a:avLst/>
                  <a:gdLst>
                    <a:gd name="T0" fmla="*/ 1 w 9"/>
                    <a:gd name="T1" fmla="*/ 2 h 4"/>
                    <a:gd name="T2" fmla="*/ 7 w 9"/>
                    <a:gd name="T3" fmla="*/ 4 h 4"/>
                    <a:gd name="T4" fmla="*/ 8 w 9"/>
                    <a:gd name="T5" fmla="*/ 2 h 4"/>
                    <a:gd name="T6" fmla="*/ 1 w 9"/>
                    <a:gd name="T7" fmla="*/ 0 h 4"/>
                    <a:gd name="T8" fmla="*/ 1 w 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4">
                      <a:moveTo>
                        <a:pt x="1" y="2"/>
                      </a:moveTo>
                      <a:cubicBezTo>
                        <a:pt x="3" y="1"/>
                        <a:pt x="5" y="3"/>
                        <a:pt x="7" y="4"/>
                      </a:cubicBezTo>
                      <a:cubicBezTo>
                        <a:pt x="8" y="4"/>
                        <a:pt x="9" y="2"/>
                        <a:pt x="8" y="2"/>
                      </a:cubicBezTo>
                      <a:cubicBezTo>
                        <a:pt x="6" y="2"/>
                        <a:pt x="4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Freeform 266"/>
                <p:cNvSpPr/>
                <p:nvPr/>
              </p:nvSpPr>
              <p:spPr bwMode="auto">
                <a:xfrm>
                  <a:off x="971" y="1486"/>
                  <a:ext cx="5" cy="4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3" y="4"/>
                        <a:pt x="4" y="3"/>
                        <a:pt x="6" y="2"/>
                      </a:cubicBezTo>
                      <a:cubicBezTo>
                        <a:pt x="7" y="2"/>
                        <a:pt x="6" y="0"/>
                        <a:pt x="5" y="1"/>
                      </a:cubicBezTo>
                      <a:cubicBezTo>
                        <a:pt x="4" y="2"/>
                        <a:pt x="2" y="2"/>
                        <a:pt x="1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67"/>
                <p:cNvSpPr/>
                <p:nvPr/>
              </p:nvSpPr>
              <p:spPr bwMode="auto">
                <a:xfrm>
                  <a:off x="965" y="1478"/>
                  <a:ext cx="2" cy="3"/>
                </a:xfrm>
                <a:custGeom>
                  <a:avLst/>
                  <a:gdLst>
                    <a:gd name="T0" fmla="*/ 0 w 3"/>
                    <a:gd name="T1" fmla="*/ 1 h 5"/>
                    <a:gd name="T2" fmla="*/ 1 w 3"/>
                    <a:gd name="T3" fmla="*/ 4 h 5"/>
                    <a:gd name="T4" fmla="*/ 3 w 3"/>
                    <a:gd name="T5" fmla="*/ 3 h 5"/>
                    <a:gd name="T6" fmla="*/ 2 w 3"/>
                    <a:gd name="T7" fmla="*/ 1 h 5"/>
                    <a:gd name="T8" fmla="*/ 0 w 3"/>
                    <a:gd name="T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1"/>
                      </a:move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5"/>
                        <a:pt x="3" y="4"/>
                        <a:pt x="3" y="3"/>
                      </a:cubicBezTo>
                      <a:cubicBezTo>
                        <a:pt x="2" y="2"/>
                        <a:pt x="2" y="2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68"/>
                <p:cNvSpPr/>
                <p:nvPr/>
              </p:nvSpPr>
              <p:spPr bwMode="auto">
                <a:xfrm>
                  <a:off x="965" y="1476"/>
                  <a:ext cx="2" cy="6"/>
                </a:xfrm>
                <a:custGeom>
                  <a:avLst/>
                  <a:gdLst>
                    <a:gd name="T0" fmla="*/ 2 w 3"/>
                    <a:gd name="T1" fmla="*/ 1 h 9"/>
                    <a:gd name="T2" fmla="*/ 2 w 3"/>
                    <a:gd name="T3" fmla="*/ 0 h 9"/>
                    <a:gd name="T4" fmla="*/ 1 w 3"/>
                    <a:gd name="T5" fmla="*/ 2 h 9"/>
                    <a:gd name="T6" fmla="*/ 1 w 3"/>
                    <a:gd name="T7" fmla="*/ 2 h 9"/>
                    <a:gd name="T8" fmla="*/ 1 w 3"/>
                    <a:gd name="T9" fmla="*/ 3 h 9"/>
                    <a:gd name="T10" fmla="*/ 1 w 3"/>
                    <a:gd name="T11" fmla="*/ 5 h 9"/>
                    <a:gd name="T12" fmla="*/ 2 w 3"/>
                    <a:gd name="T13" fmla="*/ 8 h 9"/>
                    <a:gd name="T14" fmla="*/ 3 w 3"/>
                    <a:gd name="T15" fmla="*/ 8 h 9"/>
                    <a:gd name="T16" fmla="*/ 3 w 3"/>
                    <a:gd name="T17" fmla="*/ 3 h 9"/>
                    <a:gd name="T18" fmla="*/ 1 w 3"/>
                    <a:gd name="T19" fmla="*/ 0 h 9"/>
                    <a:gd name="T20" fmla="*/ 0 w 3"/>
                    <a:gd name="T21" fmla="*/ 1 h 9"/>
                    <a:gd name="T22" fmla="*/ 1 w 3"/>
                    <a:gd name="T23" fmla="*/ 2 h 9"/>
                    <a:gd name="T24" fmla="*/ 2 w 3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9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9"/>
                        <a:pt x="3" y="9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2"/>
                      </a:cubicBezTo>
                      <a:cubicBezTo>
                        <a:pt x="1" y="3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69"/>
                <p:cNvSpPr/>
                <p:nvPr/>
              </p:nvSpPr>
              <p:spPr bwMode="auto">
                <a:xfrm>
                  <a:off x="967" y="1476"/>
                  <a:ext cx="1" cy="6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1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6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6"/>
                        <a:pt x="1" y="4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270"/>
                <p:cNvSpPr/>
                <p:nvPr/>
              </p:nvSpPr>
              <p:spPr bwMode="auto">
                <a:xfrm>
                  <a:off x="966" y="1476"/>
                  <a:ext cx="3" cy="8"/>
                </a:xfrm>
                <a:custGeom>
                  <a:avLst/>
                  <a:gdLst>
                    <a:gd name="T0" fmla="*/ 1 w 4"/>
                    <a:gd name="T1" fmla="*/ 2 h 13"/>
                    <a:gd name="T2" fmla="*/ 1 w 4"/>
                    <a:gd name="T3" fmla="*/ 2 h 13"/>
                    <a:gd name="T4" fmla="*/ 2 w 4"/>
                    <a:gd name="T5" fmla="*/ 4 h 13"/>
                    <a:gd name="T6" fmla="*/ 2 w 4"/>
                    <a:gd name="T7" fmla="*/ 7 h 13"/>
                    <a:gd name="T8" fmla="*/ 2 w 4"/>
                    <a:gd name="T9" fmla="*/ 11 h 13"/>
                    <a:gd name="T10" fmla="*/ 3 w 4"/>
                    <a:gd name="T11" fmla="*/ 11 h 13"/>
                    <a:gd name="T12" fmla="*/ 3 w 4"/>
                    <a:gd name="T13" fmla="*/ 5 h 13"/>
                    <a:gd name="T14" fmla="*/ 2 w 4"/>
                    <a:gd name="T15" fmla="*/ 0 h 13"/>
                    <a:gd name="T16" fmla="*/ 1 w 4"/>
                    <a:gd name="T17" fmla="*/ 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10"/>
                        <a:pt x="2" y="11"/>
                      </a:cubicBezTo>
                      <a:cubicBezTo>
                        <a:pt x="2" y="13"/>
                        <a:pt x="3" y="13"/>
                        <a:pt x="3" y="11"/>
                      </a:cubicBezTo>
                      <a:cubicBezTo>
                        <a:pt x="3" y="9"/>
                        <a:pt x="3" y="7"/>
                        <a:pt x="3" y="5"/>
                      </a:cubicBezTo>
                      <a:cubicBezTo>
                        <a:pt x="3" y="4"/>
                        <a:pt x="4" y="1"/>
                        <a:pt x="2" y="0"/>
                      </a:cubicBezTo>
                      <a:cubicBezTo>
                        <a:pt x="1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71"/>
                <p:cNvSpPr/>
                <p:nvPr/>
              </p:nvSpPr>
              <p:spPr bwMode="auto">
                <a:xfrm>
                  <a:off x="967" y="1476"/>
                  <a:ext cx="2" cy="7"/>
                </a:xfrm>
                <a:custGeom>
                  <a:avLst/>
                  <a:gdLst>
                    <a:gd name="T0" fmla="*/ 0 w 2"/>
                    <a:gd name="T1" fmla="*/ 1 h 10"/>
                    <a:gd name="T2" fmla="*/ 0 w 2"/>
                    <a:gd name="T3" fmla="*/ 9 h 10"/>
                    <a:gd name="T4" fmla="*/ 2 w 2"/>
                    <a:gd name="T5" fmla="*/ 9 h 10"/>
                    <a:gd name="T6" fmla="*/ 2 w 2"/>
                    <a:gd name="T7" fmla="*/ 1 h 10"/>
                    <a:gd name="T8" fmla="*/ 0 w 2"/>
                    <a:gd name="T9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10">
                      <a:moveTo>
                        <a:pt x="0" y="1"/>
                      </a:moveTo>
                      <a:cubicBezTo>
                        <a:pt x="0" y="4"/>
                        <a:pt x="0" y="7"/>
                        <a:pt x="0" y="9"/>
                      </a:cubicBezTo>
                      <a:cubicBezTo>
                        <a:pt x="0" y="10"/>
                        <a:pt x="2" y="10"/>
                        <a:pt x="2" y="9"/>
                      </a:cubicBezTo>
                      <a:cubicBezTo>
                        <a:pt x="2" y="7"/>
                        <a:pt x="2" y="4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72"/>
                <p:cNvSpPr/>
                <p:nvPr/>
              </p:nvSpPr>
              <p:spPr bwMode="auto">
                <a:xfrm>
                  <a:off x="967" y="1474"/>
                  <a:ext cx="3" cy="6"/>
                </a:xfrm>
                <a:custGeom>
                  <a:avLst/>
                  <a:gdLst>
                    <a:gd name="T0" fmla="*/ 2 w 5"/>
                    <a:gd name="T1" fmla="*/ 3 h 8"/>
                    <a:gd name="T2" fmla="*/ 1 w 5"/>
                    <a:gd name="T3" fmla="*/ 3 h 8"/>
                    <a:gd name="T4" fmla="*/ 1 w 5"/>
                    <a:gd name="T5" fmla="*/ 3 h 8"/>
                    <a:gd name="T6" fmla="*/ 2 w 5"/>
                    <a:gd name="T7" fmla="*/ 5 h 8"/>
                    <a:gd name="T8" fmla="*/ 3 w 5"/>
                    <a:gd name="T9" fmla="*/ 7 h 8"/>
                    <a:gd name="T10" fmla="*/ 4 w 5"/>
                    <a:gd name="T11" fmla="*/ 7 h 8"/>
                    <a:gd name="T12" fmla="*/ 3 w 5"/>
                    <a:gd name="T13" fmla="*/ 3 h 8"/>
                    <a:gd name="T14" fmla="*/ 0 w 5"/>
                    <a:gd name="T15" fmla="*/ 2 h 8"/>
                    <a:gd name="T16" fmla="*/ 2 w 5"/>
                    <a:gd name="T17" fmla="*/ 3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8">
                      <a:moveTo>
                        <a:pt x="2" y="3"/>
                      </a:moveTo>
                      <a:cubicBezTo>
                        <a:pt x="1" y="4"/>
                        <a:pt x="0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2" y="4"/>
                        <a:pt x="2" y="5"/>
                      </a:cubicBezTo>
                      <a:cubicBezTo>
                        <a:pt x="2" y="6"/>
                        <a:pt x="3" y="7"/>
                        <a:pt x="3" y="7"/>
                      </a:cubicBezTo>
                      <a:cubicBezTo>
                        <a:pt x="3" y="8"/>
                        <a:pt x="5" y="8"/>
                        <a:pt x="4" y="7"/>
                      </a:cubicBezTo>
                      <a:cubicBezTo>
                        <a:pt x="4" y="6"/>
                        <a:pt x="3" y="4"/>
                        <a:pt x="3" y="3"/>
                      </a:cubicBezTo>
                      <a:cubicBezTo>
                        <a:pt x="2" y="2"/>
                        <a:pt x="1" y="0"/>
                        <a:pt x="0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73"/>
                <p:cNvSpPr/>
                <p:nvPr/>
              </p:nvSpPr>
              <p:spPr bwMode="auto">
                <a:xfrm>
                  <a:off x="968" y="1486"/>
                  <a:ext cx="4" cy="2"/>
                </a:xfrm>
                <a:custGeom>
                  <a:avLst/>
                  <a:gdLst>
                    <a:gd name="T0" fmla="*/ 2 w 6"/>
                    <a:gd name="T1" fmla="*/ 2 h 2"/>
                    <a:gd name="T2" fmla="*/ 5 w 6"/>
                    <a:gd name="T3" fmla="*/ 1 h 2"/>
                    <a:gd name="T4" fmla="*/ 5 w 6"/>
                    <a:gd name="T5" fmla="*/ 0 h 2"/>
                    <a:gd name="T6" fmla="*/ 1 w 6"/>
                    <a:gd name="T7" fmla="*/ 0 h 2"/>
                    <a:gd name="T8" fmla="*/ 2 w 6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">
                      <a:moveTo>
                        <a:pt x="2" y="2"/>
                      </a:moveTo>
                      <a:cubicBezTo>
                        <a:pt x="3" y="2"/>
                        <a:pt x="4" y="1"/>
                        <a:pt x="5" y="1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3" y="0"/>
                        <a:pt x="1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74"/>
                <p:cNvSpPr/>
                <p:nvPr/>
              </p:nvSpPr>
              <p:spPr bwMode="auto">
                <a:xfrm>
                  <a:off x="969" y="1486"/>
                  <a:ext cx="4" cy="2"/>
                </a:xfrm>
                <a:custGeom>
                  <a:avLst/>
                  <a:gdLst>
                    <a:gd name="T0" fmla="*/ 1 w 6"/>
                    <a:gd name="T1" fmla="*/ 3 h 3"/>
                    <a:gd name="T2" fmla="*/ 5 w 6"/>
                    <a:gd name="T3" fmla="*/ 2 h 3"/>
                    <a:gd name="T4" fmla="*/ 5 w 6"/>
                    <a:gd name="T5" fmla="*/ 0 h 3"/>
                    <a:gd name="T6" fmla="*/ 1 w 6"/>
                    <a:gd name="T7" fmla="*/ 1 h 3"/>
                    <a:gd name="T8" fmla="*/ 1 w 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3">
                      <a:moveTo>
                        <a:pt x="1" y="3"/>
                      </a:moveTo>
                      <a:cubicBezTo>
                        <a:pt x="3" y="3"/>
                        <a:pt x="4" y="3"/>
                        <a:pt x="5" y="2"/>
                      </a:cubicBezTo>
                      <a:cubicBezTo>
                        <a:pt x="6" y="2"/>
                        <a:pt x="6" y="0"/>
                        <a:pt x="5" y="0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75"/>
                <p:cNvSpPr/>
                <p:nvPr/>
              </p:nvSpPr>
              <p:spPr bwMode="auto">
                <a:xfrm>
                  <a:off x="970" y="1486"/>
                  <a:ext cx="5" cy="2"/>
                </a:xfrm>
                <a:custGeom>
                  <a:avLst/>
                  <a:gdLst>
                    <a:gd name="T0" fmla="*/ 1 w 8"/>
                    <a:gd name="T1" fmla="*/ 2 h 4"/>
                    <a:gd name="T2" fmla="*/ 4 w 8"/>
                    <a:gd name="T3" fmla="*/ 2 h 4"/>
                    <a:gd name="T4" fmla="*/ 4 w 8"/>
                    <a:gd name="T5" fmla="*/ 0 h 4"/>
                    <a:gd name="T6" fmla="*/ 3 w 8"/>
                    <a:gd name="T7" fmla="*/ 0 h 4"/>
                    <a:gd name="T8" fmla="*/ 3 w 8"/>
                    <a:gd name="T9" fmla="*/ 1 h 4"/>
                    <a:gd name="T10" fmla="*/ 2 w 8"/>
                    <a:gd name="T11" fmla="*/ 2 h 4"/>
                    <a:gd name="T12" fmla="*/ 2 w 8"/>
                    <a:gd name="T13" fmla="*/ 4 h 4"/>
                    <a:gd name="T14" fmla="*/ 4 w 8"/>
                    <a:gd name="T15" fmla="*/ 3 h 4"/>
                    <a:gd name="T16" fmla="*/ 4 w 8"/>
                    <a:gd name="T17" fmla="*/ 2 h 4"/>
                    <a:gd name="T18" fmla="*/ 1 w 8"/>
                    <a:gd name="T19" fmla="*/ 2 h 4"/>
                    <a:gd name="T20" fmla="*/ 1 w 8"/>
                    <a:gd name="T21" fmla="*/ 4 h 4"/>
                    <a:gd name="T22" fmla="*/ 3 w 8"/>
                    <a:gd name="T23" fmla="*/ 4 h 4"/>
                    <a:gd name="T24" fmla="*/ 3 w 8"/>
                    <a:gd name="T25" fmla="*/ 3 h 4"/>
                    <a:gd name="T26" fmla="*/ 2 w 8"/>
                    <a:gd name="T27" fmla="*/ 2 h 4"/>
                    <a:gd name="T28" fmla="*/ 1 w 8"/>
                    <a:gd name="T29" fmla="*/ 3 h 4"/>
                    <a:gd name="T30" fmla="*/ 6 w 8"/>
                    <a:gd name="T31" fmla="*/ 1 h 4"/>
                    <a:gd name="T32" fmla="*/ 4 w 8"/>
                    <a:gd name="T33" fmla="*/ 2 h 4"/>
                    <a:gd name="T34" fmla="*/ 5 w 8"/>
                    <a:gd name="T35" fmla="*/ 2 h 4"/>
                    <a:gd name="T36" fmla="*/ 6 w 8"/>
                    <a:gd name="T37" fmla="*/ 2 h 4"/>
                    <a:gd name="T38" fmla="*/ 7 w 8"/>
                    <a:gd name="T39" fmla="*/ 1 h 4"/>
                    <a:gd name="T40" fmla="*/ 6 w 8"/>
                    <a:gd name="T41" fmla="*/ 1 h 4"/>
                    <a:gd name="T42" fmla="*/ 6 w 8"/>
                    <a:gd name="T43" fmla="*/ 1 h 4"/>
                    <a:gd name="T44" fmla="*/ 4 w 8"/>
                    <a:gd name="T45" fmla="*/ 1 h 4"/>
                    <a:gd name="T46" fmla="*/ 2 w 8"/>
                    <a:gd name="T47" fmla="*/ 2 h 4"/>
                    <a:gd name="T48" fmla="*/ 1 w 8"/>
                    <a:gd name="T49" fmla="*/ 3 h 4"/>
                    <a:gd name="T50" fmla="*/ 2 w 8"/>
                    <a:gd name="T51" fmla="*/ 4 h 4"/>
                    <a:gd name="T52" fmla="*/ 3 w 8"/>
                    <a:gd name="T53" fmla="*/ 2 h 4"/>
                    <a:gd name="T54" fmla="*/ 1 w 8"/>
                    <a:gd name="T55" fmla="*/ 2 h 4"/>
                    <a:gd name="T56" fmla="*/ 2 w 8"/>
                    <a:gd name="T57" fmla="*/ 4 h 4"/>
                    <a:gd name="T58" fmla="*/ 4 w 8"/>
                    <a:gd name="T59" fmla="*/ 3 h 4"/>
                    <a:gd name="T60" fmla="*/ 4 w 8"/>
                    <a:gd name="T61" fmla="*/ 2 h 4"/>
                    <a:gd name="T62" fmla="*/ 2 w 8"/>
                    <a:gd name="T63" fmla="*/ 2 h 4"/>
                    <a:gd name="T64" fmla="*/ 3 w 8"/>
                    <a:gd name="T65" fmla="*/ 3 h 4"/>
                    <a:gd name="T66" fmla="*/ 4 w 8"/>
                    <a:gd name="T67" fmla="*/ 0 h 4"/>
                    <a:gd name="T68" fmla="*/ 3 w 8"/>
                    <a:gd name="T69" fmla="*/ 1 h 4"/>
                    <a:gd name="T70" fmla="*/ 4 w 8"/>
                    <a:gd name="T71" fmla="*/ 1 h 4"/>
                    <a:gd name="T72" fmla="*/ 4 w 8"/>
                    <a:gd name="T73" fmla="*/ 0 h 4"/>
                    <a:gd name="T74" fmla="*/ 1 w 8"/>
                    <a:gd name="T75" fmla="*/ 0 h 4"/>
                    <a:gd name="T76" fmla="*/ 1 w 8"/>
                    <a:gd name="T77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" h="4">
                      <a:moveTo>
                        <a:pt x="1" y="2"/>
                      </a:moveTo>
                      <a:cubicBezTo>
                        <a:pt x="2" y="2"/>
                        <a:pt x="3" y="2"/>
                        <a:pt x="4" y="2"/>
                      </a:cubicBezTo>
                      <a:cubicBezTo>
                        <a:pt x="5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3" y="4"/>
                        <a:pt x="4" y="4"/>
                        <a:pt x="4" y="3"/>
                      </a:cubicBez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0" y="3"/>
                        <a:pt x="0" y="4"/>
                        <a:pt x="1" y="4"/>
                      </a:cubicBezTo>
                      <a:cubicBezTo>
                        <a:pt x="2" y="4"/>
                        <a:pt x="2" y="4"/>
                        <a:pt x="3" y="4"/>
                      </a:cubicBezTo>
                      <a:cubicBezTo>
                        <a:pt x="4" y="4"/>
                        <a:pt x="4" y="3"/>
                        <a:pt x="3" y="3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3" y="4"/>
                        <a:pt x="6" y="4"/>
                        <a:pt x="6" y="1"/>
                      </a:cubicBezTo>
                      <a:cubicBezTo>
                        <a:pt x="5" y="1"/>
                        <a:pt x="5" y="1"/>
                        <a:pt x="4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5" y="2"/>
                        <a:pt x="6" y="2"/>
                        <a:pt x="6" y="2"/>
                      </a:cubicBezTo>
                      <a:cubicBezTo>
                        <a:pt x="7" y="3"/>
                        <a:pt x="8" y="1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3" y="3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3" y="4"/>
                        <a:pt x="4" y="3"/>
                      </a:cubicBezTo>
                      <a:cubicBezTo>
                        <a:pt x="5" y="3"/>
                        <a:pt x="5" y="2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4" y="2"/>
                        <a:pt x="5" y="1"/>
                        <a:pt x="4" y="0"/>
                      </a:cubicBezTo>
                      <a:cubicBezTo>
                        <a:pt x="4" y="0"/>
                        <a:pt x="3" y="1"/>
                        <a:pt x="3" y="1"/>
                      </a:cubicBezTo>
                      <a:cubicBezTo>
                        <a:pt x="3" y="1"/>
                        <a:pt x="4" y="1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76"/>
                <p:cNvSpPr/>
                <p:nvPr/>
              </p:nvSpPr>
              <p:spPr bwMode="auto">
                <a:xfrm>
                  <a:off x="843" y="1328"/>
                  <a:ext cx="58" cy="40"/>
                </a:xfrm>
                <a:custGeom>
                  <a:avLst/>
                  <a:gdLst>
                    <a:gd name="T0" fmla="*/ 13 w 88"/>
                    <a:gd name="T1" fmla="*/ 57 h 60"/>
                    <a:gd name="T2" fmla="*/ 42 w 88"/>
                    <a:gd name="T3" fmla="*/ 7 h 60"/>
                    <a:gd name="T4" fmla="*/ 75 w 88"/>
                    <a:gd name="T5" fmla="*/ 54 h 60"/>
                    <a:gd name="T6" fmla="*/ 78 w 88"/>
                    <a:gd name="T7" fmla="*/ 55 h 60"/>
                    <a:gd name="T8" fmla="*/ 49 w 88"/>
                    <a:gd name="T9" fmla="*/ 4 h 60"/>
                    <a:gd name="T10" fmla="*/ 11 w 88"/>
                    <a:gd name="T11" fmla="*/ 58 h 60"/>
                    <a:gd name="T12" fmla="*/ 13 w 88"/>
                    <a:gd name="T13" fmla="*/ 5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0">
                      <a:moveTo>
                        <a:pt x="13" y="57"/>
                      </a:moveTo>
                      <a:cubicBezTo>
                        <a:pt x="4" y="37"/>
                        <a:pt x="23" y="13"/>
                        <a:pt x="42" y="7"/>
                      </a:cubicBezTo>
                      <a:cubicBezTo>
                        <a:pt x="65" y="0"/>
                        <a:pt x="86" y="36"/>
                        <a:pt x="75" y="54"/>
                      </a:cubicBezTo>
                      <a:cubicBezTo>
                        <a:pt x="74" y="55"/>
                        <a:pt x="77" y="57"/>
                        <a:pt x="78" y="55"/>
                      </a:cubicBezTo>
                      <a:cubicBezTo>
                        <a:pt x="88" y="38"/>
                        <a:pt x="71" y="4"/>
                        <a:pt x="49" y="4"/>
                      </a:cubicBezTo>
                      <a:cubicBezTo>
                        <a:pt x="24" y="4"/>
                        <a:pt x="0" y="35"/>
                        <a:pt x="11" y="58"/>
                      </a:cubicBezTo>
                      <a:cubicBezTo>
                        <a:pt x="11" y="60"/>
                        <a:pt x="14" y="58"/>
                        <a:pt x="13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Freeform 277"/>
                <p:cNvSpPr/>
                <p:nvPr/>
              </p:nvSpPr>
              <p:spPr bwMode="auto">
                <a:xfrm>
                  <a:off x="849" y="1346"/>
                  <a:ext cx="10" cy="27"/>
                </a:xfrm>
                <a:custGeom>
                  <a:avLst/>
                  <a:gdLst>
                    <a:gd name="T0" fmla="*/ 4 w 15"/>
                    <a:gd name="T1" fmla="*/ 10 h 40"/>
                    <a:gd name="T2" fmla="*/ 10 w 15"/>
                    <a:gd name="T3" fmla="*/ 20 h 40"/>
                    <a:gd name="T4" fmla="*/ 11 w 15"/>
                    <a:gd name="T5" fmla="*/ 26 h 40"/>
                    <a:gd name="T6" fmla="*/ 10 w 15"/>
                    <a:gd name="T7" fmla="*/ 32 h 40"/>
                    <a:gd name="T8" fmla="*/ 5 w 15"/>
                    <a:gd name="T9" fmla="*/ 33 h 40"/>
                    <a:gd name="T10" fmla="*/ 4 w 15"/>
                    <a:gd name="T11" fmla="*/ 30 h 40"/>
                    <a:gd name="T12" fmla="*/ 1 w 15"/>
                    <a:gd name="T13" fmla="*/ 31 h 40"/>
                    <a:gd name="T14" fmla="*/ 11 w 15"/>
                    <a:gd name="T15" fmla="*/ 37 h 40"/>
                    <a:gd name="T16" fmla="*/ 13 w 15"/>
                    <a:gd name="T17" fmla="*/ 23 h 40"/>
                    <a:gd name="T18" fmla="*/ 2 w 15"/>
                    <a:gd name="T19" fmla="*/ 8 h 40"/>
                    <a:gd name="T20" fmla="*/ 4 w 15"/>
                    <a:gd name="T21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40">
                      <a:moveTo>
                        <a:pt x="4" y="10"/>
                      </a:moveTo>
                      <a:cubicBezTo>
                        <a:pt x="8" y="6"/>
                        <a:pt x="10" y="18"/>
                        <a:pt x="10" y="20"/>
                      </a:cubicBezTo>
                      <a:cubicBezTo>
                        <a:pt x="10" y="22"/>
                        <a:pt x="11" y="24"/>
                        <a:pt x="11" y="26"/>
                      </a:cubicBezTo>
                      <a:cubicBezTo>
                        <a:pt x="11" y="28"/>
                        <a:pt x="11" y="30"/>
                        <a:pt x="10" y="32"/>
                      </a:cubicBezTo>
                      <a:cubicBezTo>
                        <a:pt x="8" y="35"/>
                        <a:pt x="6" y="36"/>
                        <a:pt x="5" y="33"/>
                      </a:cubicBezTo>
                      <a:cubicBezTo>
                        <a:pt x="4" y="32"/>
                        <a:pt x="4" y="31"/>
                        <a:pt x="4" y="30"/>
                      </a:cubicBezTo>
                      <a:cubicBezTo>
                        <a:pt x="3" y="28"/>
                        <a:pt x="0" y="29"/>
                        <a:pt x="1" y="31"/>
                      </a:cubicBezTo>
                      <a:cubicBezTo>
                        <a:pt x="2" y="35"/>
                        <a:pt x="6" y="40"/>
                        <a:pt x="11" y="37"/>
                      </a:cubicBezTo>
                      <a:cubicBezTo>
                        <a:pt x="15" y="34"/>
                        <a:pt x="14" y="27"/>
                        <a:pt x="13" y="23"/>
                      </a:cubicBezTo>
                      <a:cubicBezTo>
                        <a:pt x="13" y="18"/>
                        <a:pt x="10" y="0"/>
                        <a:pt x="2" y="8"/>
                      </a:cubicBezTo>
                      <a:cubicBezTo>
                        <a:pt x="0" y="9"/>
                        <a:pt x="2" y="11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78"/>
                <p:cNvSpPr/>
                <p:nvPr/>
              </p:nvSpPr>
              <p:spPr bwMode="auto">
                <a:xfrm>
                  <a:off x="886" y="1346"/>
                  <a:ext cx="10" cy="21"/>
                </a:xfrm>
                <a:custGeom>
                  <a:avLst/>
                  <a:gdLst>
                    <a:gd name="T0" fmla="*/ 14 w 15"/>
                    <a:gd name="T1" fmla="*/ 3 h 32"/>
                    <a:gd name="T2" fmla="*/ 5 w 15"/>
                    <a:gd name="T3" fmla="*/ 4 h 32"/>
                    <a:gd name="T4" fmla="*/ 0 w 15"/>
                    <a:gd name="T5" fmla="*/ 18 h 32"/>
                    <a:gd name="T6" fmla="*/ 6 w 15"/>
                    <a:gd name="T7" fmla="*/ 30 h 32"/>
                    <a:gd name="T8" fmla="*/ 14 w 15"/>
                    <a:gd name="T9" fmla="*/ 26 h 32"/>
                    <a:gd name="T10" fmla="*/ 11 w 15"/>
                    <a:gd name="T11" fmla="*/ 25 h 32"/>
                    <a:gd name="T12" fmla="*/ 3 w 15"/>
                    <a:gd name="T13" fmla="*/ 22 h 32"/>
                    <a:gd name="T14" fmla="*/ 3 w 15"/>
                    <a:gd name="T15" fmla="*/ 17 h 32"/>
                    <a:gd name="T16" fmla="*/ 4 w 15"/>
                    <a:gd name="T17" fmla="*/ 11 h 32"/>
                    <a:gd name="T18" fmla="*/ 11 w 15"/>
                    <a:gd name="T19" fmla="*/ 5 h 32"/>
                    <a:gd name="T20" fmla="*/ 14 w 15"/>
                    <a:gd name="T21" fmla="*/ 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32">
                      <a:moveTo>
                        <a:pt x="14" y="3"/>
                      </a:moveTo>
                      <a:cubicBezTo>
                        <a:pt x="11" y="0"/>
                        <a:pt x="8" y="1"/>
                        <a:pt x="5" y="4"/>
                      </a:cubicBezTo>
                      <a:cubicBezTo>
                        <a:pt x="1" y="7"/>
                        <a:pt x="1" y="13"/>
                        <a:pt x="0" y="18"/>
                      </a:cubicBezTo>
                      <a:cubicBezTo>
                        <a:pt x="0" y="23"/>
                        <a:pt x="1" y="28"/>
                        <a:pt x="6" y="30"/>
                      </a:cubicBezTo>
                      <a:cubicBezTo>
                        <a:pt x="9" y="32"/>
                        <a:pt x="13" y="29"/>
                        <a:pt x="14" y="26"/>
                      </a:cubicBezTo>
                      <a:cubicBezTo>
                        <a:pt x="15" y="24"/>
                        <a:pt x="12" y="24"/>
                        <a:pt x="11" y="25"/>
                      </a:cubicBezTo>
                      <a:cubicBezTo>
                        <a:pt x="9" y="32"/>
                        <a:pt x="4" y="26"/>
                        <a:pt x="3" y="22"/>
                      </a:cubicBezTo>
                      <a:cubicBezTo>
                        <a:pt x="3" y="20"/>
                        <a:pt x="3" y="18"/>
                        <a:pt x="3" y="17"/>
                      </a:cubicBezTo>
                      <a:cubicBezTo>
                        <a:pt x="3" y="15"/>
                        <a:pt x="4" y="13"/>
                        <a:pt x="4" y="11"/>
                      </a:cubicBezTo>
                      <a:cubicBezTo>
                        <a:pt x="5" y="9"/>
                        <a:pt x="8" y="1"/>
                        <a:pt x="11" y="5"/>
                      </a:cubicBezTo>
                      <a:cubicBezTo>
                        <a:pt x="12" y="6"/>
                        <a:pt x="15" y="5"/>
                        <a:pt x="1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79"/>
                <p:cNvSpPr/>
                <p:nvPr/>
              </p:nvSpPr>
              <p:spPr bwMode="auto">
                <a:xfrm>
                  <a:off x="850" y="1353"/>
                  <a:ext cx="4" cy="16"/>
                </a:xfrm>
                <a:custGeom>
                  <a:avLst/>
                  <a:gdLst>
                    <a:gd name="T0" fmla="*/ 3 w 6"/>
                    <a:gd name="T1" fmla="*/ 0 h 24"/>
                    <a:gd name="T2" fmla="*/ 1 w 6"/>
                    <a:gd name="T3" fmla="*/ 9 h 24"/>
                    <a:gd name="T4" fmla="*/ 3 w 6"/>
                    <a:gd name="T5" fmla="*/ 22 h 24"/>
                    <a:gd name="T6" fmla="*/ 6 w 6"/>
                    <a:gd name="T7" fmla="*/ 21 h 24"/>
                    <a:gd name="T8" fmla="*/ 4 w 6"/>
                    <a:gd name="T9" fmla="*/ 12 h 24"/>
                    <a:gd name="T10" fmla="*/ 4 w 6"/>
                    <a:gd name="T11" fmla="*/ 3 h 24"/>
                    <a:gd name="T12" fmla="*/ 3 w 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" h="24">
                      <a:moveTo>
                        <a:pt x="3" y="0"/>
                      </a:moveTo>
                      <a:cubicBezTo>
                        <a:pt x="0" y="1"/>
                        <a:pt x="1" y="6"/>
                        <a:pt x="1" y="9"/>
                      </a:cubicBezTo>
                      <a:cubicBezTo>
                        <a:pt x="1" y="13"/>
                        <a:pt x="2" y="18"/>
                        <a:pt x="3" y="22"/>
                      </a:cubicBezTo>
                      <a:cubicBezTo>
                        <a:pt x="4" y="24"/>
                        <a:pt x="6" y="23"/>
                        <a:pt x="6" y="21"/>
                      </a:cubicBezTo>
                      <a:cubicBezTo>
                        <a:pt x="5" y="18"/>
                        <a:pt x="5" y="15"/>
                        <a:pt x="4" y="12"/>
                      </a:cubicBezTo>
                      <a:cubicBezTo>
                        <a:pt x="4" y="11"/>
                        <a:pt x="3" y="3"/>
                        <a:pt x="4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Freeform 280"/>
                <p:cNvSpPr/>
                <p:nvPr/>
              </p:nvSpPr>
              <p:spPr bwMode="auto">
                <a:xfrm>
                  <a:off x="849" y="1352"/>
                  <a:ext cx="5" cy="16"/>
                </a:xfrm>
                <a:custGeom>
                  <a:avLst/>
                  <a:gdLst>
                    <a:gd name="T0" fmla="*/ 3 w 7"/>
                    <a:gd name="T1" fmla="*/ 1 h 24"/>
                    <a:gd name="T2" fmla="*/ 4 w 7"/>
                    <a:gd name="T3" fmla="*/ 22 h 24"/>
                    <a:gd name="T4" fmla="*/ 6 w 7"/>
                    <a:gd name="T5" fmla="*/ 22 h 24"/>
                    <a:gd name="T6" fmla="*/ 7 w 7"/>
                    <a:gd name="T7" fmla="*/ 20 h 24"/>
                    <a:gd name="T8" fmla="*/ 4 w 7"/>
                    <a:gd name="T9" fmla="*/ 20 h 24"/>
                    <a:gd name="T10" fmla="*/ 4 w 7"/>
                    <a:gd name="T11" fmla="*/ 22 h 24"/>
                    <a:gd name="T12" fmla="*/ 6 w 7"/>
                    <a:gd name="T13" fmla="*/ 22 h 24"/>
                    <a:gd name="T14" fmla="*/ 6 w 7"/>
                    <a:gd name="T15" fmla="*/ 3 h 24"/>
                    <a:gd name="T16" fmla="*/ 3 w 7"/>
                    <a:gd name="T17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" h="24">
                      <a:moveTo>
                        <a:pt x="3" y="1"/>
                      </a:moveTo>
                      <a:cubicBezTo>
                        <a:pt x="0" y="8"/>
                        <a:pt x="2" y="16"/>
                        <a:pt x="4" y="22"/>
                      </a:cubicBezTo>
                      <a:cubicBezTo>
                        <a:pt x="4" y="24"/>
                        <a:pt x="6" y="24"/>
                        <a:pt x="6" y="22"/>
                      </a:cubicBezTo>
                      <a:cubicBezTo>
                        <a:pt x="7" y="22"/>
                        <a:pt x="7" y="21"/>
                        <a:pt x="7" y="20"/>
                      </a:cubicBezTo>
                      <a:cubicBezTo>
                        <a:pt x="7" y="19"/>
                        <a:pt x="4" y="18"/>
                        <a:pt x="4" y="20"/>
                      </a:cubicBezTo>
                      <a:cubicBezTo>
                        <a:pt x="4" y="20"/>
                        <a:pt x="4" y="21"/>
                        <a:pt x="4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5" y="16"/>
                        <a:pt x="3" y="8"/>
                        <a:pt x="6" y="3"/>
                      </a:cubicBezTo>
                      <a:cubicBezTo>
                        <a:pt x="6" y="1"/>
                        <a:pt x="4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281"/>
                <p:cNvSpPr/>
                <p:nvPr/>
              </p:nvSpPr>
              <p:spPr bwMode="auto">
                <a:xfrm>
                  <a:off x="848" y="1353"/>
                  <a:ext cx="11" cy="16"/>
                </a:xfrm>
                <a:custGeom>
                  <a:avLst/>
                  <a:gdLst>
                    <a:gd name="T0" fmla="*/ 7 w 17"/>
                    <a:gd name="T1" fmla="*/ 5 h 24"/>
                    <a:gd name="T2" fmla="*/ 6 w 17"/>
                    <a:gd name="T3" fmla="*/ 4 h 24"/>
                    <a:gd name="T4" fmla="*/ 4 w 17"/>
                    <a:gd name="T5" fmla="*/ 3 h 24"/>
                    <a:gd name="T6" fmla="*/ 3 w 17"/>
                    <a:gd name="T7" fmla="*/ 22 h 24"/>
                    <a:gd name="T8" fmla="*/ 6 w 17"/>
                    <a:gd name="T9" fmla="*/ 23 h 24"/>
                    <a:gd name="T10" fmla="*/ 6 w 17"/>
                    <a:gd name="T11" fmla="*/ 2 h 24"/>
                    <a:gd name="T12" fmla="*/ 4 w 17"/>
                    <a:gd name="T13" fmla="*/ 2 h 24"/>
                    <a:gd name="T14" fmla="*/ 6 w 17"/>
                    <a:gd name="T15" fmla="*/ 22 h 24"/>
                    <a:gd name="T16" fmla="*/ 9 w 17"/>
                    <a:gd name="T17" fmla="*/ 21 h 24"/>
                    <a:gd name="T18" fmla="*/ 9 w 17"/>
                    <a:gd name="T19" fmla="*/ 3 h 24"/>
                    <a:gd name="T20" fmla="*/ 6 w 17"/>
                    <a:gd name="T21" fmla="*/ 3 h 24"/>
                    <a:gd name="T22" fmla="*/ 7 w 17"/>
                    <a:gd name="T23" fmla="*/ 21 h 24"/>
                    <a:gd name="T24" fmla="*/ 10 w 17"/>
                    <a:gd name="T25" fmla="*/ 20 h 24"/>
                    <a:gd name="T26" fmla="*/ 9 w 17"/>
                    <a:gd name="T27" fmla="*/ 3 h 24"/>
                    <a:gd name="T28" fmla="*/ 7 w 17"/>
                    <a:gd name="T29" fmla="*/ 4 h 24"/>
                    <a:gd name="T30" fmla="*/ 8 w 17"/>
                    <a:gd name="T31" fmla="*/ 20 h 24"/>
                    <a:gd name="T32" fmla="*/ 10 w 17"/>
                    <a:gd name="T33" fmla="*/ 19 h 24"/>
                    <a:gd name="T34" fmla="*/ 7 w 17"/>
                    <a:gd name="T35" fmla="*/ 5 h 24"/>
                    <a:gd name="T36" fmla="*/ 5 w 17"/>
                    <a:gd name="T37" fmla="*/ 20 h 24"/>
                    <a:gd name="T38" fmla="*/ 5 w 17"/>
                    <a:gd name="T39" fmla="*/ 23 h 24"/>
                    <a:gd name="T40" fmla="*/ 8 w 17"/>
                    <a:gd name="T41" fmla="*/ 2 h 24"/>
                    <a:gd name="T42" fmla="*/ 9 w 17"/>
                    <a:gd name="T43" fmla="*/ 22 h 24"/>
                    <a:gd name="T44" fmla="*/ 11 w 17"/>
                    <a:gd name="T45" fmla="*/ 21 h 24"/>
                    <a:gd name="T46" fmla="*/ 8 w 17"/>
                    <a:gd name="T47" fmla="*/ 2 h 24"/>
                    <a:gd name="T48" fmla="*/ 6 w 17"/>
                    <a:gd name="T49" fmla="*/ 3 h 24"/>
                    <a:gd name="T50" fmla="*/ 7 w 17"/>
                    <a:gd name="T51" fmla="*/ 21 h 24"/>
                    <a:gd name="T52" fmla="*/ 10 w 17"/>
                    <a:gd name="T53" fmla="*/ 21 h 24"/>
                    <a:gd name="T54" fmla="*/ 9 w 17"/>
                    <a:gd name="T55" fmla="*/ 2 h 24"/>
                    <a:gd name="T56" fmla="*/ 6 w 17"/>
                    <a:gd name="T57" fmla="*/ 2 h 24"/>
                    <a:gd name="T58" fmla="*/ 6 w 17"/>
                    <a:gd name="T59" fmla="*/ 21 h 24"/>
                    <a:gd name="T60" fmla="*/ 9 w 17"/>
                    <a:gd name="T61" fmla="*/ 21 h 24"/>
                    <a:gd name="T62" fmla="*/ 6 w 17"/>
                    <a:gd name="T63" fmla="*/ 1 h 24"/>
                    <a:gd name="T64" fmla="*/ 4 w 17"/>
                    <a:gd name="T65" fmla="*/ 1 h 24"/>
                    <a:gd name="T66" fmla="*/ 3 w 17"/>
                    <a:gd name="T67" fmla="*/ 21 h 24"/>
                    <a:gd name="T68" fmla="*/ 6 w 17"/>
                    <a:gd name="T69" fmla="*/ 22 h 24"/>
                    <a:gd name="T70" fmla="*/ 6 w 17"/>
                    <a:gd name="T71" fmla="*/ 5 h 24"/>
                    <a:gd name="T72" fmla="*/ 4 w 17"/>
                    <a:gd name="T73" fmla="*/ 5 h 24"/>
                    <a:gd name="T74" fmla="*/ 4 w 17"/>
                    <a:gd name="T75" fmla="*/ 6 h 24"/>
                    <a:gd name="T76" fmla="*/ 7 w 17"/>
                    <a:gd name="T77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" h="24">
                      <a:moveTo>
                        <a:pt x="7" y="5"/>
                      </a:move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6" y="3"/>
                        <a:pt x="4" y="2"/>
                        <a:pt x="4" y="3"/>
                      </a:cubicBezTo>
                      <a:cubicBezTo>
                        <a:pt x="1" y="9"/>
                        <a:pt x="1" y="16"/>
                        <a:pt x="3" y="22"/>
                      </a:cubicBezTo>
                      <a:cubicBezTo>
                        <a:pt x="3" y="23"/>
                        <a:pt x="5" y="24"/>
                        <a:pt x="6" y="23"/>
                      </a:cubicBezTo>
                      <a:cubicBezTo>
                        <a:pt x="10" y="16"/>
                        <a:pt x="3" y="9"/>
                        <a:pt x="6" y="2"/>
                      </a:cubicBezTo>
                      <a:cubicBezTo>
                        <a:pt x="6" y="2"/>
                        <a:pt x="5" y="2"/>
                        <a:pt x="4" y="2"/>
                      </a:cubicBezTo>
                      <a:cubicBezTo>
                        <a:pt x="7" y="8"/>
                        <a:pt x="5" y="15"/>
                        <a:pt x="6" y="22"/>
                      </a:cubicBezTo>
                      <a:cubicBezTo>
                        <a:pt x="7" y="23"/>
                        <a:pt x="9" y="23"/>
                        <a:pt x="9" y="21"/>
                      </a:cubicBezTo>
                      <a:cubicBezTo>
                        <a:pt x="10" y="15"/>
                        <a:pt x="8" y="9"/>
                        <a:pt x="9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9" y="8"/>
                        <a:pt x="8" y="15"/>
                        <a:pt x="7" y="21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8" y="15"/>
                        <a:pt x="7" y="9"/>
                        <a:pt x="9" y="3"/>
                      </a:cubicBezTo>
                      <a:cubicBezTo>
                        <a:pt x="8" y="4"/>
                        <a:pt x="8" y="4"/>
                        <a:pt x="7" y="4"/>
                      </a:cubicBezTo>
                      <a:cubicBezTo>
                        <a:pt x="11" y="7"/>
                        <a:pt x="9" y="17"/>
                        <a:pt x="8" y="20"/>
                      </a:cubicBezTo>
                      <a:cubicBezTo>
                        <a:pt x="9" y="20"/>
                        <a:pt x="9" y="20"/>
                        <a:pt x="10" y="19"/>
                      </a:cubicBezTo>
                      <a:cubicBezTo>
                        <a:pt x="7" y="18"/>
                        <a:pt x="4" y="5"/>
                        <a:pt x="7" y="5"/>
                      </a:cubicBezTo>
                      <a:cubicBezTo>
                        <a:pt x="13" y="6"/>
                        <a:pt x="11" y="20"/>
                        <a:pt x="5" y="20"/>
                      </a:cubicBezTo>
                      <a:cubicBezTo>
                        <a:pt x="3" y="20"/>
                        <a:pt x="3" y="23"/>
                        <a:pt x="5" y="23"/>
                      </a:cubicBezTo>
                      <a:cubicBezTo>
                        <a:pt x="14" y="23"/>
                        <a:pt x="17" y="5"/>
                        <a:pt x="8" y="2"/>
                      </a:cubicBezTo>
                      <a:cubicBezTo>
                        <a:pt x="0" y="0"/>
                        <a:pt x="3" y="20"/>
                        <a:pt x="9" y="22"/>
                      </a:cubicBezTo>
                      <a:cubicBezTo>
                        <a:pt x="10" y="22"/>
                        <a:pt x="11" y="22"/>
                        <a:pt x="11" y="21"/>
                      </a:cubicBezTo>
                      <a:cubicBezTo>
                        <a:pt x="13" y="16"/>
                        <a:pt x="13" y="5"/>
                        <a:pt x="8" y="2"/>
                      </a:cubicBezTo>
                      <a:cubicBezTo>
                        <a:pt x="7" y="1"/>
                        <a:pt x="7" y="2"/>
                        <a:pt x="6" y="3"/>
                      </a:cubicBezTo>
                      <a:cubicBezTo>
                        <a:pt x="4" y="9"/>
                        <a:pt x="5" y="16"/>
                        <a:pt x="7" y="21"/>
                      </a:cubicBezTo>
                      <a:cubicBezTo>
                        <a:pt x="8" y="23"/>
                        <a:pt x="10" y="22"/>
                        <a:pt x="10" y="21"/>
                      </a:cubicBezTo>
                      <a:cubicBezTo>
                        <a:pt x="11" y="15"/>
                        <a:pt x="12" y="8"/>
                        <a:pt x="9" y="2"/>
                      </a:cubicBezTo>
                      <a:cubicBezTo>
                        <a:pt x="8" y="1"/>
                        <a:pt x="6" y="1"/>
                        <a:pt x="6" y="2"/>
                      </a:cubicBezTo>
                      <a:cubicBezTo>
                        <a:pt x="5" y="9"/>
                        <a:pt x="7" y="15"/>
                        <a:pt x="6" y="21"/>
                      </a:cubicBezTo>
                      <a:cubicBezTo>
                        <a:pt x="7" y="21"/>
                        <a:pt x="8" y="21"/>
                        <a:pt x="9" y="21"/>
                      </a:cubicBezTo>
                      <a:cubicBezTo>
                        <a:pt x="8" y="14"/>
                        <a:pt x="10" y="7"/>
                        <a:pt x="6" y="1"/>
                      </a:cubicBezTo>
                      <a:cubicBezTo>
                        <a:pt x="6" y="0"/>
                        <a:pt x="4" y="0"/>
                        <a:pt x="4" y="1"/>
                      </a:cubicBezTo>
                      <a:cubicBezTo>
                        <a:pt x="1" y="7"/>
                        <a:pt x="7" y="15"/>
                        <a:pt x="3" y="21"/>
                      </a:cubicBezTo>
                      <a:cubicBezTo>
                        <a:pt x="4" y="21"/>
                        <a:pt x="5" y="21"/>
                        <a:pt x="6" y="22"/>
                      </a:cubicBezTo>
                      <a:cubicBezTo>
                        <a:pt x="4" y="16"/>
                        <a:pt x="4" y="10"/>
                        <a:pt x="6" y="5"/>
                      </a:cubicBezTo>
                      <a:cubicBezTo>
                        <a:pt x="5" y="5"/>
                        <a:pt x="5" y="5"/>
                        <a:pt x="4" y="5"/>
                      </a:cubicBezTo>
                      <a:cubicBezTo>
                        <a:pt x="4" y="5"/>
                        <a:pt x="4" y="6"/>
                        <a:pt x="4" y="6"/>
                      </a:cubicBezTo>
                      <a:cubicBezTo>
                        <a:pt x="5" y="8"/>
                        <a:pt x="8" y="6"/>
                        <a:pt x="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282"/>
                <p:cNvSpPr/>
                <p:nvPr/>
              </p:nvSpPr>
              <p:spPr bwMode="auto">
                <a:xfrm>
                  <a:off x="886" y="1349"/>
                  <a:ext cx="11" cy="17"/>
                </a:xfrm>
                <a:custGeom>
                  <a:avLst/>
                  <a:gdLst>
                    <a:gd name="T0" fmla="*/ 7 w 17"/>
                    <a:gd name="T1" fmla="*/ 8 h 26"/>
                    <a:gd name="T2" fmla="*/ 3 w 17"/>
                    <a:gd name="T3" fmla="*/ 20 h 26"/>
                    <a:gd name="T4" fmla="*/ 7 w 17"/>
                    <a:gd name="T5" fmla="*/ 7 h 26"/>
                    <a:gd name="T6" fmla="*/ 6 w 17"/>
                    <a:gd name="T7" fmla="*/ 17 h 26"/>
                    <a:gd name="T8" fmla="*/ 8 w 17"/>
                    <a:gd name="T9" fmla="*/ 3 h 26"/>
                    <a:gd name="T10" fmla="*/ 6 w 17"/>
                    <a:gd name="T11" fmla="*/ 21 h 26"/>
                    <a:gd name="T12" fmla="*/ 10 w 17"/>
                    <a:gd name="T13" fmla="*/ 3 h 26"/>
                    <a:gd name="T14" fmla="*/ 7 w 17"/>
                    <a:gd name="T15" fmla="*/ 20 h 26"/>
                    <a:gd name="T16" fmla="*/ 8 w 17"/>
                    <a:gd name="T17" fmla="*/ 6 h 26"/>
                    <a:gd name="T18" fmla="*/ 11 w 17"/>
                    <a:gd name="T19" fmla="*/ 11 h 26"/>
                    <a:gd name="T20" fmla="*/ 10 w 17"/>
                    <a:gd name="T21" fmla="*/ 19 h 26"/>
                    <a:gd name="T22" fmla="*/ 8 w 17"/>
                    <a:gd name="T23" fmla="*/ 2 h 26"/>
                    <a:gd name="T24" fmla="*/ 9 w 17"/>
                    <a:gd name="T25" fmla="*/ 20 h 26"/>
                    <a:gd name="T26" fmla="*/ 7 w 17"/>
                    <a:gd name="T27" fmla="*/ 5 h 26"/>
                    <a:gd name="T28" fmla="*/ 9 w 17"/>
                    <a:gd name="T29" fmla="*/ 18 h 26"/>
                    <a:gd name="T30" fmla="*/ 9 w 17"/>
                    <a:gd name="T31" fmla="*/ 26 h 26"/>
                    <a:gd name="T32" fmla="*/ 10 w 17"/>
                    <a:gd name="T33" fmla="*/ 23 h 26"/>
                    <a:gd name="T34" fmla="*/ 12 w 17"/>
                    <a:gd name="T35" fmla="*/ 23 h 26"/>
                    <a:gd name="T36" fmla="*/ 8 w 17"/>
                    <a:gd name="T37" fmla="*/ 23 h 26"/>
                    <a:gd name="T38" fmla="*/ 8 w 17"/>
                    <a:gd name="T39" fmla="*/ 26 h 26"/>
                    <a:gd name="T40" fmla="*/ 9 w 17"/>
                    <a:gd name="T41" fmla="*/ 23 h 26"/>
                    <a:gd name="T42" fmla="*/ 12 w 17"/>
                    <a:gd name="T43" fmla="*/ 15 h 26"/>
                    <a:gd name="T44" fmla="*/ 10 w 17"/>
                    <a:gd name="T45" fmla="*/ 0 h 26"/>
                    <a:gd name="T46" fmla="*/ 8 w 17"/>
                    <a:gd name="T47" fmla="*/ 23 h 26"/>
                    <a:gd name="T48" fmla="*/ 8 w 17"/>
                    <a:gd name="T49" fmla="*/ 0 h 26"/>
                    <a:gd name="T50" fmla="*/ 10 w 17"/>
                    <a:gd name="T51" fmla="*/ 21 h 26"/>
                    <a:gd name="T52" fmla="*/ 7 w 17"/>
                    <a:gd name="T53" fmla="*/ 21 h 26"/>
                    <a:gd name="T54" fmla="*/ 11 w 17"/>
                    <a:gd name="T55" fmla="*/ 2 h 26"/>
                    <a:gd name="T56" fmla="*/ 7 w 17"/>
                    <a:gd name="T57" fmla="*/ 23 h 26"/>
                    <a:gd name="T58" fmla="*/ 9 w 17"/>
                    <a:gd name="T59" fmla="*/ 1 h 26"/>
                    <a:gd name="T60" fmla="*/ 6 w 17"/>
                    <a:gd name="T61" fmla="*/ 19 h 26"/>
                    <a:gd name="T62" fmla="*/ 7 w 17"/>
                    <a:gd name="T63" fmla="*/ 5 h 26"/>
                    <a:gd name="T64" fmla="*/ 3 w 17"/>
                    <a:gd name="T65" fmla="*/ 21 h 26"/>
                    <a:gd name="T66" fmla="*/ 7 w 17"/>
                    <a:gd name="T67" fmla="*/ 7 h 26"/>
                    <a:gd name="T68" fmla="*/ 4 w 17"/>
                    <a:gd name="T69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" h="26">
                      <a:moveTo>
                        <a:pt x="6" y="15"/>
                      </a:moveTo>
                      <a:cubicBezTo>
                        <a:pt x="5" y="13"/>
                        <a:pt x="5" y="11"/>
                        <a:pt x="7" y="8"/>
                      </a:cubicBezTo>
                      <a:cubicBezTo>
                        <a:pt x="6" y="8"/>
                        <a:pt x="5" y="8"/>
                        <a:pt x="4" y="8"/>
                      </a:cubicBezTo>
                      <a:cubicBezTo>
                        <a:pt x="5" y="11"/>
                        <a:pt x="6" y="18"/>
                        <a:pt x="3" y="20"/>
                      </a:cubicBezTo>
                      <a:cubicBezTo>
                        <a:pt x="4" y="20"/>
                        <a:pt x="5" y="20"/>
                        <a:pt x="5" y="20"/>
                      </a:cubicBezTo>
                      <a:cubicBezTo>
                        <a:pt x="4" y="16"/>
                        <a:pt x="4" y="10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7" y="9"/>
                        <a:pt x="8" y="15"/>
                        <a:pt x="6" y="17"/>
                      </a:cubicBezTo>
                      <a:cubicBezTo>
                        <a:pt x="7" y="17"/>
                        <a:pt x="7" y="17"/>
                        <a:pt x="8" y="17"/>
                      </a:cubicBezTo>
                      <a:cubicBezTo>
                        <a:pt x="6" y="13"/>
                        <a:pt x="5" y="7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10" y="8"/>
                        <a:pt x="9" y="16"/>
                        <a:pt x="6" y="21"/>
                      </a:cubicBezTo>
                      <a:cubicBezTo>
                        <a:pt x="7" y="21"/>
                        <a:pt x="7" y="20"/>
                        <a:pt x="8" y="20"/>
                      </a:cubicBezTo>
                      <a:cubicBezTo>
                        <a:pt x="4" y="18"/>
                        <a:pt x="7" y="5"/>
                        <a:pt x="10" y="3"/>
                      </a:cubicBezTo>
                      <a:cubicBezTo>
                        <a:pt x="10" y="3"/>
                        <a:pt x="9" y="3"/>
                        <a:pt x="8" y="3"/>
                      </a:cubicBezTo>
                      <a:cubicBezTo>
                        <a:pt x="11" y="7"/>
                        <a:pt x="10" y="15"/>
                        <a:pt x="7" y="20"/>
                      </a:cubicBezTo>
                      <a:cubicBezTo>
                        <a:pt x="8" y="20"/>
                        <a:pt x="9" y="20"/>
                        <a:pt x="10" y="20"/>
                      </a:cubicBezTo>
                      <a:cubicBezTo>
                        <a:pt x="7" y="16"/>
                        <a:pt x="7" y="10"/>
                        <a:pt x="8" y="6"/>
                      </a:cubicBezTo>
                      <a:cubicBezTo>
                        <a:pt x="8" y="4"/>
                        <a:pt x="10" y="6"/>
                        <a:pt x="11" y="7"/>
                      </a:cubicBezTo>
                      <a:cubicBezTo>
                        <a:pt x="11" y="8"/>
                        <a:pt x="11" y="10"/>
                        <a:pt x="11" y="11"/>
                      </a:cubicBezTo>
                      <a:cubicBezTo>
                        <a:pt x="11" y="14"/>
                        <a:pt x="10" y="17"/>
                        <a:pt x="8" y="19"/>
                      </a:cubicBezTo>
                      <a:cubicBezTo>
                        <a:pt x="9" y="19"/>
                        <a:pt x="10" y="19"/>
                        <a:pt x="10" y="19"/>
                      </a:cubicBezTo>
                      <a:cubicBezTo>
                        <a:pt x="7" y="16"/>
                        <a:pt x="7" y="6"/>
                        <a:pt x="10" y="2"/>
                      </a:cubicBezTo>
                      <a:cubicBezTo>
                        <a:pt x="10" y="2"/>
                        <a:pt x="9" y="2"/>
                        <a:pt x="8" y="2"/>
                      </a:cubicBezTo>
                      <a:cubicBezTo>
                        <a:pt x="11" y="5"/>
                        <a:pt x="13" y="18"/>
                        <a:pt x="8" y="20"/>
                      </a:cubicBezTo>
                      <a:cubicBezTo>
                        <a:pt x="8" y="20"/>
                        <a:pt x="9" y="20"/>
                        <a:pt x="9" y="20"/>
                      </a:cubicBezTo>
                      <a:cubicBezTo>
                        <a:pt x="7" y="18"/>
                        <a:pt x="7" y="14"/>
                        <a:pt x="7" y="10"/>
                      </a:cubicBezTo>
                      <a:cubicBezTo>
                        <a:pt x="7" y="9"/>
                        <a:pt x="7" y="7"/>
                        <a:pt x="7" y="5"/>
                      </a:cubicBezTo>
                      <a:cubicBezTo>
                        <a:pt x="9" y="0"/>
                        <a:pt x="10" y="8"/>
                        <a:pt x="10" y="9"/>
                      </a:cubicBezTo>
                      <a:cubicBezTo>
                        <a:pt x="10" y="12"/>
                        <a:pt x="10" y="15"/>
                        <a:pt x="9" y="18"/>
                      </a:cubicBezTo>
                      <a:cubicBezTo>
                        <a:pt x="8" y="20"/>
                        <a:pt x="8" y="20"/>
                        <a:pt x="6" y="22"/>
                      </a:cubicBezTo>
                      <a:cubicBezTo>
                        <a:pt x="4" y="24"/>
                        <a:pt x="7" y="26"/>
                        <a:pt x="9" y="26"/>
                      </a:cubicBezTo>
                      <a:cubicBezTo>
                        <a:pt x="10" y="26"/>
                        <a:pt x="11" y="25"/>
                        <a:pt x="10" y="24"/>
                      </a:cubicBezTo>
                      <a:cubicBezTo>
                        <a:pt x="10" y="24"/>
                        <a:pt x="10" y="23"/>
                        <a:pt x="10" y="23"/>
                      </a:cubicBezTo>
                      <a:cubicBezTo>
                        <a:pt x="10" y="24"/>
                        <a:pt x="10" y="25"/>
                        <a:pt x="10" y="25"/>
                      </a:cubicBezTo>
                      <a:cubicBezTo>
                        <a:pt x="11" y="24"/>
                        <a:pt x="11" y="24"/>
                        <a:pt x="12" y="23"/>
                      </a:cubicBezTo>
                      <a:cubicBezTo>
                        <a:pt x="13" y="21"/>
                        <a:pt x="10" y="20"/>
                        <a:pt x="9" y="21"/>
                      </a:cubicBezTo>
                      <a:cubicBezTo>
                        <a:pt x="9" y="22"/>
                        <a:pt x="8" y="23"/>
                        <a:pt x="8" y="23"/>
                      </a:cubicBezTo>
                      <a:cubicBezTo>
                        <a:pt x="7" y="24"/>
                        <a:pt x="7" y="25"/>
                        <a:pt x="8" y="25"/>
                      </a:cubicBezTo>
                      <a:cubicBezTo>
                        <a:pt x="8" y="25"/>
                        <a:pt x="8" y="26"/>
                        <a:pt x="8" y="26"/>
                      </a:cubicBezTo>
                      <a:cubicBezTo>
                        <a:pt x="9" y="25"/>
                        <a:pt x="9" y="24"/>
                        <a:pt x="10" y="23"/>
                      </a:cubicBezTo>
                      <a:cubicBezTo>
                        <a:pt x="8" y="23"/>
                        <a:pt x="8" y="24"/>
                        <a:pt x="9" y="23"/>
                      </a:cubicBezTo>
                      <a:cubicBezTo>
                        <a:pt x="10" y="23"/>
                        <a:pt x="10" y="22"/>
                        <a:pt x="11" y="22"/>
                      </a:cubicBezTo>
                      <a:cubicBezTo>
                        <a:pt x="12" y="19"/>
                        <a:pt x="12" y="17"/>
                        <a:pt x="12" y="15"/>
                      </a:cubicBezTo>
                      <a:cubicBezTo>
                        <a:pt x="13" y="10"/>
                        <a:pt x="13" y="5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" y="1"/>
                        <a:pt x="3" y="17"/>
                        <a:pt x="7" y="22"/>
                      </a:cubicBezTo>
                      <a:cubicBezTo>
                        <a:pt x="7" y="22"/>
                        <a:pt x="8" y="23"/>
                        <a:pt x="8" y="23"/>
                      </a:cubicBezTo>
                      <a:cubicBezTo>
                        <a:pt x="16" y="20"/>
                        <a:pt x="15" y="5"/>
                        <a:pt x="10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4" y="5"/>
                        <a:pt x="3" y="17"/>
                        <a:pt x="8" y="21"/>
                      </a:cubicBezTo>
                      <a:cubicBezTo>
                        <a:pt x="9" y="21"/>
                        <a:pt x="10" y="21"/>
                        <a:pt x="10" y="21"/>
                      </a:cubicBezTo>
                      <a:cubicBezTo>
                        <a:pt x="14" y="18"/>
                        <a:pt x="17" y="2"/>
                        <a:pt x="9" y="2"/>
                      </a:cubicBezTo>
                      <a:cubicBezTo>
                        <a:pt x="1" y="2"/>
                        <a:pt x="4" y="17"/>
                        <a:pt x="7" y="21"/>
                      </a:cubicBezTo>
                      <a:cubicBezTo>
                        <a:pt x="8" y="22"/>
                        <a:pt x="9" y="22"/>
                        <a:pt x="10" y="21"/>
                      </a:cubicBezTo>
                      <a:cubicBezTo>
                        <a:pt x="13" y="16"/>
                        <a:pt x="14" y="7"/>
                        <a:pt x="11" y="2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3" y="4"/>
                        <a:pt x="0" y="20"/>
                        <a:pt x="7" y="23"/>
                      </a:cubicBezTo>
                      <a:cubicBezTo>
                        <a:pt x="7" y="23"/>
                        <a:pt x="8" y="23"/>
                        <a:pt x="9" y="22"/>
                      </a:cubicBezTo>
                      <a:cubicBezTo>
                        <a:pt x="12" y="16"/>
                        <a:pt x="13" y="7"/>
                        <a:pt x="9" y="1"/>
                      </a:cubicBezTo>
                      <a:cubicBezTo>
                        <a:pt x="8" y="1"/>
                        <a:pt x="7" y="1"/>
                        <a:pt x="6" y="1"/>
                      </a:cubicBezTo>
                      <a:cubicBezTo>
                        <a:pt x="2" y="6"/>
                        <a:pt x="3" y="14"/>
                        <a:pt x="6" y="19"/>
                      </a:cubicBezTo>
                      <a:cubicBezTo>
                        <a:pt x="6" y="19"/>
                        <a:pt x="7" y="20"/>
                        <a:pt x="8" y="19"/>
                      </a:cubicBezTo>
                      <a:cubicBezTo>
                        <a:pt x="11" y="15"/>
                        <a:pt x="10" y="9"/>
                        <a:pt x="7" y="5"/>
                      </a:cubicBezTo>
                      <a:cubicBezTo>
                        <a:pt x="7" y="4"/>
                        <a:pt x="6" y="5"/>
                        <a:pt x="5" y="5"/>
                      </a:cubicBezTo>
                      <a:cubicBezTo>
                        <a:pt x="1" y="9"/>
                        <a:pt x="0" y="16"/>
                        <a:pt x="3" y="21"/>
                      </a:cubicBezTo>
                      <a:cubicBezTo>
                        <a:pt x="3" y="22"/>
                        <a:pt x="4" y="23"/>
                        <a:pt x="5" y="22"/>
                      </a:cubicBezTo>
                      <a:cubicBezTo>
                        <a:pt x="9" y="19"/>
                        <a:pt x="8" y="12"/>
                        <a:pt x="7" y="7"/>
                      </a:cubicBezTo>
                      <a:cubicBezTo>
                        <a:pt x="6" y="6"/>
                        <a:pt x="5" y="6"/>
                        <a:pt x="4" y="7"/>
                      </a:cubicBezTo>
                      <a:cubicBezTo>
                        <a:pt x="2" y="10"/>
                        <a:pt x="2" y="13"/>
                        <a:pt x="4" y="16"/>
                      </a:cubicBezTo>
                      <a:cubicBezTo>
                        <a:pt x="4" y="18"/>
                        <a:pt x="7" y="17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283"/>
                <p:cNvSpPr/>
                <p:nvPr/>
              </p:nvSpPr>
              <p:spPr bwMode="auto">
                <a:xfrm>
                  <a:off x="852" y="1366"/>
                  <a:ext cx="4" cy="4"/>
                </a:xfrm>
                <a:custGeom>
                  <a:avLst/>
                  <a:gdLst>
                    <a:gd name="T0" fmla="*/ 3 w 6"/>
                    <a:gd name="T1" fmla="*/ 5 h 6"/>
                    <a:gd name="T2" fmla="*/ 2 w 6"/>
                    <a:gd name="T3" fmla="*/ 5 h 6"/>
                    <a:gd name="T4" fmla="*/ 3 w 6"/>
                    <a:gd name="T5" fmla="*/ 5 h 6"/>
                    <a:gd name="T6" fmla="*/ 5 w 6"/>
                    <a:gd name="T7" fmla="*/ 5 h 6"/>
                    <a:gd name="T8" fmla="*/ 6 w 6"/>
                    <a:gd name="T9" fmla="*/ 3 h 6"/>
                    <a:gd name="T10" fmla="*/ 5 w 6"/>
                    <a:gd name="T11" fmla="*/ 1 h 6"/>
                    <a:gd name="T12" fmla="*/ 2 w 6"/>
                    <a:gd name="T13" fmla="*/ 3 h 6"/>
                    <a:gd name="T14" fmla="*/ 3 w 6"/>
                    <a:gd name="T15" fmla="*/ 4 h 6"/>
                    <a:gd name="T16" fmla="*/ 4 w 6"/>
                    <a:gd name="T17" fmla="*/ 2 h 6"/>
                    <a:gd name="T18" fmla="*/ 0 w 6"/>
                    <a:gd name="T19" fmla="*/ 5 h 6"/>
                    <a:gd name="T20" fmla="*/ 3 w 6"/>
                    <a:gd name="T21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6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5" y="5"/>
                      </a:cubicBezTo>
                      <a:cubicBezTo>
                        <a:pt x="5" y="4"/>
                        <a:pt x="6" y="4"/>
                        <a:pt x="6" y="3"/>
                      </a:cubicBezTo>
                      <a:cubicBezTo>
                        <a:pt x="5" y="2"/>
                        <a:pt x="5" y="2"/>
                        <a:pt x="5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2" y="2"/>
                        <a:pt x="0" y="2"/>
                        <a:pt x="0" y="5"/>
                      </a:cubicBezTo>
                      <a:cubicBezTo>
                        <a:pt x="0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284"/>
                <p:cNvSpPr/>
                <p:nvPr/>
              </p:nvSpPr>
              <p:spPr bwMode="auto">
                <a:xfrm>
                  <a:off x="849" y="1350"/>
                  <a:ext cx="8" cy="7"/>
                </a:xfrm>
                <a:custGeom>
                  <a:avLst/>
                  <a:gdLst>
                    <a:gd name="T0" fmla="*/ 3 w 12"/>
                    <a:gd name="T1" fmla="*/ 6 h 11"/>
                    <a:gd name="T2" fmla="*/ 9 w 12"/>
                    <a:gd name="T3" fmla="*/ 9 h 11"/>
                    <a:gd name="T4" fmla="*/ 11 w 12"/>
                    <a:gd name="T5" fmla="*/ 8 h 11"/>
                    <a:gd name="T6" fmla="*/ 1 w 12"/>
                    <a:gd name="T7" fmla="*/ 5 h 11"/>
                    <a:gd name="T8" fmla="*/ 3 w 12"/>
                    <a:gd name="T9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3" y="6"/>
                      </a:moveTo>
                      <a:cubicBezTo>
                        <a:pt x="5" y="3"/>
                        <a:pt x="8" y="7"/>
                        <a:pt x="9" y="9"/>
                      </a:cubicBezTo>
                      <a:cubicBezTo>
                        <a:pt x="10" y="11"/>
                        <a:pt x="12" y="9"/>
                        <a:pt x="11" y="8"/>
                      </a:cubicBezTo>
                      <a:cubicBezTo>
                        <a:pt x="9" y="4"/>
                        <a:pt x="3" y="0"/>
                        <a:pt x="1" y="5"/>
                      </a:cubicBezTo>
                      <a:cubicBezTo>
                        <a:pt x="0" y="7"/>
                        <a:pt x="2" y="8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285"/>
                <p:cNvSpPr/>
                <p:nvPr/>
              </p:nvSpPr>
              <p:spPr bwMode="auto">
                <a:xfrm>
                  <a:off x="901" y="1608"/>
                  <a:ext cx="54" cy="49"/>
                </a:xfrm>
                <a:custGeom>
                  <a:avLst/>
                  <a:gdLst>
                    <a:gd name="T0" fmla="*/ 44 w 80"/>
                    <a:gd name="T1" fmla="*/ 67 h 74"/>
                    <a:gd name="T2" fmla="*/ 6 w 80"/>
                    <a:gd name="T3" fmla="*/ 44 h 74"/>
                    <a:gd name="T4" fmla="*/ 27 w 80"/>
                    <a:gd name="T5" fmla="*/ 11 h 74"/>
                    <a:gd name="T6" fmla="*/ 39 w 80"/>
                    <a:gd name="T7" fmla="*/ 66 h 74"/>
                    <a:gd name="T8" fmla="*/ 39 w 80"/>
                    <a:gd name="T9" fmla="*/ 69 h 74"/>
                    <a:gd name="T10" fmla="*/ 66 w 80"/>
                    <a:gd name="T11" fmla="*/ 34 h 74"/>
                    <a:gd name="T12" fmla="*/ 32 w 80"/>
                    <a:gd name="T13" fmla="*/ 8 h 74"/>
                    <a:gd name="T14" fmla="*/ 3 w 80"/>
                    <a:gd name="T15" fmla="*/ 42 h 74"/>
                    <a:gd name="T16" fmla="*/ 44 w 80"/>
                    <a:gd name="T17" fmla="*/ 69 h 74"/>
                    <a:gd name="T18" fmla="*/ 44 w 80"/>
                    <a:gd name="T19" fmla="*/ 6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0" h="74">
                      <a:moveTo>
                        <a:pt x="44" y="67"/>
                      </a:moveTo>
                      <a:cubicBezTo>
                        <a:pt x="29" y="71"/>
                        <a:pt x="11" y="57"/>
                        <a:pt x="6" y="44"/>
                      </a:cubicBezTo>
                      <a:cubicBezTo>
                        <a:pt x="0" y="29"/>
                        <a:pt x="13" y="16"/>
                        <a:pt x="27" y="11"/>
                      </a:cubicBezTo>
                      <a:cubicBezTo>
                        <a:pt x="66" y="0"/>
                        <a:pt x="80" y="63"/>
                        <a:pt x="39" y="66"/>
                      </a:cubicBezTo>
                      <a:cubicBezTo>
                        <a:pt x="37" y="66"/>
                        <a:pt x="37" y="69"/>
                        <a:pt x="39" y="69"/>
                      </a:cubicBezTo>
                      <a:cubicBezTo>
                        <a:pt x="58" y="67"/>
                        <a:pt x="69" y="51"/>
                        <a:pt x="66" y="34"/>
                      </a:cubicBezTo>
                      <a:cubicBezTo>
                        <a:pt x="63" y="17"/>
                        <a:pt x="49" y="5"/>
                        <a:pt x="32" y="8"/>
                      </a:cubicBezTo>
                      <a:cubicBezTo>
                        <a:pt x="14" y="11"/>
                        <a:pt x="1" y="24"/>
                        <a:pt x="3" y="42"/>
                      </a:cubicBezTo>
                      <a:cubicBezTo>
                        <a:pt x="6" y="58"/>
                        <a:pt x="28" y="74"/>
                        <a:pt x="44" y="69"/>
                      </a:cubicBezTo>
                      <a:cubicBezTo>
                        <a:pt x="46" y="68"/>
                        <a:pt x="45" y="66"/>
                        <a:pt x="44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286"/>
                <p:cNvSpPr/>
                <p:nvPr/>
              </p:nvSpPr>
              <p:spPr bwMode="auto">
                <a:xfrm>
                  <a:off x="929" y="1652"/>
                  <a:ext cx="12" cy="8"/>
                </a:xfrm>
                <a:custGeom>
                  <a:avLst/>
                  <a:gdLst>
                    <a:gd name="T0" fmla="*/ 1 w 18"/>
                    <a:gd name="T1" fmla="*/ 2 h 12"/>
                    <a:gd name="T2" fmla="*/ 16 w 18"/>
                    <a:gd name="T3" fmla="*/ 11 h 12"/>
                    <a:gd name="T4" fmla="*/ 16 w 18"/>
                    <a:gd name="T5" fmla="*/ 9 h 12"/>
                    <a:gd name="T6" fmla="*/ 3 w 18"/>
                    <a:gd name="T7" fmla="*/ 1 h 12"/>
                    <a:gd name="T8" fmla="*/ 1 w 18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1" y="2"/>
                      </a:moveTo>
                      <a:cubicBezTo>
                        <a:pt x="4" y="8"/>
                        <a:pt x="10" y="12"/>
                        <a:pt x="16" y="11"/>
                      </a:cubicBezTo>
                      <a:cubicBezTo>
                        <a:pt x="18" y="11"/>
                        <a:pt x="18" y="9"/>
                        <a:pt x="16" y="9"/>
                      </a:cubicBezTo>
                      <a:cubicBezTo>
                        <a:pt x="10" y="9"/>
                        <a:pt x="6" y="6"/>
                        <a:pt x="3" y="1"/>
                      </a:cubicBezTo>
                      <a:cubicBezTo>
                        <a:pt x="2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287"/>
                <p:cNvSpPr/>
                <p:nvPr/>
              </p:nvSpPr>
              <p:spPr bwMode="auto">
                <a:xfrm>
                  <a:off x="933" y="1651"/>
                  <a:ext cx="8" cy="8"/>
                </a:xfrm>
                <a:custGeom>
                  <a:avLst/>
                  <a:gdLst>
                    <a:gd name="T0" fmla="*/ 0 w 12"/>
                    <a:gd name="T1" fmla="*/ 2 h 12"/>
                    <a:gd name="T2" fmla="*/ 10 w 12"/>
                    <a:gd name="T3" fmla="*/ 12 h 12"/>
                    <a:gd name="T4" fmla="*/ 10 w 12"/>
                    <a:gd name="T5" fmla="*/ 10 h 12"/>
                    <a:gd name="T6" fmla="*/ 2 w 12"/>
                    <a:gd name="T7" fmla="*/ 2 h 12"/>
                    <a:gd name="T8" fmla="*/ 0 w 12"/>
                    <a:gd name="T9" fmla="*/ 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0" y="2"/>
                      </a:moveTo>
                      <a:cubicBezTo>
                        <a:pt x="0" y="7"/>
                        <a:pt x="4" y="12"/>
                        <a:pt x="10" y="12"/>
                      </a:cubicBezTo>
                      <a:cubicBezTo>
                        <a:pt x="12" y="12"/>
                        <a:pt x="12" y="10"/>
                        <a:pt x="10" y="10"/>
                      </a:cubicBezTo>
                      <a:cubicBezTo>
                        <a:pt x="6" y="10"/>
                        <a:pt x="2" y="6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288"/>
                <p:cNvSpPr/>
                <p:nvPr/>
              </p:nvSpPr>
              <p:spPr bwMode="auto">
                <a:xfrm>
                  <a:off x="930" y="1651"/>
                  <a:ext cx="7" cy="7"/>
                </a:xfrm>
                <a:custGeom>
                  <a:avLst/>
                  <a:gdLst>
                    <a:gd name="T0" fmla="*/ 2 w 10"/>
                    <a:gd name="T1" fmla="*/ 3 h 10"/>
                    <a:gd name="T2" fmla="*/ 7 w 10"/>
                    <a:gd name="T3" fmla="*/ 7 h 10"/>
                    <a:gd name="T4" fmla="*/ 8 w 10"/>
                    <a:gd name="T5" fmla="*/ 6 h 10"/>
                    <a:gd name="T6" fmla="*/ 5 w 10"/>
                    <a:gd name="T7" fmla="*/ 3 h 10"/>
                    <a:gd name="T8" fmla="*/ 3 w 10"/>
                    <a:gd name="T9" fmla="*/ 5 h 10"/>
                    <a:gd name="T10" fmla="*/ 8 w 10"/>
                    <a:gd name="T11" fmla="*/ 9 h 10"/>
                    <a:gd name="T12" fmla="*/ 9 w 10"/>
                    <a:gd name="T13" fmla="*/ 7 h 10"/>
                    <a:gd name="T14" fmla="*/ 5 w 10"/>
                    <a:gd name="T15" fmla="*/ 4 h 10"/>
                    <a:gd name="T16" fmla="*/ 3 w 10"/>
                    <a:gd name="T17" fmla="*/ 6 h 10"/>
                    <a:gd name="T18" fmla="*/ 8 w 10"/>
                    <a:gd name="T19" fmla="*/ 10 h 10"/>
                    <a:gd name="T20" fmla="*/ 9 w 10"/>
                    <a:gd name="T21" fmla="*/ 8 h 10"/>
                    <a:gd name="T22" fmla="*/ 2 w 10"/>
                    <a:gd name="T23" fmla="*/ 2 h 10"/>
                    <a:gd name="T24" fmla="*/ 2 w 10"/>
                    <a:gd name="T25" fmla="*/ 3 h 10"/>
                    <a:gd name="T26" fmla="*/ 5 w 10"/>
                    <a:gd name="T27" fmla="*/ 4 h 10"/>
                    <a:gd name="T28" fmla="*/ 6 w 10"/>
                    <a:gd name="T29" fmla="*/ 3 h 10"/>
                    <a:gd name="T30" fmla="*/ 6 w 10"/>
                    <a:gd name="T31" fmla="*/ 1 h 10"/>
                    <a:gd name="T32" fmla="*/ 4 w 10"/>
                    <a:gd name="T33" fmla="*/ 2 h 10"/>
                    <a:gd name="T34" fmla="*/ 4 w 10"/>
                    <a:gd name="T35" fmla="*/ 3 h 10"/>
                    <a:gd name="T36" fmla="*/ 6 w 10"/>
                    <a:gd name="T37" fmla="*/ 2 h 10"/>
                    <a:gd name="T38" fmla="*/ 1 w 10"/>
                    <a:gd name="T39" fmla="*/ 1 h 10"/>
                    <a:gd name="T40" fmla="*/ 0 w 10"/>
                    <a:gd name="T41" fmla="*/ 3 h 10"/>
                    <a:gd name="T42" fmla="*/ 8 w 10"/>
                    <a:gd name="T43" fmla="*/ 10 h 10"/>
                    <a:gd name="T44" fmla="*/ 9 w 10"/>
                    <a:gd name="T45" fmla="*/ 8 h 10"/>
                    <a:gd name="T46" fmla="*/ 5 w 10"/>
                    <a:gd name="T47" fmla="*/ 4 h 10"/>
                    <a:gd name="T48" fmla="*/ 3 w 10"/>
                    <a:gd name="T49" fmla="*/ 6 h 10"/>
                    <a:gd name="T50" fmla="*/ 8 w 10"/>
                    <a:gd name="T51" fmla="*/ 9 h 10"/>
                    <a:gd name="T52" fmla="*/ 9 w 10"/>
                    <a:gd name="T53" fmla="*/ 8 h 10"/>
                    <a:gd name="T54" fmla="*/ 5 w 10"/>
                    <a:gd name="T55" fmla="*/ 4 h 10"/>
                    <a:gd name="T56" fmla="*/ 4 w 10"/>
                    <a:gd name="T57" fmla="*/ 5 h 10"/>
                    <a:gd name="T58" fmla="*/ 7 w 10"/>
                    <a:gd name="T59" fmla="*/ 8 h 10"/>
                    <a:gd name="T60" fmla="*/ 9 w 10"/>
                    <a:gd name="T61" fmla="*/ 6 h 10"/>
                    <a:gd name="T62" fmla="*/ 4 w 10"/>
                    <a:gd name="T63" fmla="*/ 1 h 10"/>
                    <a:gd name="T64" fmla="*/ 2 w 10"/>
                    <a:gd name="T65" fmla="*/ 3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" h="10">
                      <a:moveTo>
                        <a:pt x="2" y="3"/>
                      </a:moveTo>
                      <a:cubicBezTo>
                        <a:pt x="4" y="5"/>
                        <a:pt x="5" y="6"/>
                        <a:pt x="7" y="7"/>
                      </a:cubicBezTo>
                      <a:cubicBezTo>
                        <a:pt x="8" y="7"/>
                        <a:pt x="8" y="6"/>
                        <a:pt x="8" y="6"/>
                      </a:cubicBezTo>
                      <a:cubicBezTo>
                        <a:pt x="7" y="5"/>
                        <a:pt x="6" y="4"/>
                        <a:pt x="5" y="3"/>
                      </a:cubicBezTo>
                      <a:cubicBezTo>
                        <a:pt x="4" y="3"/>
                        <a:pt x="2" y="4"/>
                        <a:pt x="3" y="5"/>
                      </a:cubicBezTo>
                      <a:cubicBezTo>
                        <a:pt x="4" y="7"/>
                        <a:pt x="6" y="8"/>
                        <a:pt x="8" y="9"/>
                      </a:cubicBezTo>
                      <a:cubicBezTo>
                        <a:pt x="8" y="9"/>
                        <a:pt x="9" y="8"/>
                        <a:pt x="9" y="7"/>
                      </a:cubicBezTo>
                      <a:cubicBezTo>
                        <a:pt x="7" y="7"/>
                        <a:pt x="6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5" y="7"/>
                        <a:pt x="6" y="8"/>
                        <a:pt x="8" y="10"/>
                      </a:cubicBezTo>
                      <a:cubicBezTo>
                        <a:pt x="8" y="9"/>
                        <a:pt x="9" y="9"/>
                        <a:pt x="9" y="8"/>
                      </a:cubicBezTo>
                      <a:cubicBezTo>
                        <a:pt x="6" y="7"/>
                        <a:pt x="4" y="4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5" y="4"/>
                        <a:pt x="6" y="3"/>
                        <a:pt x="6" y="3"/>
                      </a:cubicBezTo>
                      <a:cubicBezTo>
                        <a:pt x="6" y="2"/>
                        <a:pt x="6" y="2"/>
                        <a:pt x="6" y="1"/>
                      </a:cubicBezTo>
                      <a:cubicBezTo>
                        <a:pt x="6" y="0"/>
                        <a:pt x="4" y="0"/>
                        <a:pt x="4" y="2"/>
                      </a:cubicBezTo>
                      <a:cubicBezTo>
                        <a:pt x="4" y="2"/>
                        <a:pt x="4" y="2"/>
                        <a:pt x="4" y="3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2" y="6"/>
                        <a:pt x="5" y="9"/>
                        <a:pt x="8" y="10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7"/>
                        <a:pt x="6" y="5"/>
                        <a:pt x="5" y="4"/>
                      </a:cubicBezTo>
                      <a:cubicBezTo>
                        <a:pt x="4" y="3"/>
                        <a:pt x="2" y="5"/>
                        <a:pt x="3" y="6"/>
                      </a:cubicBezTo>
                      <a:cubicBezTo>
                        <a:pt x="5" y="7"/>
                        <a:pt x="6" y="9"/>
                        <a:pt x="8" y="9"/>
                      </a:cubicBezTo>
                      <a:cubicBezTo>
                        <a:pt x="9" y="10"/>
                        <a:pt x="10" y="9"/>
                        <a:pt x="9" y="8"/>
                      </a:cubicBezTo>
                      <a:cubicBezTo>
                        <a:pt x="8" y="6"/>
                        <a:pt x="6" y="5"/>
                        <a:pt x="5" y="4"/>
                      </a:cubicBezTo>
                      <a:cubicBezTo>
                        <a:pt x="5" y="4"/>
                        <a:pt x="4" y="5"/>
                        <a:pt x="4" y="5"/>
                      </a:cubicBezTo>
                      <a:cubicBezTo>
                        <a:pt x="5" y="6"/>
                        <a:pt x="6" y="7"/>
                        <a:pt x="7" y="8"/>
                      </a:cubicBezTo>
                      <a:cubicBezTo>
                        <a:pt x="8" y="8"/>
                        <a:pt x="10" y="7"/>
                        <a:pt x="9" y="6"/>
                      </a:cubicBezTo>
                      <a:cubicBezTo>
                        <a:pt x="7" y="4"/>
                        <a:pt x="5" y="3"/>
                        <a:pt x="4" y="1"/>
                      </a:cubicBezTo>
                      <a:cubicBezTo>
                        <a:pt x="3" y="0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289"/>
                <p:cNvSpPr/>
                <p:nvPr/>
              </p:nvSpPr>
              <p:spPr bwMode="auto">
                <a:xfrm>
                  <a:off x="905" y="1627"/>
                  <a:ext cx="4" cy="7"/>
                </a:xfrm>
                <a:custGeom>
                  <a:avLst/>
                  <a:gdLst>
                    <a:gd name="T0" fmla="*/ 3 w 6"/>
                    <a:gd name="T1" fmla="*/ 1 h 11"/>
                    <a:gd name="T2" fmla="*/ 1 w 6"/>
                    <a:gd name="T3" fmla="*/ 10 h 11"/>
                    <a:gd name="T4" fmla="*/ 3 w 6"/>
                    <a:gd name="T5" fmla="*/ 11 h 11"/>
                    <a:gd name="T6" fmla="*/ 5 w 6"/>
                    <a:gd name="T7" fmla="*/ 5 h 11"/>
                    <a:gd name="T8" fmla="*/ 3 w 6"/>
                    <a:gd name="T9" fmla="*/ 5 h 11"/>
                    <a:gd name="T10" fmla="*/ 1 w 6"/>
                    <a:gd name="T11" fmla="*/ 9 h 11"/>
                    <a:gd name="T12" fmla="*/ 3 w 6"/>
                    <a:gd name="T13" fmla="*/ 10 h 11"/>
                    <a:gd name="T14" fmla="*/ 5 w 6"/>
                    <a:gd name="T15" fmla="*/ 2 h 11"/>
                    <a:gd name="T16" fmla="*/ 3 w 6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1">
                      <a:moveTo>
                        <a:pt x="3" y="1"/>
                      </a:moveTo>
                      <a:cubicBezTo>
                        <a:pt x="2" y="4"/>
                        <a:pt x="0" y="7"/>
                        <a:pt x="1" y="10"/>
                      </a:cubicBezTo>
                      <a:cubicBezTo>
                        <a:pt x="1" y="11"/>
                        <a:pt x="2" y="11"/>
                        <a:pt x="3" y="11"/>
                      </a:cubicBezTo>
                      <a:cubicBezTo>
                        <a:pt x="4" y="9"/>
                        <a:pt x="5" y="7"/>
                        <a:pt x="5" y="5"/>
                      </a:cubicBezTo>
                      <a:cubicBezTo>
                        <a:pt x="6" y="4"/>
                        <a:pt x="3" y="3"/>
                        <a:pt x="3" y="5"/>
                      </a:cubicBezTo>
                      <a:cubicBezTo>
                        <a:pt x="2" y="6"/>
                        <a:pt x="2" y="8"/>
                        <a:pt x="1" y="9"/>
                      </a:cubicBezTo>
                      <a:cubicBezTo>
                        <a:pt x="2" y="10"/>
                        <a:pt x="2" y="10"/>
                        <a:pt x="3" y="10"/>
                      </a:cubicBezTo>
                      <a:cubicBezTo>
                        <a:pt x="2" y="7"/>
                        <a:pt x="4" y="4"/>
                        <a:pt x="5" y="2"/>
                      </a:cubicBezTo>
                      <a:cubicBezTo>
                        <a:pt x="6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Freeform 290"/>
                <p:cNvSpPr/>
                <p:nvPr/>
              </p:nvSpPr>
              <p:spPr bwMode="auto">
                <a:xfrm>
                  <a:off x="905" y="1623"/>
                  <a:ext cx="4" cy="11"/>
                </a:xfrm>
                <a:custGeom>
                  <a:avLst/>
                  <a:gdLst>
                    <a:gd name="T0" fmla="*/ 3 w 6"/>
                    <a:gd name="T1" fmla="*/ 2 h 17"/>
                    <a:gd name="T2" fmla="*/ 1 w 6"/>
                    <a:gd name="T3" fmla="*/ 15 h 17"/>
                    <a:gd name="T4" fmla="*/ 3 w 6"/>
                    <a:gd name="T5" fmla="*/ 15 h 17"/>
                    <a:gd name="T6" fmla="*/ 3 w 6"/>
                    <a:gd name="T7" fmla="*/ 12 h 17"/>
                    <a:gd name="T8" fmla="*/ 1 w 6"/>
                    <a:gd name="T9" fmla="*/ 12 h 17"/>
                    <a:gd name="T10" fmla="*/ 0 w 6"/>
                    <a:gd name="T11" fmla="*/ 15 h 17"/>
                    <a:gd name="T12" fmla="*/ 3 w 6"/>
                    <a:gd name="T13" fmla="*/ 15 h 17"/>
                    <a:gd name="T14" fmla="*/ 5 w 6"/>
                    <a:gd name="T15" fmla="*/ 3 h 17"/>
                    <a:gd name="T16" fmla="*/ 3 w 6"/>
                    <a:gd name="T17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" h="17">
                      <a:moveTo>
                        <a:pt x="3" y="2"/>
                      </a:moveTo>
                      <a:cubicBezTo>
                        <a:pt x="1" y="6"/>
                        <a:pt x="1" y="10"/>
                        <a:pt x="1" y="15"/>
                      </a:cubicBezTo>
                      <a:cubicBezTo>
                        <a:pt x="1" y="15"/>
                        <a:pt x="2" y="15"/>
                        <a:pt x="3" y="15"/>
                      </a:cubicBezTo>
                      <a:cubicBezTo>
                        <a:pt x="3" y="14"/>
                        <a:pt x="3" y="13"/>
                        <a:pt x="3" y="12"/>
                      </a:cubicBezTo>
                      <a:cubicBezTo>
                        <a:pt x="3" y="11"/>
                        <a:pt x="1" y="10"/>
                        <a:pt x="1" y="12"/>
                      </a:cubicBezTo>
                      <a:cubicBezTo>
                        <a:pt x="1" y="13"/>
                        <a:pt x="0" y="14"/>
                        <a:pt x="0" y="15"/>
                      </a:cubicBezTo>
                      <a:cubicBezTo>
                        <a:pt x="1" y="16"/>
                        <a:pt x="3" y="17"/>
                        <a:pt x="3" y="15"/>
                      </a:cubicBezTo>
                      <a:cubicBezTo>
                        <a:pt x="4" y="11"/>
                        <a:pt x="3" y="7"/>
                        <a:pt x="5" y="3"/>
                      </a:cubicBezTo>
                      <a:cubicBezTo>
                        <a:pt x="6" y="2"/>
                        <a:pt x="4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Freeform 291"/>
                <p:cNvSpPr/>
                <p:nvPr/>
              </p:nvSpPr>
              <p:spPr bwMode="auto">
                <a:xfrm>
                  <a:off x="905" y="1625"/>
                  <a:ext cx="3" cy="11"/>
                </a:xfrm>
                <a:custGeom>
                  <a:avLst/>
                  <a:gdLst>
                    <a:gd name="T0" fmla="*/ 2 w 5"/>
                    <a:gd name="T1" fmla="*/ 1 h 16"/>
                    <a:gd name="T2" fmla="*/ 0 w 5"/>
                    <a:gd name="T3" fmla="*/ 15 h 16"/>
                    <a:gd name="T4" fmla="*/ 2 w 5"/>
                    <a:gd name="T5" fmla="*/ 15 h 16"/>
                    <a:gd name="T6" fmla="*/ 3 w 5"/>
                    <a:gd name="T7" fmla="*/ 10 h 16"/>
                    <a:gd name="T8" fmla="*/ 0 w 5"/>
                    <a:gd name="T9" fmla="*/ 10 h 16"/>
                    <a:gd name="T10" fmla="*/ 0 w 5"/>
                    <a:gd name="T11" fmla="*/ 15 h 16"/>
                    <a:gd name="T12" fmla="*/ 2 w 5"/>
                    <a:gd name="T13" fmla="*/ 15 h 16"/>
                    <a:gd name="T14" fmla="*/ 4 w 5"/>
                    <a:gd name="T15" fmla="*/ 2 h 16"/>
                    <a:gd name="T16" fmla="*/ 2 w 5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6">
                      <a:moveTo>
                        <a:pt x="2" y="1"/>
                      </a:moveTo>
                      <a:cubicBezTo>
                        <a:pt x="0" y="5"/>
                        <a:pt x="0" y="10"/>
                        <a:pt x="0" y="15"/>
                      </a:cubicBezTo>
                      <a:cubicBezTo>
                        <a:pt x="0" y="16"/>
                        <a:pt x="2" y="16"/>
                        <a:pt x="2" y="15"/>
                      </a:cubicBezTo>
                      <a:cubicBezTo>
                        <a:pt x="2" y="13"/>
                        <a:pt x="2" y="11"/>
                        <a:pt x="3" y="10"/>
                      </a:cubicBezTo>
                      <a:cubicBezTo>
                        <a:pt x="3" y="8"/>
                        <a:pt x="0" y="8"/>
                        <a:pt x="0" y="10"/>
                      </a:cubicBezTo>
                      <a:cubicBezTo>
                        <a:pt x="0" y="11"/>
                        <a:pt x="0" y="13"/>
                        <a:pt x="0" y="15"/>
                      </a:cubicBezTo>
                      <a:cubicBezTo>
                        <a:pt x="1" y="15"/>
                        <a:pt x="1" y="15"/>
                        <a:pt x="2" y="15"/>
                      </a:cubicBezTo>
                      <a:cubicBezTo>
                        <a:pt x="2" y="10"/>
                        <a:pt x="2" y="6"/>
                        <a:pt x="4" y="2"/>
                      </a:cubicBezTo>
                      <a:cubicBezTo>
                        <a:pt x="5" y="1"/>
                        <a:pt x="3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92"/>
                <p:cNvSpPr/>
                <p:nvPr/>
              </p:nvSpPr>
              <p:spPr bwMode="auto">
                <a:xfrm>
                  <a:off x="903" y="1627"/>
                  <a:ext cx="4" cy="8"/>
                </a:xfrm>
                <a:custGeom>
                  <a:avLst/>
                  <a:gdLst>
                    <a:gd name="T0" fmla="*/ 2 w 5"/>
                    <a:gd name="T1" fmla="*/ 1 h 11"/>
                    <a:gd name="T2" fmla="*/ 2 w 5"/>
                    <a:gd name="T3" fmla="*/ 11 h 11"/>
                    <a:gd name="T4" fmla="*/ 4 w 5"/>
                    <a:gd name="T5" fmla="*/ 11 h 11"/>
                    <a:gd name="T6" fmla="*/ 4 w 5"/>
                    <a:gd name="T7" fmla="*/ 10 h 11"/>
                    <a:gd name="T8" fmla="*/ 2 w 5"/>
                    <a:gd name="T9" fmla="*/ 9 h 11"/>
                    <a:gd name="T10" fmla="*/ 2 w 5"/>
                    <a:gd name="T11" fmla="*/ 9 h 11"/>
                    <a:gd name="T12" fmla="*/ 4 w 5"/>
                    <a:gd name="T13" fmla="*/ 9 h 11"/>
                    <a:gd name="T14" fmla="*/ 4 w 5"/>
                    <a:gd name="T15" fmla="*/ 2 h 11"/>
                    <a:gd name="T16" fmla="*/ 2 w 5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1">
                      <a:moveTo>
                        <a:pt x="2" y="1"/>
                      </a:moveTo>
                      <a:cubicBezTo>
                        <a:pt x="1" y="4"/>
                        <a:pt x="0" y="8"/>
                        <a:pt x="2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5" y="8"/>
                        <a:pt x="3" y="7"/>
                        <a:pt x="2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3" y="9"/>
                        <a:pt x="3" y="9"/>
                        <a:pt x="4" y="9"/>
                      </a:cubicBezTo>
                      <a:cubicBezTo>
                        <a:pt x="2" y="7"/>
                        <a:pt x="3" y="4"/>
                        <a:pt x="4" y="2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293"/>
                <p:cNvSpPr/>
                <p:nvPr/>
              </p:nvSpPr>
              <p:spPr bwMode="auto">
                <a:xfrm>
                  <a:off x="905" y="1627"/>
                  <a:ext cx="3" cy="10"/>
                </a:xfrm>
                <a:custGeom>
                  <a:avLst/>
                  <a:gdLst>
                    <a:gd name="T0" fmla="*/ 1 w 4"/>
                    <a:gd name="T1" fmla="*/ 1 h 16"/>
                    <a:gd name="T2" fmla="*/ 0 w 4"/>
                    <a:gd name="T3" fmla="*/ 14 h 16"/>
                    <a:gd name="T4" fmla="*/ 2 w 4"/>
                    <a:gd name="T5" fmla="*/ 14 h 16"/>
                    <a:gd name="T6" fmla="*/ 4 w 4"/>
                    <a:gd name="T7" fmla="*/ 7 h 16"/>
                    <a:gd name="T8" fmla="*/ 2 w 4"/>
                    <a:gd name="T9" fmla="*/ 6 h 16"/>
                    <a:gd name="T10" fmla="*/ 0 w 4"/>
                    <a:gd name="T11" fmla="*/ 14 h 16"/>
                    <a:gd name="T12" fmla="*/ 2 w 4"/>
                    <a:gd name="T13" fmla="*/ 14 h 16"/>
                    <a:gd name="T14" fmla="*/ 4 w 4"/>
                    <a:gd name="T15" fmla="*/ 1 h 16"/>
                    <a:gd name="T16" fmla="*/ 1 w 4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6">
                      <a:moveTo>
                        <a:pt x="1" y="1"/>
                      </a:moveTo>
                      <a:cubicBezTo>
                        <a:pt x="2" y="5"/>
                        <a:pt x="1" y="10"/>
                        <a:pt x="0" y="14"/>
                      </a:cubicBezTo>
                      <a:cubicBezTo>
                        <a:pt x="0" y="15"/>
                        <a:pt x="2" y="16"/>
                        <a:pt x="2" y="14"/>
                      </a:cubicBezTo>
                      <a:cubicBezTo>
                        <a:pt x="3" y="12"/>
                        <a:pt x="4" y="9"/>
                        <a:pt x="4" y="7"/>
                      </a:cubicBezTo>
                      <a:cubicBezTo>
                        <a:pt x="4" y="6"/>
                        <a:pt x="2" y="5"/>
                        <a:pt x="2" y="6"/>
                      </a:cubicBezTo>
                      <a:cubicBezTo>
                        <a:pt x="1" y="9"/>
                        <a:pt x="1" y="11"/>
                        <a:pt x="0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294"/>
                <p:cNvSpPr/>
                <p:nvPr/>
              </p:nvSpPr>
              <p:spPr bwMode="auto">
                <a:xfrm>
                  <a:off x="905" y="1626"/>
                  <a:ext cx="3" cy="13"/>
                </a:xfrm>
                <a:custGeom>
                  <a:avLst/>
                  <a:gdLst>
                    <a:gd name="T0" fmla="*/ 2 w 5"/>
                    <a:gd name="T1" fmla="*/ 2 h 20"/>
                    <a:gd name="T2" fmla="*/ 2 w 5"/>
                    <a:gd name="T3" fmla="*/ 18 h 20"/>
                    <a:gd name="T4" fmla="*/ 4 w 5"/>
                    <a:gd name="T5" fmla="*/ 18 h 20"/>
                    <a:gd name="T6" fmla="*/ 5 w 5"/>
                    <a:gd name="T7" fmla="*/ 10 h 20"/>
                    <a:gd name="T8" fmla="*/ 3 w 5"/>
                    <a:gd name="T9" fmla="*/ 9 h 20"/>
                    <a:gd name="T10" fmla="*/ 2 w 5"/>
                    <a:gd name="T11" fmla="*/ 18 h 20"/>
                    <a:gd name="T12" fmla="*/ 4 w 5"/>
                    <a:gd name="T13" fmla="*/ 18 h 20"/>
                    <a:gd name="T14" fmla="*/ 4 w 5"/>
                    <a:gd name="T15" fmla="*/ 15 h 20"/>
                    <a:gd name="T16" fmla="*/ 2 w 5"/>
                    <a:gd name="T17" fmla="*/ 15 h 20"/>
                    <a:gd name="T18" fmla="*/ 2 w 5"/>
                    <a:gd name="T19" fmla="*/ 18 h 20"/>
                    <a:gd name="T20" fmla="*/ 4 w 5"/>
                    <a:gd name="T21" fmla="*/ 18 h 20"/>
                    <a:gd name="T22" fmla="*/ 5 w 5"/>
                    <a:gd name="T23" fmla="*/ 10 h 20"/>
                    <a:gd name="T24" fmla="*/ 3 w 5"/>
                    <a:gd name="T25" fmla="*/ 10 h 20"/>
                    <a:gd name="T26" fmla="*/ 2 w 5"/>
                    <a:gd name="T27" fmla="*/ 17 h 20"/>
                    <a:gd name="T28" fmla="*/ 4 w 5"/>
                    <a:gd name="T29" fmla="*/ 17 h 20"/>
                    <a:gd name="T30" fmla="*/ 5 w 5"/>
                    <a:gd name="T31" fmla="*/ 2 h 20"/>
                    <a:gd name="T32" fmla="*/ 2 w 5"/>
                    <a:gd name="T33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20">
                      <a:moveTo>
                        <a:pt x="2" y="2"/>
                      </a:moveTo>
                      <a:cubicBezTo>
                        <a:pt x="3" y="7"/>
                        <a:pt x="0" y="13"/>
                        <a:pt x="2" y="18"/>
                      </a:cubicBezTo>
                      <a:cubicBezTo>
                        <a:pt x="3" y="19"/>
                        <a:pt x="4" y="18"/>
                        <a:pt x="4" y="18"/>
                      </a:cubicBezTo>
                      <a:cubicBezTo>
                        <a:pt x="5" y="15"/>
                        <a:pt x="5" y="12"/>
                        <a:pt x="5" y="10"/>
                      </a:cubicBezTo>
                      <a:cubicBezTo>
                        <a:pt x="5" y="9"/>
                        <a:pt x="3" y="8"/>
                        <a:pt x="3" y="9"/>
                      </a:cubicBezTo>
                      <a:cubicBezTo>
                        <a:pt x="3" y="12"/>
                        <a:pt x="2" y="15"/>
                        <a:pt x="2" y="18"/>
                      </a:cubicBezTo>
                      <a:cubicBezTo>
                        <a:pt x="2" y="18"/>
                        <a:pt x="3" y="18"/>
                        <a:pt x="4" y="18"/>
                      </a:cubicBezTo>
                      <a:cubicBezTo>
                        <a:pt x="4" y="17"/>
                        <a:pt x="4" y="16"/>
                        <a:pt x="4" y="15"/>
                      </a:cubicBezTo>
                      <a:cubicBezTo>
                        <a:pt x="4" y="14"/>
                        <a:pt x="2" y="14"/>
                        <a:pt x="2" y="15"/>
                      </a:cubicBezTo>
                      <a:cubicBezTo>
                        <a:pt x="1" y="16"/>
                        <a:pt x="2" y="17"/>
                        <a:pt x="2" y="18"/>
                      </a:cubicBezTo>
                      <a:cubicBezTo>
                        <a:pt x="2" y="19"/>
                        <a:pt x="4" y="20"/>
                        <a:pt x="4" y="18"/>
                      </a:cubicBezTo>
                      <a:cubicBezTo>
                        <a:pt x="4" y="15"/>
                        <a:pt x="5" y="13"/>
                        <a:pt x="5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3" y="12"/>
                        <a:pt x="3" y="15"/>
                        <a:pt x="2" y="17"/>
                      </a:cubicBezTo>
                      <a:cubicBezTo>
                        <a:pt x="3" y="17"/>
                        <a:pt x="4" y="17"/>
                        <a:pt x="4" y="17"/>
                      </a:cubicBezTo>
                      <a:cubicBezTo>
                        <a:pt x="2" y="12"/>
                        <a:pt x="5" y="6"/>
                        <a:pt x="5" y="2"/>
                      </a:cubicBezTo>
                      <a:cubicBezTo>
                        <a:pt x="5" y="0"/>
                        <a:pt x="2" y="0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295"/>
                <p:cNvSpPr/>
                <p:nvPr/>
              </p:nvSpPr>
              <p:spPr bwMode="auto">
                <a:xfrm>
                  <a:off x="905" y="1632"/>
                  <a:ext cx="2" cy="7"/>
                </a:xfrm>
                <a:custGeom>
                  <a:avLst/>
                  <a:gdLst>
                    <a:gd name="T0" fmla="*/ 1 w 4"/>
                    <a:gd name="T1" fmla="*/ 1 h 11"/>
                    <a:gd name="T2" fmla="*/ 1 w 4"/>
                    <a:gd name="T3" fmla="*/ 9 h 11"/>
                    <a:gd name="T4" fmla="*/ 3 w 4"/>
                    <a:gd name="T5" fmla="*/ 10 h 11"/>
                    <a:gd name="T6" fmla="*/ 4 w 4"/>
                    <a:gd name="T7" fmla="*/ 4 h 11"/>
                    <a:gd name="T8" fmla="*/ 2 w 4"/>
                    <a:gd name="T9" fmla="*/ 3 h 11"/>
                    <a:gd name="T10" fmla="*/ 1 w 4"/>
                    <a:gd name="T11" fmla="*/ 8 h 11"/>
                    <a:gd name="T12" fmla="*/ 3 w 4"/>
                    <a:gd name="T13" fmla="*/ 9 h 11"/>
                    <a:gd name="T14" fmla="*/ 3 w 4"/>
                    <a:gd name="T15" fmla="*/ 2 h 11"/>
                    <a:gd name="T16" fmla="*/ 1 w 4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1">
                      <a:moveTo>
                        <a:pt x="1" y="1"/>
                      </a:moveTo>
                      <a:cubicBezTo>
                        <a:pt x="0" y="4"/>
                        <a:pt x="0" y="7"/>
                        <a:pt x="1" y="9"/>
                      </a:cubicBezTo>
                      <a:cubicBezTo>
                        <a:pt x="1" y="10"/>
                        <a:pt x="2" y="11"/>
                        <a:pt x="3" y="10"/>
                      </a:cubicBezTo>
                      <a:cubicBezTo>
                        <a:pt x="4" y="8"/>
                        <a:pt x="4" y="6"/>
                        <a:pt x="4" y="4"/>
                      </a:cubicBezTo>
                      <a:cubicBezTo>
                        <a:pt x="4" y="3"/>
                        <a:pt x="2" y="2"/>
                        <a:pt x="2" y="3"/>
                      </a:cubicBezTo>
                      <a:cubicBezTo>
                        <a:pt x="2" y="5"/>
                        <a:pt x="1" y="7"/>
                        <a:pt x="1" y="8"/>
                      </a:cubicBezTo>
                      <a:cubicBezTo>
                        <a:pt x="1" y="9"/>
                        <a:pt x="2" y="9"/>
                        <a:pt x="3" y="9"/>
                      </a:cubicBezTo>
                      <a:cubicBezTo>
                        <a:pt x="2" y="6"/>
                        <a:pt x="2" y="4"/>
                        <a:pt x="3" y="2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296"/>
                <p:cNvSpPr/>
                <p:nvPr/>
              </p:nvSpPr>
              <p:spPr bwMode="auto">
                <a:xfrm>
                  <a:off x="905" y="1616"/>
                  <a:ext cx="32" cy="38"/>
                </a:xfrm>
                <a:custGeom>
                  <a:avLst/>
                  <a:gdLst>
                    <a:gd name="T0" fmla="*/ 15 w 48"/>
                    <a:gd name="T1" fmla="*/ 44 h 57"/>
                    <a:gd name="T2" fmla="*/ 3 w 48"/>
                    <a:gd name="T3" fmla="*/ 35 h 57"/>
                    <a:gd name="T4" fmla="*/ 26 w 48"/>
                    <a:gd name="T5" fmla="*/ 53 h 57"/>
                    <a:gd name="T6" fmla="*/ 22 w 48"/>
                    <a:gd name="T7" fmla="*/ 51 h 57"/>
                    <a:gd name="T8" fmla="*/ 20 w 48"/>
                    <a:gd name="T9" fmla="*/ 48 h 57"/>
                    <a:gd name="T10" fmla="*/ 12 w 48"/>
                    <a:gd name="T11" fmla="*/ 15 h 57"/>
                    <a:gd name="T12" fmla="*/ 10 w 48"/>
                    <a:gd name="T13" fmla="*/ 26 h 57"/>
                    <a:gd name="T14" fmla="*/ 18 w 48"/>
                    <a:gd name="T15" fmla="*/ 44 h 57"/>
                    <a:gd name="T16" fmla="*/ 6 w 48"/>
                    <a:gd name="T17" fmla="*/ 34 h 57"/>
                    <a:gd name="T18" fmla="*/ 13 w 48"/>
                    <a:gd name="T19" fmla="*/ 10 h 57"/>
                    <a:gd name="T20" fmla="*/ 19 w 48"/>
                    <a:gd name="T21" fmla="*/ 14 h 57"/>
                    <a:gd name="T22" fmla="*/ 10 w 48"/>
                    <a:gd name="T23" fmla="*/ 21 h 57"/>
                    <a:gd name="T24" fmla="*/ 20 w 48"/>
                    <a:gd name="T25" fmla="*/ 17 h 57"/>
                    <a:gd name="T26" fmla="*/ 31 w 48"/>
                    <a:gd name="T27" fmla="*/ 22 h 57"/>
                    <a:gd name="T28" fmla="*/ 33 w 48"/>
                    <a:gd name="T29" fmla="*/ 17 h 57"/>
                    <a:gd name="T30" fmla="*/ 19 w 48"/>
                    <a:gd name="T31" fmla="*/ 38 h 57"/>
                    <a:gd name="T32" fmla="*/ 15 w 48"/>
                    <a:gd name="T33" fmla="*/ 22 h 57"/>
                    <a:gd name="T34" fmla="*/ 24 w 48"/>
                    <a:gd name="T35" fmla="*/ 44 h 57"/>
                    <a:gd name="T36" fmla="*/ 32 w 48"/>
                    <a:gd name="T37" fmla="*/ 37 h 57"/>
                    <a:gd name="T38" fmla="*/ 35 w 48"/>
                    <a:gd name="T39" fmla="*/ 53 h 57"/>
                    <a:gd name="T40" fmla="*/ 34 w 48"/>
                    <a:gd name="T41" fmla="*/ 52 h 57"/>
                    <a:gd name="T42" fmla="*/ 42 w 48"/>
                    <a:gd name="T43" fmla="*/ 35 h 57"/>
                    <a:gd name="T44" fmla="*/ 40 w 48"/>
                    <a:gd name="T45" fmla="*/ 52 h 57"/>
                    <a:gd name="T46" fmla="*/ 43 w 48"/>
                    <a:gd name="T47" fmla="*/ 28 h 57"/>
                    <a:gd name="T48" fmla="*/ 37 w 48"/>
                    <a:gd name="T49" fmla="*/ 35 h 57"/>
                    <a:gd name="T50" fmla="*/ 37 w 48"/>
                    <a:gd name="T51" fmla="*/ 10 h 57"/>
                    <a:gd name="T52" fmla="*/ 26 w 48"/>
                    <a:gd name="T53" fmla="*/ 27 h 57"/>
                    <a:gd name="T54" fmla="*/ 23 w 48"/>
                    <a:gd name="T55" fmla="*/ 7 h 57"/>
                    <a:gd name="T56" fmla="*/ 21 w 48"/>
                    <a:gd name="T57" fmla="*/ 24 h 57"/>
                    <a:gd name="T58" fmla="*/ 32 w 48"/>
                    <a:gd name="T59" fmla="*/ 13 h 57"/>
                    <a:gd name="T60" fmla="*/ 35 w 48"/>
                    <a:gd name="T61" fmla="*/ 32 h 57"/>
                    <a:gd name="T62" fmla="*/ 43 w 48"/>
                    <a:gd name="T63" fmla="*/ 19 h 57"/>
                    <a:gd name="T64" fmla="*/ 44 w 48"/>
                    <a:gd name="T65" fmla="*/ 49 h 57"/>
                    <a:gd name="T66" fmla="*/ 44 w 48"/>
                    <a:gd name="T67" fmla="*/ 37 h 57"/>
                    <a:gd name="T68" fmla="*/ 39 w 48"/>
                    <a:gd name="T69" fmla="*/ 44 h 57"/>
                    <a:gd name="T70" fmla="*/ 25 w 48"/>
                    <a:gd name="T71" fmla="*/ 44 h 57"/>
                    <a:gd name="T72" fmla="*/ 35 w 48"/>
                    <a:gd name="T73" fmla="*/ 37 h 57"/>
                    <a:gd name="T74" fmla="*/ 27 w 48"/>
                    <a:gd name="T75" fmla="*/ 37 h 57"/>
                    <a:gd name="T76" fmla="*/ 20 w 48"/>
                    <a:gd name="T77" fmla="*/ 21 h 57"/>
                    <a:gd name="T78" fmla="*/ 24 w 48"/>
                    <a:gd name="T79" fmla="*/ 15 h 57"/>
                    <a:gd name="T80" fmla="*/ 32 w 48"/>
                    <a:gd name="T81" fmla="*/ 17 h 57"/>
                    <a:gd name="T82" fmla="*/ 23 w 48"/>
                    <a:gd name="T83" fmla="*/ 38 h 57"/>
                    <a:gd name="T84" fmla="*/ 20 w 48"/>
                    <a:gd name="T85" fmla="*/ 28 h 57"/>
                    <a:gd name="T86" fmla="*/ 20 w 48"/>
                    <a:gd name="T87" fmla="*/ 19 h 57"/>
                    <a:gd name="T88" fmla="*/ 17 w 48"/>
                    <a:gd name="T89" fmla="*/ 8 h 57"/>
                    <a:gd name="T90" fmla="*/ 16 w 48"/>
                    <a:gd name="T91" fmla="*/ 35 h 57"/>
                    <a:gd name="T92" fmla="*/ 20 w 48"/>
                    <a:gd name="T93" fmla="*/ 3 h 57"/>
                    <a:gd name="T94" fmla="*/ 5 w 48"/>
                    <a:gd name="T95" fmla="*/ 20 h 57"/>
                    <a:gd name="T96" fmla="*/ 8 w 48"/>
                    <a:gd name="T97" fmla="*/ 33 h 57"/>
                    <a:gd name="T98" fmla="*/ 16 w 48"/>
                    <a:gd name="T99" fmla="*/ 46 h 57"/>
                    <a:gd name="T100" fmla="*/ 7 w 48"/>
                    <a:gd name="T101" fmla="*/ 19 h 57"/>
                    <a:gd name="T102" fmla="*/ 7 w 48"/>
                    <a:gd name="T103" fmla="*/ 31 h 57"/>
                    <a:gd name="T104" fmla="*/ 16 w 48"/>
                    <a:gd name="T105" fmla="*/ 25 h 57"/>
                    <a:gd name="T106" fmla="*/ 23 w 48"/>
                    <a:gd name="T107" fmla="*/ 48 h 57"/>
                    <a:gd name="T108" fmla="*/ 27 w 48"/>
                    <a:gd name="T109" fmla="*/ 52 h 57"/>
                    <a:gd name="T110" fmla="*/ 15 w 48"/>
                    <a:gd name="T111" fmla="*/ 48 h 57"/>
                    <a:gd name="T112" fmla="*/ 16 w 48"/>
                    <a:gd name="T113" fmla="*/ 45 h 57"/>
                    <a:gd name="T114" fmla="*/ 3 w 48"/>
                    <a:gd name="T115" fmla="*/ 3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" h="57">
                      <a:moveTo>
                        <a:pt x="1" y="26"/>
                      </a:moveTo>
                      <a:cubicBezTo>
                        <a:pt x="1" y="30"/>
                        <a:pt x="1" y="33"/>
                        <a:pt x="3" y="37"/>
                      </a:cubicBezTo>
                      <a:cubicBezTo>
                        <a:pt x="3" y="39"/>
                        <a:pt x="5" y="38"/>
                        <a:pt x="5" y="37"/>
                      </a:cubicBezTo>
                      <a:cubicBezTo>
                        <a:pt x="5" y="35"/>
                        <a:pt x="5" y="33"/>
                        <a:pt x="5" y="31"/>
                      </a:cubicBezTo>
                      <a:cubicBezTo>
                        <a:pt x="4" y="31"/>
                        <a:pt x="4" y="31"/>
                        <a:pt x="3" y="31"/>
                      </a:cubicBezTo>
                      <a:cubicBezTo>
                        <a:pt x="4" y="34"/>
                        <a:pt x="5" y="37"/>
                        <a:pt x="7" y="40"/>
                      </a:cubicBezTo>
                      <a:cubicBezTo>
                        <a:pt x="8" y="41"/>
                        <a:pt x="10" y="40"/>
                        <a:pt x="9" y="39"/>
                      </a:cubicBezTo>
                      <a:cubicBezTo>
                        <a:pt x="8" y="37"/>
                        <a:pt x="7" y="35"/>
                        <a:pt x="7" y="33"/>
                      </a:cubicBezTo>
                      <a:cubicBezTo>
                        <a:pt x="6" y="33"/>
                        <a:pt x="5" y="34"/>
                        <a:pt x="5" y="34"/>
                      </a:cubicBezTo>
                      <a:cubicBezTo>
                        <a:pt x="8" y="37"/>
                        <a:pt x="11" y="41"/>
                        <a:pt x="15" y="44"/>
                      </a:cubicBezTo>
                      <a:cubicBezTo>
                        <a:pt x="16" y="45"/>
                        <a:pt x="17" y="44"/>
                        <a:pt x="16" y="43"/>
                      </a:cubicBezTo>
                      <a:cubicBezTo>
                        <a:pt x="14" y="40"/>
                        <a:pt x="12" y="38"/>
                        <a:pt x="8" y="36"/>
                      </a:cubicBezTo>
                      <a:cubicBezTo>
                        <a:pt x="7" y="36"/>
                        <a:pt x="6" y="37"/>
                        <a:pt x="7" y="38"/>
                      </a:cubicBezTo>
                      <a:cubicBezTo>
                        <a:pt x="8" y="42"/>
                        <a:pt x="12" y="44"/>
                        <a:pt x="15" y="47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3" y="43"/>
                        <a:pt x="11" y="41"/>
                        <a:pt x="8" y="39"/>
                      </a:cubicBezTo>
                      <a:cubicBezTo>
                        <a:pt x="8" y="39"/>
                        <a:pt x="7" y="40"/>
                        <a:pt x="7" y="41"/>
                      </a:cubicBezTo>
                      <a:cubicBezTo>
                        <a:pt x="10" y="42"/>
                        <a:pt x="13" y="44"/>
                        <a:pt x="15" y="47"/>
                      </a:cubicBezTo>
                      <a:cubicBezTo>
                        <a:pt x="16" y="46"/>
                        <a:pt x="16" y="45"/>
                        <a:pt x="17" y="45"/>
                      </a:cubicBezTo>
                      <a:cubicBezTo>
                        <a:pt x="11" y="43"/>
                        <a:pt x="8" y="38"/>
                        <a:pt x="3" y="35"/>
                      </a:cubicBezTo>
                      <a:cubicBezTo>
                        <a:pt x="2" y="34"/>
                        <a:pt x="1" y="36"/>
                        <a:pt x="2" y="37"/>
                      </a:cubicBezTo>
                      <a:cubicBezTo>
                        <a:pt x="7" y="45"/>
                        <a:pt x="14" y="49"/>
                        <a:pt x="23" y="52"/>
                      </a:cubicBezTo>
                      <a:cubicBezTo>
                        <a:pt x="25" y="52"/>
                        <a:pt x="26" y="51"/>
                        <a:pt x="24" y="50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6" y="47"/>
                        <a:pt x="16" y="47"/>
                        <a:pt x="16" y="48"/>
                      </a:cubicBezTo>
                      <a:cubicBezTo>
                        <a:pt x="20" y="49"/>
                        <a:pt x="23" y="51"/>
                        <a:pt x="27" y="53"/>
                      </a:cubicBezTo>
                      <a:cubicBezTo>
                        <a:pt x="27" y="52"/>
                        <a:pt x="28" y="52"/>
                        <a:pt x="28" y="51"/>
                      </a:cubicBezTo>
                      <a:cubicBezTo>
                        <a:pt x="25" y="51"/>
                        <a:pt x="22" y="50"/>
                        <a:pt x="19" y="48"/>
                      </a:cubicBezTo>
                      <a:cubicBezTo>
                        <a:pt x="19" y="48"/>
                        <a:pt x="18" y="49"/>
                        <a:pt x="18" y="50"/>
                      </a:cubicBezTo>
                      <a:cubicBezTo>
                        <a:pt x="21" y="51"/>
                        <a:pt x="23" y="52"/>
                        <a:pt x="26" y="53"/>
                      </a:cubicBezTo>
                      <a:cubicBezTo>
                        <a:pt x="28" y="54"/>
                        <a:pt x="28" y="52"/>
                        <a:pt x="27" y="51"/>
                      </a:cubicBezTo>
                      <a:cubicBezTo>
                        <a:pt x="25" y="50"/>
                        <a:pt x="26" y="50"/>
                        <a:pt x="23" y="49"/>
                      </a:cubicBezTo>
                      <a:cubicBezTo>
                        <a:pt x="21" y="49"/>
                        <a:pt x="21" y="51"/>
                        <a:pt x="22" y="52"/>
                      </a:cubicBezTo>
                      <a:cubicBezTo>
                        <a:pt x="23" y="53"/>
                        <a:pt x="24" y="53"/>
                        <a:pt x="26" y="54"/>
                      </a:cubicBezTo>
                      <a:cubicBezTo>
                        <a:pt x="26" y="53"/>
                        <a:pt x="27" y="53"/>
                        <a:pt x="27" y="52"/>
                      </a:cubicBezTo>
                      <a:cubicBezTo>
                        <a:pt x="23" y="51"/>
                        <a:pt x="24" y="51"/>
                        <a:pt x="21" y="51"/>
                      </a:cubicBezTo>
                      <a:cubicBezTo>
                        <a:pt x="20" y="51"/>
                        <a:pt x="19" y="52"/>
                        <a:pt x="20" y="53"/>
                      </a:cubicBezTo>
                      <a:cubicBezTo>
                        <a:pt x="22" y="55"/>
                        <a:pt x="23" y="55"/>
                        <a:pt x="25" y="55"/>
                      </a:cubicBezTo>
                      <a:cubicBezTo>
                        <a:pt x="27" y="55"/>
                        <a:pt x="27" y="54"/>
                        <a:pt x="26" y="53"/>
                      </a:cubicBezTo>
                      <a:cubicBezTo>
                        <a:pt x="24" y="52"/>
                        <a:pt x="24" y="52"/>
                        <a:pt x="22" y="51"/>
                      </a:cubicBezTo>
                      <a:cubicBezTo>
                        <a:pt x="21" y="52"/>
                        <a:pt x="21" y="53"/>
                        <a:pt x="21" y="54"/>
                      </a:cubicBezTo>
                      <a:cubicBezTo>
                        <a:pt x="26" y="54"/>
                        <a:pt x="29" y="55"/>
                        <a:pt x="33" y="56"/>
                      </a:cubicBezTo>
                      <a:cubicBezTo>
                        <a:pt x="35" y="56"/>
                        <a:pt x="35" y="54"/>
                        <a:pt x="34" y="54"/>
                      </a:cubicBezTo>
                      <a:cubicBezTo>
                        <a:pt x="31" y="52"/>
                        <a:pt x="29" y="52"/>
                        <a:pt x="26" y="52"/>
                      </a:cubicBezTo>
                      <a:cubicBezTo>
                        <a:pt x="25" y="52"/>
                        <a:pt x="24" y="54"/>
                        <a:pt x="26" y="54"/>
                      </a:cubicBezTo>
                      <a:cubicBezTo>
                        <a:pt x="29" y="56"/>
                        <a:pt x="28" y="55"/>
                        <a:pt x="32" y="56"/>
                      </a:cubicBezTo>
                      <a:cubicBezTo>
                        <a:pt x="33" y="56"/>
                        <a:pt x="34" y="55"/>
                        <a:pt x="33" y="54"/>
                      </a:cubicBezTo>
                      <a:cubicBezTo>
                        <a:pt x="30" y="49"/>
                        <a:pt x="23" y="47"/>
                        <a:pt x="20" y="41"/>
                      </a:cubicBezTo>
                      <a:cubicBezTo>
                        <a:pt x="19" y="40"/>
                        <a:pt x="17" y="41"/>
                        <a:pt x="18" y="42"/>
                      </a:cubicBezTo>
                      <a:cubicBezTo>
                        <a:pt x="19" y="44"/>
                        <a:pt x="19" y="46"/>
                        <a:pt x="20" y="48"/>
                      </a:cubicBezTo>
                      <a:cubicBezTo>
                        <a:pt x="21" y="49"/>
                        <a:pt x="23" y="49"/>
                        <a:pt x="23" y="47"/>
                      </a:cubicBezTo>
                      <a:cubicBezTo>
                        <a:pt x="21" y="42"/>
                        <a:pt x="19" y="38"/>
                        <a:pt x="18" y="33"/>
                      </a:cubicBezTo>
                      <a:cubicBezTo>
                        <a:pt x="17" y="33"/>
                        <a:pt x="16" y="33"/>
                        <a:pt x="16" y="34"/>
                      </a:cubicBezTo>
                      <a:cubicBezTo>
                        <a:pt x="18" y="39"/>
                        <a:pt x="18" y="39"/>
                        <a:pt x="16" y="36"/>
                      </a:cubicBezTo>
                      <a:cubicBezTo>
                        <a:pt x="15" y="32"/>
                        <a:pt x="15" y="29"/>
                        <a:pt x="16" y="25"/>
                      </a:cubicBezTo>
                      <a:cubicBezTo>
                        <a:pt x="16" y="24"/>
                        <a:pt x="14" y="23"/>
                        <a:pt x="13" y="25"/>
                      </a:cubicBezTo>
                      <a:cubicBezTo>
                        <a:pt x="10" y="28"/>
                        <a:pt x="9" y="27"/>
                        <a:pt x="10" y="22"/>
                      </a:cubicBezTo>
                      <a:cubicBezTo>
                        <a:pt x="12" y="20"/>
                        <a:pt x="13" y="21"/>
                        <a:pt x="11" y="25"/>
                      </a:cubicBezTo>
                      <a:cubicBezTo>
                        <a:pt x="10" y="28"/>
                        <a:pt x="9" y="28"/>
                        <a:pt x="10" y="25"/>
                      </a:cubicBezTo>
                      <a:cubicBezTo>
                        <a:pt x="10" y="21"/>
                        <a:pt x="10" y="18"/>
                        <a:pt x="12" y="15"/>
                      </a:cubicBezTo>
                      <a:cubicBezTo>
                        <a:pt x="11" y="14"/>
                        <a:pt x="10" y="14"/>
                        <a:pt x="10" y="14"/>
                      </a:cubicBezTo>
                      <a:cubicBezTo>
                        <a:pt x="9" y="20"/>
                        <a:pt x="9" y="25"/>
                        <a:pt x="7" y="30"/>
                      </a:cubicBezTo>
                      <a:cubicBezTo>
                        <a:pt x="8" y="30"/>
                        <a:pt x="9" y="30"/>
                        <a:pt x="10" y="31"/>
                      </a:cubicBezTo>
                      <a:cubicBezTo>
                        <a:pt x="10" y="26"/>
                        <a:pt x="11" y="21"/>
                        <a:pt x="11" y="16"/>
                      </a:cubicBezTo>
                      <a:cubicBezTo>
                        <a:pt x="11" y="15"/>
                        <a:pt x="9" y="14"/>
                        <a:pt x="8" y="16"/>
                      </a:cubicBezTo>
                      <a:cubicBezTo>
                        <a:pt x="7" y="21"/>
                        <a:pt x="7" y="26"/>
                        <a:pt x="6" y="31"/>
                      </a:cubicBezTo>
                      <a:cubicBezTo>
                        <a:pt x="7" y="31"/>
                        <a:pt x="7" y="31"/>
                        <a:pt x="8" y="31"/>
                      </a:cubicBezTo>
                      <a:cubicBezTo>
                        <a:pt x="8" y="29"/>
                        <a:pt x="7" y="26"/>
                        <a:pt x="7" y="23"/>
                      </a:cubicBezTo>
                      <a:cubicBezTo>
                        <a:pt x="7" y="21"/>
                        <a:pt x="9" y="12"/>
                        <a:pt x="9" y="22"/>
                      </a:cubicBezTo>
                      <a:cubicBezTo>
                        <a:pt x="9" y="35"/>
                        <a:pt x="2" y="13"/>
                        <a:pt x="10" y="26"/>
                      </a:cubicBezTo>
                      <a:cubicBezTo>
                        <a:pt x="13" y="30"/>
                        <a:pt x="14" y="35"/>
                        <a:pt x="15" y="39"/>
                      </a:cubicBezTo>
                      <a:cubicBezTo>
                        <a:pt x="16" y="39"/>
                        <a:pt x="17" y="38"/>
                        <a:pt x="17" y="38"/>
                      </a:cubicBezTo>
                      <a:cubicBezTo>
                        <a:pt x="14" y="35"/>
                        <a:pt x="12" y="31"/>
                        <a:pt x="10" y="27"/>
                      </a:cubicBezTo>
                      <a:cubicBezTo>
                        <a:pt x="9" y="27"/>
                        <a:pt x="8" y="28"/>
                        <a:pt x="8" y="28"/>
                      </a:cubicBezTo>
                      <a:cubicBezTo>
                        <a:pt x="11" y="32"/>
                        <a:pt x="16" y="37"/>
                        <a:pt x="18" y="41"/>
                      </a:cubicBezTo>
                      <a:cubicBezTo>
                        <a:pt x="19" y="41"/>
                        <a:pt x="19" y="40"/>
                        <a:pt x="20" y="39"/>
                      </a:cubicBezTo>
                      <a:cubicBezTo>
                        <a:pt x="16" y="36"/>
                        <a:pt x="13" y="33"/>
                        <a:pt x="10" y="29"/>
                      </a:cubicBezTo>
                      <a:cubicBezTo>
                        <a:pt x="9" y="28"/>
                        <a:pt x="7" y="29"/>
                        <a:pt x="8" y="30"/>
                      </a:cubicBezTo>
                      <a:cubicBezTo>
                        <a:pt x="10" y="35"/>
                        <a:pt x="14" y="40"/>
                        <a:pt x="16" y="46"/>
                      </a:cubicBezTo>
                      <a:cubicBezTo>
                        <a:pt x="17" y="45"/>
                        <a:pt x="17" y="45"/>
                        <a:pt x="18" y="44"/>
                      </a:cubicBezTo>
                      <a:cubicBezTo>
                        <a:pt x="14" y="41"/>
                        <a:pt x="12" y="37"/>
                        <a:pt x="10" y="33"/>
                      </a:cubicBezTo>
                      <a:cubicBezTo>
                        <a:pt x="9" y="33"/>
                        <a:pt x="9" y="34"/>
                        <a:pt x="8" y="34"/>
                      </a:cubicBezTo>
                      <a:cubicBezTo>
                        <a:pt x="14" y="38"/>
                        <a:pt x="17" y="43"/>
                        <a:pt x="21" y="48"/>
                      </a:cubicBezTo>
                      <a:cubicBezTo>
                        <a:pt x="21" y="47"/>
                        <a:pt x="22" y="47"/>
                        <a:pt x="22" y="47"/>
                      </a:cubicBezTo>
                      <a:cubicBezTo>
                        <a:pt x="17" y="42"/>
                        <a:pt x="13" y="37"/>
                        <a:pt x="9" y="31"/>
                      </a:cubicBezTo>
                      <a:cubicBezTo>
                        <a:pt x="8" y="31"/>
                        <a:pt x="8" y="32"/>
                        <a:pt x="7" y="32"/>
                      </a:cubicBezTo>
                      <a:cubicBezTo>
                        <a:pt x="10" y="36"/>
                        <a:pt x="14" y="39"/>
                        <a:pt x="16" y="44"/>
                      </a:cubicBezTo>
                      <a:cubicBezTo>
                        <a:pt x="17" y="43"/>
                        <a:pt x="17" y="43"/>
                        <a:pt x="18" y="42"/>
                      </a:cubicBezTo>
                      <a:cubicBezTo>
                        <a:pt x="14" y="40"/>
                        <a:pt x="11" y="36"/>
                        <a:pt x="8" y="33"/>
                      </a:cubicBezTo>
                      <a:cubicBezTo>
                        <a:pt x="8" y="31"/>
                        <a:pt x="6" y="32"/>
                        <a:pt x="6" y="34"/>
                      </a:cubicBezTo>
                      <a:cubicBezTo>
                        <a:pt x="8" y="35"/>
                        <a:pt x="9" y="37"/>
                        <a:pt x="10" y="40"/>
                      </a:cubicBezTo>
                      <a:cubicBezTo>
                        <a:pt x="10" y="39"/>
                        <a:pt x="11" y="39"/>
                        <a:pt x="12" y="38"/>
                      </a:cubicBezTo>
                      <a:cubicBezTo>
                        <a:pt x="5" y="33"/>
                        <a:pt x="5" y="25"/>
                        <a:pt x="7" y="18"/>
                      </a:cubicBezTo>
                      <a:cubicBezTo>
                        <a:pt x="7" y="18"/>
                        <a:pt x="6" y="17"/>
                        <a:pt x="5" y="17"/>
                      </a:cubicBezTo>
                      <a:cubicBezTo>
                        <a:pt x="5" y="21"/>
                        <a:pt x="4" y="24"/>
                        <a:pt x="3" y="27"/>
                      </a:cubicBezTo>
                      <a:cubicBezTo>
                        <a:pt x="3" y="27"/>
                        <a:pt x="4" y="27"/>
                        <a:pt x="5" y="27"/>
                      </a:cubicBezTo>
                      <a:cubicBezTo>
                        <a:pt x="5" y="26"/>
                        <a:pt x="5" y="24"/>
                        <a:pt x="5" y="22"/>
                      </a:cubicBezTo>
                      <a:cubicBezTo>
                        <a:pt x="5" y="18"/>
                        <a:pt x="9" y="11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9" y="17"/>
                        <a:pt x="9" y="12"/>
                        <a:pt x="13" y="10"/>
                      </a:cubicBezTo>
                      <a:cubicBezTo>
                        <a:pt x="12" y="10"/>
                        <a:pt x="12" y="9"/>
                        <a:pt x="11" y="9"/>
                      </a:cubicBezTo>
                      <a:cubicBezTo>
                        <a:pt x="9" y="11"/>
                        <a:pt x="7" y="13"/>
                        <a:pt x="5" y="15"/>
                      </a:cubicBezTo>
                      <a:cubicBezTo>
                        <a:pt x="9" y="9"/>
                        <a:pt x="11" y="5"/>
                        <a:pt x="19" y="3"/>
                      </a:cubicBezTo>
                      <a:cubicBezTo>
                        <a:pt x="19" y="3"/>
                        <a:pt x="19" y="2"/>
                        <a:pt x="18" y="1"/>
                      </a:cubicBezTo>
                      <a:cubicBezTo>
                        <a:pt x="12" y="4"/>
                        <a:pt x="6" y="10"/>
                        <a:pt x="7" y="18"/>
                      </a:cubicBezTo>
                      <a:cubicBezTo>
                        <a:pt x="7" y="19"/>
                        <a:pt x="9" y="19"/>
                        <a:pt x="9" y="19"/>
                      </a:cubicBezTo>
                      <a:cubicBezTo>
                        <a:pt x="12" y="16"/>
                        <a:pt x="23" y="0"/>
                        <a:pt x="17" y="13"/>
                      </a:cubicBezTo>
                      <a:cubicBezTo>
                        <a:pt x="14" y="18"/>
                        <a:pt x="13" y="23"/>
                        <a:pt x="12" y="29"/>
                      </a:cubicBezTo>
                      <a:cubicBezTo>
                        <a:pt x="12" y="30"/>
                        <a:pt x="14" y="30"/>
                        <a:pt x="15" y="29"/>
                      </a:cubicBezTo>
                      <a:cubicBezTo>
                        <a:pt x="18" y="25"/>
                        <a:pt x="18" y="19"/>
                        <a:pt x="19" y="14"/>
                      </a:cubicBezTo>
                      <a:cubicBezTo>
                        <a:pt x="19" y="12"/>
                        <a:pt x="17" y="12"/>
                        <a:pt x="17" y="13"/>
                      </a:cubicBezTo>
                      <a:cubicBezTo>
                        <a:pt x="14" y="21"/>
                        <a:pt x="12" y="28"/>
                        <a:pt x="14" y="36"/>
                      </a:cubicBezTo>
                      <a:cubicBezTo>
                        <a:pt x="14" y="37"/>
                        <a:pt x="15" y="37"/>
                        <a:pt x="16" y="36"/>
                      </a:cubicBezTo>
                      <a:cubicBezTo>
                        <a:pt x="19" y="29"/>
                        <a:pt x="18" y="19"/>
                        <a:pt x="18" y="12"/>
                      </a:cubicBezTo>
                      <a:cubicBezTo>
                        <a:pt x="18" y="11"/>
                        <a:pt x="17" y="11"/>
                        <a:pt x="17" y="11"/>
                      </a:cubicBezTo>
                      <a:cubicBezTo>
                        <a:pt x="12" y="11"/>
                        <a:pt x="11" y="15"/>
                        <a:pt x="10" y="19"/>
                      </a:cubicBezTo>
                      <a:cubicBezTo>
                        <a:pt x="9" y="20"/>
                        <a:pt x="11" y="21"/>
                        <a:pt x="12" y="20"/>
                      </a:cubicBezTo>
                      <a:cubicBezTo>
                        <a:pt x="15" y="17"/>
                        <a:pt x="17" y="13"/>
                        <a:pt x="19" y="9"/>
                      </a:cubicBezTo>
                      <a:cubicBezTo>
                        <a:pt x="19" y="9"/>
                        <a:pt x="18" y="9"/>
                        <a:pt x="17" y="8"/>
                      </a:cubicBezTo>
                      <a:cubicBezTo>
                        <a:pt x="15" y="12"/>
                        <a:pt x="12" y="17"/>
                        <a:pt x="10" y="21"/>
                      </a:cubicBezTo>
                      <a:cubicBezTo>
                        <a:pt x="11" y="21"/>
                        <a:pt x="11" y="22"/>
                        <a:pt x="12" y="22"/>
                      </a:cubicBezTo>
                      <a:cubicBezTo>
                        <a:pt x="14" y="18"/>
                        <a:pt x="16" y="13"/>
                        <a:pt x="19" y="9"/>
                      </a:cubicBezTo>
                      <a:cubicBezTo>
                        <a:pt x="19" y="9"/>
                        <a:pt x="18" y="8"/>
                        <a:pt x="17" y="8"/>
                      </a:cubicBezTo>
                      <a:cubicBezTo>
                        <a:pt x="17" y="16"/>
                        <a:pt x="14" y="22"/>
                        <a:pt x="13" y="29"/>
                      </a:cubicBezTo>
                      <a:cubicBezTo>
                        <a:pt x="13" y="30"/>
                        <a:pt x="14" y="31"/>
                        <a:pt x="15" y="30"/>
                      </a:cubicBezTo>
                      <a:cubicBezTo>
                        <a:pt x="17" y="26"/>
                        <a:pt x="18" y="23"/>
                        <a:pt x="18" y="19"/>
                      </a:cubicBezTo>
                      <a:cubicBezTo>
                        <a:pt x="18" y="21"/>
                        <a:pt x="17" y="25"/>
                        <a:pt x="17" y="29"/>
                      </a:cubicBezTo>
                      <a:cubicBezTo>
                        <a:pt x="17" y="33"/>
                        <a:pt x="17" y="38"/>
                        <a:pt x="21" y="39"/>
                      </a:cubicBezTo>
                      <a:cubicBezTo>
                        <a:pt x="30" y="42"/>
                        <a:pt x="24" y="19"/>
                        <a:pt x="22" y="17"/>
                      </a:cubicBezTo>
                      <a:cubicBezTo>
                        <a:pt x="22" y="16"/>
                        <a:pt x="20" y="16"/>
                        <a:pt x="20" y="17"/>
                      </a:cubicBezTo>
                      <a:cubicBezTo>
                        <a:pt x="17" y="23"/>
                        <a:pt x="20" y="41"/>
                        <a:pt x="28" y="43"/>
                      </a:cubicBezTo>
                      <a:cubicBezTo>
                        <a:pt x="28" y="44"/>
                        <a:pt x="29" y="43"/>
                        <a:pt x="29" y="43"/>
                      </a:cubicBezTo>
                      <a:cubicBezTo>
                        <a:pt x="33" y="36"/>
                        <a:pt x="29" y="25"/>
                        <a:pt x="24" y="19"/>
                      </a:cubicBezTo>
                      <a:cubicBezTo>
                        <a:pt x="24" y="18"/>
                        <a:pt x="23" y="18"/>
                        <a:pt x="22" y="19"/>
                      </a:cubicBezTo>
                      <a:cubicBezTo>
                        <a:pt x="19" y="25"/>
                        <a:pt x="19" y="41"/>
                        <a:pt x="28" y="44"/>
                      </a:cubicBezTo>
                      <a:cubicBezTo>
                        <a:pt x="28" y="44"/>
                        <a:pt x="29" y="44"/>
                        <a:pt x="29" y="43"/>
                      </a:cubicBezTo>
                      <a:cubicBezTo>
                        <a:pt x="34" y="38"/>
                        <a:pt x="32" y="16"/>
                        <a:pt x="22" y="19"/>
                      </a:cubicBezTo>
                      <a:cubicBezTo>
                        <a:pt x="12" y="21"/>
                        <a:pt x="21" y="39"/>
                        <a:pt x="24" y="43"/>
                      </a:cubicBezTo>
                      <a:cubicBezTo>
                        <a:pt x="26" y="45"/>
                        <a:pt x="29" y="45"/>
                        <a:pt x="31" y="43"/>
                      </a:cubicBezTo>
                      <a:cubicBezTo>
                        <a:pt x="36" y="39"/>
                        <a:pt x="34" y="27"/>
                        <a:pt x="31" y="22"/>
                      </a:cubicBezTo>
                      <a:cubicBezTo>
                        <a:pt x="30" y="20"/>
                        <a:pt x="25" y="13"/>
                        <a:pt x="21" y="18"/>
                      </a:cubicBezTo>
                      <a:cubicBezTo>
                        <a:pt x="17" y="23"/>
                        <a:pt x="17" y="31"/>
                        <a:pt x="20" y="37"/>
                      </a:cubicBezTo>
                      <a:cubicBezTo>
                        <a:pt x="22" y="40"/>
                        <a:pt x="26" y="48"/>
                        <a:pt x="31" y="46"/>
                      </a:cubicBezTo>
                      <a:cubicBezTo>
                        <a:pt x="37" y="43"/>
                        <a:pt x="37" y="35"/>
                        <a:pt x="37" y="29"/>
                      </a:cubicBezTo>
                      <a:cubicBezTo>
                        <a:pt x="36" y="16"/>
                        <a:pt x="20" y="14"/>
                        <a:pt x="19" y="28"/>
                      </a:cubicBezTo>
                      <a:cubicBezTo>
                        <a:pt x="18" y="38"/>
                        <a:pt x="30" y="57"/>
                        <a:pt x="38" y="42"/>
                      </a:cubicBezTo>
                      <a:cubicBezTo>
                        <a:pt x="42" y="36"/>
                        <a:pt x="41" y="27"/>
                        <a:pt x="37" y="22"/>
                      </a:cubicBezTo>
                      <a:cubicBezTo>
                        <a:pt x="33" y="17"/>
                        <a:pt x="27" y="16"/>
                        <a:pt x="23" y="20"/>
                      </a:cubicBezTo>
                      <a:cubicBezTo>
                        <a:pt x="19" y="25"/>
                        <a:pt x="26" y="45"/>
                        <a:pt x="34" y="43"/>
                      </a:cubicBezTo>
                      <a:cubicBezTo>
                        <a:pt x="41" y="41"/>
                        <a:pt x="35" y="21"/>
                        <a:pt x="33" y="17"/>
                      </a:cubicBezTo>
                      <a:cubicBezTo>
                        <a:pt x="33" y="16"/>
                        <a:pt x="31" y="16"/>
                        <a:pt x="31" y="17"/>
                      </a:cubicBezTo>
                      <a:cubicBezTo>
                        <a:pt x="32" y="24"/>
                        <a:pt x="32" y="30"/>
                        <a:pt x="33" y="37"/>
                      </a:cubicBezTo>
                      <a:cubicBezTo>
                        <a:pt x="33" y="39"/>
                        <a:pt x="35" y="39"/>
                        <a:pt x="35" y="37"/>
                      </a:cubicBezTo>
                      <a:cubicBezTo>
                        <a:pt x="35" y="30"/>
                        <a:pt x="35" y="24"/>
                        <a:pt x="34" y="17"/>
                      </a:cubicBezTo>
                      <a:cubicBezTo>
                        <a:pt x="34" y="16"/>
                        <a:pt x="32" y="15"/>
                        <a:pt x="32" y="16"/>
                      </a:cubicBezTo>
                      <a:cubicBezTo>
                        <a:pt x="31" y="22"/>
                        <a:pt x="31" y="27"/>
                        <a:pt x="30" y="33"/>
                      </a:cubicBezTo>
                      <a:cubicBezTo>
                        <a:pt x="30" y="41"/>
                        <a:pt x="29" y="28"/>
                        <a:pt x="28" y="26"/>
                      </a:cubicBezTo>
                      <a:cubicBezTo>
                        <a:pt x="28" y="22"/>
                        <a:pt x="28" y="16"/>
                        <a:pt x="24" y="14"/>
                      </a:cubicBezTo>
                      <a:cubicBezTo>
                        <a:pt x="23" y="14"/>
                        <a:pt x="23" y="14"/>
                        <a:pt x="22" y="15"/>
                      </a:cubicBezTo>
                      <a:cubicBezTo>
                        <a:pt x="20" y="23"/>
                        <a:pt x="19" y="30"/>
                        <a:pt x="19" y="38"/>
                      </a:cubicBezTo>
                      <a:cubicBezTo>
                        <a:pt x="19" y="39"/>
                        <a:pt x="21" y="40"/>
                        <a:pt x="21" y="38"/>
                      </a:cubicBezTo>
                      <a:cubicBezTo>
                        <a:pt x="23" y="30"/>
                        <a:pt x="23" y="22"/>
                        <a:pt x="24" y="15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0" y="20"/>
                        <a:pt x="20" y="26"/>
                        <a:pt x="17" y="31"/>
                      </a:cubicBezTo>
                      <a:cubicBezTo>
                        <a:pt x="17" y="31"/>
                        <a:pt x="18" y="31"/>
                        <a:pt x="19" y="31"/>
                      </a:cubicBezTo>
                      <a:cubicBezTo>
                        <a:pt x="18" y="24"/>
                        <a:pt x="20" y="17"/>
                        <a:pt x="21" y="10"/>
                      </a:cubicBezTo>
                      <a:cubicBezTo>
                        <a:pt x="22" y="9"/>
                        <a:pt x="20" y="8"/>
                        <a:pt x="19" y="9"/>
                      </a:cubicBezTo>
                      <a:cubicBezTo>
                        <a:pt x="18" y="11"/>
                        <a:pt x="17" y="14"/>
                        <a:pt x="16" y="16"/>
                      </a:cubicBezTo>
                      <a:cubicBezTo>
                        <a:pt x="15" y="20"/>
                        <a:pt x="14" y="23"/>
                        <a:pt x="13" y="27"/>
                      </a:cubicBezTo>
                      <a:cubicBezTo>
                        <a:pt x="14" y="25"/>
                        <a:pt x="15" y="23"/>
                        <a:pt x="15" y="22"/>
                      </a:cubicBezTo>
                      <a:cubicBezTo>
                        <a:pt x="16" y="19"/>
                        <a:pt x="17" y="17"/>
                        <a:pt x="18" y="14"/>
                      </a:cubicBezTo>
                      <a:cubicBezTo>
                        <a:pt x="20" y="11"/>
                        <a:pt x="19" y="9"/>
                        <a:pt x="18" y="15"/>
                      </a:cubicBezTo>
                      <a:cubicBezTo>
                        <a:pt x="17" y="21"/>
                        <a:pt x="15" y="25"/>
                        <a:pt x="15" y="31"/>
                      </a:cubicBezTo>
                      <a:cubicBezTo>
                        <a:pt x="15" y="32"/>
                        <a:pt x="16" y="32"/>
                        <a:pt x="17" y="32"/>
                      </a:cubicBezTo>
                      <a:cubicBezTo>
                        <a:pt x="20" y="30"/>
                        <a:pt x="20" y="28"/>
                        <a:pt x="21" y="25"/>
                      </a:cubicBezTo>
                      <a:cubicBezTo>
                        <a:pt x="19" y="31"/>
                        <a:pt x="21" y="39"/>
                        <a:pt x="22" y="46"/>
                      </a:cubicBezTo>
                      <a:cubicBezTo>
                        <a:pt x="22" y="46"/>
                        <a:pt x="23" y="47"/>
                        <a:pt x="24" y="46"/>
                      </a:cubicBezTo>
                      <a:cubicBezTo>
                        <a:pt x="28" y="43"/>
                        <a:pt x="27" y="35"/>
                        <a:pt x="27" y="31"/>
                      </a:cubicBezTo>
                      <a:cubicBezTo>
                        <a:pt x="27" y="30"/>
                        <a:pt x="25" y="29"/>
                        <a:pt x="25" y="30"/>
                      </a:cubicBezTo>
                      <a:cubicBezTo>
                        <a:pt x="24" y="35"/>
                        <a:pt x="24" y="39"/>
                        <a:pt x="24" y="44"/>
                      </a:cubicBezTo>
                      <a:cubicBezTo>
                        <a:pt x="24" y="45"/>
                        <a:pt x="26" y="45"/>
                        <a:pt x="26" y="44"/>
                      </a:cubicBezTo>
                      <a:cubicBezTo>
                        <a:pt x="27" y="40"/>
                        <a:pt x="28" y="36"/>
                        <a:pt x="26" y="32"/>
                      </a:cubicBezTo>
                      <a:cubicBezTo>
                        <a:pt x="25" y="31"/>
                        <a:pt x="24" y="31"/>
                        <a:pt x="24" y="32"/>
                      </a:cubicBezTo>
                      <a:cubicBezTo>
                        <a:pt x="22" y="37"/>
                        <a:pt x="22" y="42"/>
                        <a:pt x="24" y="47"/>
                      </a:cubicBezTo>
                      <a:cubicBezTo>
                        <a:pt x="24" y="48"/>
                        <a:pt x="25" y="48"/>
                        <a:pt x="26" y="48"/>
                      </a:cubicBezTo>
                      <a:cubicBezTo>
                        <a:pt x="29" y="45"/>
                        <a:pt x="29" y="40"/>
                        <a:pt x="30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8" y="40"/>
                        <a:pt x="28" y="46"/>
                        <a:pt x="28" y="51"/>
                      </a:cubicBezTo>
                      <a:cubicBezTo>
                        <a:pt x="29" y="52"/>
                        <a:pt x="30" y="52"/>
                        <a:pt x="31" y="51"/>
                      </a:cubicBezTo>
                      <a:cubicBezTo>
                        <a:pt x="32" y="47"/>
                        <a:pt x="32" y="42"/>
                        <a:pt x="32" y="37"/>
                      </a:cubicBezTo>
                      <a:cubicBezTo>
                        <a:pt x="32" y="37"/>
                        <a:pt x="31" y="37"/>
                        <a:pt x="30" y="37"/>
                      </a:cubicBezTo>
                      <a:cubicBezTo>
                        <a:pt x="30" y="42"/>
                        <a:pt x="30" y="46"/>
                        <a:pt x="31" y="51"/>
                      </a:cubicBezTo>
                      <a:cubicBezTo>
                        <a:pt x="31" y="52"/>
                        <a:pt x="33" y="52"/>
                        <a:pt x="33" y="51"/>
                      </a:cubicBezTo>
                      <a:cubicBezTo>
                        <a:pt x="34" y="46"/>
                        <a:pt x="34" y="42"/>
                        <a:pt x="35" y="38"/>
                      </a:cubicBezTo>
                      <a:cubicBezTo>
                        <a:pt x="34" y="38"/>
                        <a:pt x="33" y="37"/>
                        <a:pt x="32" y="37"/>
                      </a:cubicBezTo>
                      <a:cubicBezTo>
                        <a:pt x="33" y="42"/>
                        <a:pt x="32" y="47"/>
                        <a:pt x="33" y="52"/>
                      </a:cubicBezTo>
                      <a:cubicBezTo>
                        <a:pt x="34" y="54"/>
                        <a:pt x="35" y="54"/>
                        <a:pt x="36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6" y="38"/>
                        <a:pt x="34" y="38"/>
                        <a:pt x="34" y="40"/>
                      </a:cubicBezTo>
                      <a:cubicBezTo>
                        <a:pt x="34" y="44"/>
                        <a:pt x="34" y="48"/>
                        <a:pt x="35" y="53"/>
                      </a:cubicBezTo>
                      <a:cubicBezTo>
                        <a:pt x="35" y="54"/>
                        <a:pt x="37" y="54"/>
                        <a:pt x="37" y="53"/>
                      </a:cubicBezTo>
                      <a:cubicBezTo>
                        <a:pt x="38" y="49"/>
                        <a:pt x="38" y="46"/>
                        <a:pt x="37" y="42"/>
                      </a:cubicBezTo>
                      <a:cubicBezTo>
                        <a:pt x="37" y="41"/>
                        <a:pt x="36" y="41"/>
                        <a:pt x="35" y="41"/>
                      </a:cubicBezTo>
                      <a:cubicBezTo>
                        <a:pt x="33" y="43"/>
                        <a:pt x="30" y="46"/>
                        <a:pt x="27" y="47"/>
                      </a:cubicBezTo>
                      <a:cubicBezTo>
                        <a:pt x="26" y="47"/>
                        <a:pt x="31" y="50"/>
                        <a:pt x="32" y="51"/>
                      </a:cubicBezTo>
                      <a:cubicBezTo>
                        <a:pt x="32" y="50"/>
                        <a:pt x="33" y="50"/>
                        <a:pt x="33" y="49"/>
                      </a:cubicBezTo>
                      <a:cubicBezTo>
                        <a:pt x="31" y="47"/>
                        <a:pt x="29" y="45"/>
                        <a:pt x="27" y="43"/>
                      </a:cubicBezTo>
                      <a:cubicBezTo>
                        <a:pt x="26" y="43"/>
                        <a:pt x="26" y="44"/>
                        <a:pt x="25" y="44"/>
                      </a:cubicBezTo>
                      <a:cubicBezTo>
                        <a:pt x="28" y="47"/>
                        <a:pt x="30" y="50"/>
                        <a:pt x="32" y="53"/>
                      </a:cubicBezTo>
                      <a:cubicBezTo>
                        <a:pt x="33" y="53"/>
                        <a:pt x="34" y="52"/>
                        <a:pt x="34" y="52"/>
                      </a:cubicBezTo>
                      <a:cubicBezTo>
                        <a:pt x="29" y="47"/>
                        <a:pt x="24" y="42"/>
                        <a:pt x="18" y="38"/>
                      </a:cubicBezTo>
                      <a:cubicBezTo>
                        <a:pt x="17" y="37"/>
                        <a:pt x="16" y="38"/>
                        <a:pt x="16" y="39"/>
                      </a:cubicBezTo>
                      <a:cubicBezTo>
                        <a:pt x="20" y="45"/>
                        <a:pt x="26" y="49"/>
                        <a:pt x="32" y="52"/>
                      </a:cubicBezTo>
                      <a:cubicBezTo>
                        <a:pt x="32" y="53"/>
                        <a:pt x="34" y="52"/>
                        <a:pt x="33" y="51"/>
                      </a:cubicBezTo>
                      <a:cubicBezTo>
                        <a:pt x="34" y="54"/>
                        <a:pt x="38" y="50"/>
                        <a:pt x="39" y="50"/>
                      </a:cubicBezTo>
                      <a:cubicBezTo>
                        <a:pt x="41" y="48"/>
                        <a:pt x="40" y="44"/>
                        <a:pt x="39" y="42"/>
                      </a:cubicBezTo>
                      <a:cubicBezTo>
                        <a:pt x="38" y="42"/>
                        <a:pt x="38" y="42"/>
                        <a:pt x="37" y="42"/>
                      </a:cubicBezTo>
                      <a:cubicBezTo>
                        <a:pt x="32" y="44"/>
                        <a:pt x="33" y="52"/>
                        <a:pt x="36" y="56"/>
                      </a:cubicBezTo>
                      <a:cubicBezTo>
                        <a:pt x="36" y="56"/>
                        <a:pt x="37" y="56"/>
                        <a:pt x="37" y="56"/>
                      </a:cubicBezTo>
                      <a:cubicBezTo>
                        <a:pt x="43" y="52"/>
                        <a:pt x="42" y="41"/>
                        <a:pt x="42" y="35"/>
                      </a:cubicBezTo>
                      <a:cubicBezTo>
                        <a:pt x="41" y="34"/>
                        <a:pt x="39" y="33"/>
                        <a:pt x="39" y="35"/>
                      </a:cubicBezTo>
                      <a:cubicBezTo>
                        <a:pt x="38" y="41"/>
                        <a:pt x="36" y="47"/>
                        <a:pt x="37" y="53"/>
                      </a:cubicBezTo>
                      <a:cubicBezTo>
                        <a:pt x="38" y="54"/>
                        <a:pt x="39" y="54"/>
                        <a:pt x="40" y="53"/>
                      </a:cubicBezTo>
                      <a:cubicBezTo>
                        <a:pt x="41" y="46"/>
                        <a:pt x="41" y="39"/>
                        <a:pt x="42" y="32"/>
                      </a:cubicBezTo>
                      <a:cubicBezTo>
                        <a:pt x="42" y="32"/>
                        <a:pt x="41" y="32"/>
                        <a:pt x="40" y="32"/>
                      </a:cubicBezTo>
                      <a:cubicBezTo>
                        <a:pt x="42" y="39"/>
                        <a:pt x="39" y="46"/>
                        <a:pt x="39" y="53"/>
                      </a:cubicBezTo>
                      <a:cubicBezTo>
                        <a:pt x="39" y="55"/>
                        <a:pt x="41" y="55"/>
                        <a:pt x="41" y="54"/>
                      </a:cubicBezTo>
                      <a:cubicBezTo>
                        <a:pt x="42" y="48"/>
                        <a:pt x="43" y="42"/>
                        <a:pt x="44" y="37"/>
                      </a:cubicBezTo>
                      <a:cubicBezTo>
                        <a:pt x="43" y="37"/>
                        <a:pt x="42" y="37"/>
                        <a:pt x="42" y="37"/>
                      </a:cubicBezTo>
                      <a:cubicBezTo>
                        <a:pt x="41" y="42"/>
                        <a:pt x="41" y="47"/>
                        <a:pt x="40" y="52"/>
                      </a:cubicBezTo>
                      <a:cubicBezTo>
                        <a:pt x="40" y="54"/>
                        <a:pt x="42" y="54"/>
                        <a:pt x="43" y="53"/>
                      </a:cubicBezTo>
                      <a:cubicBezTo>
                        <a:pt x="44" y="47"/>
                        <a:pt x="44" y="42"/>
                        <a:pt x="46" y="37"/>
                      </a:cubicBezTo>
                      <a:cubicBezTo>
                        <a:pt x="45" y="37"/>
                        <a:pt x="44" y="37"/>
                        <a:pt x="44" y="36"/>
                      </a:cubicBezTo>
                      <a:cubicBezTo>
                        <a:pt x="43" y="41"/>
                        <a:pt x="43" y="46"/>
                        <a:pt x="42" y="50"/>
                      </a:cubicBezTo>
                      <a:cubicBezTo>
                        <a:pt x="43" y="50"/>
                        <a:pt x="44" y="50"/>
                        <a:pt x="45" y="50"/>
                      </a:cubicBezTo>
                      <a:cubicBezTo>
                        <a:pt x="45" y="45"/>
                        <a:pt x="45" y="40"/>
                        <a:pt x="47" y="35"/>
                      </a:cubicBezTo>
                      <a:cubicBezTo>
                        <a:pt x="46" y="35"/>
                        <a:pt x="46" y="35"/>
                        <a:pt x="45" y="34"/>
                      </a:cubicBezTo>
                      <a:cubicBezTo>
                        <a:pt x="45" y="39"/>
                        <a:pt x="44" y="44"/>
                        <a:pt x="44" y="49"/>
                      </a:cubicBezTo>
                      <a:cubicBezTo>
                        <a:pt x="44" y="49"/>
                        <a:pt x="45" y="49"/>
                        <a:pt x="46" y="49"/>
                      </a:cubicBezTo>
                      <a:cubicBezTo>
                        <a:pt x="47" y="44"/>
                        <a:pt x="48" y="32"/>
                        <a:pt x="43" y="28"/>
                      </a:cubicBezTo>
                      <a:cubicBezTo>
                        <a:pt x="42" y="28"/>
                        <a:pt x="42" y="28"/>
                        <a:pt x="41" y="29"/>
                      </a:cubicBezTo>
                      <a:cubicBezTo>
                        <a:pt x="39" y="32"/>
                        <a:pt x="38" y="35"/>
                        <a:pt x="38" y="39"/>
                      </a:cubicBezTo>
                      <a:cubicBezTo>
                        <a:pt x="38" y="41"/>
                        <a:pt x="40" y="41"/>
                        <a:pt x="40" y="40"/>
                      </a:cubicBezTo>
                      <a:cubicBezTo>
                        <a:pt x="42" y="34"/>
                        <a:pt x="42" y="29"/>
                        <a:pt x="43" y="24"/>
                      </a:cubicBezTo>
                      <a:cubicBezTo>
                        <a:pt x="42" y="24"/>
                        <a:pt x="41" y="24"/>
                        <a:pt x="40" y="24"/>
                      </a:cubicBezTo>
                      <a:cubicBezTo>
                        <a:pt x="41" y="30"/>
                        <a:pt x="39" y="36"/>
                        <a:pt x="38" y="42"/>
                      </a:cubicBezTo>
                      <a:cubicBezTo>
                        <a:pt x="38" y="44"/>
                        <a:pt x="40" y="44"/>
                        <a:pt x="41" y="43"/>
                      </a:cubicBezTo>
                      <a:cubicBezTo>
                        <a:pt x="43" y="35"/>
                        <a:pt x="43" y="27"/>
                        <a:pt x="43" y="19"/>
                      </a:cubicBezTo>
                      <a:cubicBezTo>
                        <a:pt x="43" y="17"/>
                        <a:pt x="40" y="17"/>
                        <a:pt x="40" y="19"/>
                      </a:cubicBezTo>
                      <a:cubicBezTo>
                        <a:pt x="40" y="24"/>
                        <a:pt x="39" y="29"/>
                        <a:pt x="37" y="35"/>
                      </a:cubicBezTo>
                      <a:cubicBezTo>
                        <a:pt x="38" y="35"/>
                        <a:pt x="39" y="35"/>
                        <a:pt x="40" y="35"/>
                      </a:cubicBezTo>
                      <a:cubicBezTo>
                        <a:pt x="40" y="29"/>
                        <a:pt x="39" y="22"/>
                        <a:pt x="41" y="16"/>
                      </a:cubicBezTo>
                      <a:cubicBezTo>
                        <a:pt x="40" y="16"/>
                        <a:pt x="39" y="16"/>
                        <a:pt x="39" y="16"/>
                      </a:cubicBezTo>
                      <a:cubicBezTo>
                        <a:pt x="39" y="22"/>
                        <a:pt x="38" y="27"/>
                        <a:pt x="37" y="33"/>
                      </a:cubicBezTo>
                      <a:cubicBezTo>
                        <a:pt x="38" y="33"/>
                        <a:pt x="38" y="33"/>
                        <a:pt x="39" y="33"/>
                      </a:cubicBezTo>
                      <a:cubicBezTo>
                        <a:pt x="39" y="26"/>
                        <a:pt x="40" y="20"/>
                        <a:pt x="40" y="13"/>
                      </a:cubicBezTo>
                      <a:cubicBezTo>
                        <a:pt x="40" y="11"/>
                        <a:pt x="38" y="11"/>
                        <a:pt x="38" y="12"/>
                      </a:cubicBezTo>
                      <a:cubicBezTo>
                        <a:pt x="37" y="19"/>
                        <a:pt x="36" y="25"/>
                        <a:pt x="35" y="32"/>
                      </a:cubicBezTo>
                      <a:cubicBezTo>
                        <a:pt x="36" y="32"/>
                        <a:pt x="37" y="32"/>
                        <a:pt x="38" y="32"/>
                      </a:cubicBezTo>
                      <a:cubicBezTo>
                        <a:pt x="37" y="25"/>
                        <a:pt x="37" y="17"/>
                        <a:pt x="37" y="10"/>
                      </a:cubicBezTo>
                      <a:cubicBezTo>
                        <a:pt x="37" y="9"/>
                        <a:pt x="35" y="9"/>
                        <a:pt x="34" y="10"/>
                      </a:cubicBezTo>
                      <a:cubicBezTo>
                        <a:pt x="34" y="17"/>
                        <a:pt x="33" y="24"/>
                        <a:pt x="32" y="31"/>
                      </a:cubicBezTo>
                      <a:cubicBezTo>
                        <a:pt x="32" y="31"/>
                        <a:pt x="33" y="31"/>
                        <a:pt x="34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4" y="10"/>
                        <a:pt x="32" y="10"/>
                        <a:pt x="32" y="12"/>
                      </a:cubicBezTo>
                      <a:cubicBezTo>
                        <a:pt x="31" y="18"/>
                        <a:pt x="30" y="24"/>
                        <a:pt x="29" y="31"/>
                      </a:cubicBezTo>
                      <a:cubicBezTo>
                        <a:pt x="30" y="31"/>
                        <a:pt x="30" y="31"/>
                        <a:pt x="31" y="31"/>
                      </a:cubicBezTo>
                      <a:cubicBezTo>
                        <a:pt x="31" y="25"/>
                        <a:pt x="32" y="19"/>
                        <a:pt x="32" y="13"/>
                      </a:cubicBezTo>
                      <a:cubicBezTo>
                        <a:pt x="32" y="11"/>
                        <a:pt x="30" y="11"/>
                        <a:pt x="30" y="12"/>
                      </a:cubicBezTo>
                      <a:cubicBezTo>
                        <a:pt x="29" y="17"/>
                        <a:pt x="28" y="23"/>
                        <a:pt x="26" y="27"/>
                      </a:cubicBezTo>
                      <a:cubicBezTo>
                        <a:pt x="27" y="28"/>
                        <a:pt x="28" y="28"/>
                        <a:pt x="29" y="28"/>
                      </a:cubicBezTo>
                      <a:cubicBezTo>
                        <a:pt x="29" y="22"/>
                        <a:pt x="29" y="17"/>
                        <a:pt x="30" y="11"/>
                      </a:cubicBezTo>
                      <a:cubicBezTo>
                        <a:pt x="30" y="10"/>
                        <a:pt x="28" y="10"/>
                        <a:pt x="28" y="11"/>
                      </a:cubicBezTo>
                      <a:cubicBezTo>
                        <a:pt x="27" y="17"/>
                        <a:pt x="26" y="22"/>
                        <a:pt x="25" y="28"/>
                      </a:cubicBezTo>
                      <a:cubicBezTo>
                        <a:pt x="25" y="28"/>
                        <a:pt x="26" y="28"/>
                        <a:pt x="27" y="28"/>
                      </a:cubicBezTo>
                      <a:cubicBezTo>
                        <a:pt x="27" y="22"/>
                        <a:pt x="27" y="17"/>
                        <a:pt x="27" y="11"/>
                      </a:cubicBezTo>
                      <a:cubicBezTo>
                        <a:pt x="27" y="10"/>
                        <a:pt x="25" y="9"/>
                        <a:pt x="25" y="10"/>
                      </a:cubicBezTo>
                      <a:cubicBezTo>
                        <a:pt x="23" y="14"/>
                        <a:pt x="22" y="19"/>
                        <a:pt x="21" y="23"/>
                      </a:cubicBezTo>
                      <a:cubicBezTo>
                        <a:pt x="22" y="23"/>
                        <a:pt x="23" y="23"/>
                        <a:pt x="23" y="23"/>
                      </a:cubicBezTo>
                      <a:cubicBezTo>
                        <a:pt x="22" y="18"/>
                        <a:pt x="24" y="13"/>
                        <a:pt x="23" y="7"/>
                      </a:cubicBezTo>
                      <a:cubicBezTo>
                        <a:pt x="22" y="6"/>
                        <a:pt x="21" y="6"/>
                        <a:pt x="20" y="7"/>
                      </a:cubicBezTo>
                      <a:cubicBezTo>
                        <a:pt x="19" y="12"/>
                        <a:pt x="18" y="16"/>
                        <a:pt x="17" y="21"/>
                      </a:cubicBezTo>
                      <a:cubicBezTo>
                        <a:pt x="17" y="22"/>
                        <a:pt x="19" y="23"/>
                        <a:pt x="19" y="22"/>
                      </a:cubicBezTo>
                      <a:cubicBezTo>
                        <a:pt x="20" y="20"/>
                        <a:pt x="20" y="19"/>
                        <a:pt x="20" y="18"/>
                      </a:cubicBezTo>
                      <a:cubicBezTo>
                        <a:pt x="21" y="16"/>
                        <a:pt x="18" y="16"/>
                        <a:pt x="18" y="17"/>
                      </a:cubicBezTo>
                      <a:cubicBezTo>
                        <a:pt x="18" y="18"/>
                        <a:pt x="17" y="20"/>
                        <a:pt x="17" y="21"/>
                      </a:cubicBez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20" y="17"/>
                        <a:pt x="21" y="12"/>
                        <a:pt x="23" y="8"/>
                      </a:cubicBezTo>
                      <a:cubicBezTo>
                        <a:pt x="22" y="8"/>
                        <a:pt x="21" y="8"/>
                        <a:pt x="20" y="8"/>
                      </a:cubicBezTo>
                      <a:cubicBezTo>
                        <a:pt x="22" y="13"/>
                        <a:pt x="20" y="19"/>
                        <a:pt x="21" y="24"/>
                      </a:cubicBezTo>
                      <a:cubicBezTo>
                        <a:pt x="21" y="25"/>
                        <a:pt x="23" y="25"/>
                        <a:pt x="23" y="24"/>
                      </a:cubicBezTo>
                      <a:cubicBezTo>
                        <a:pt x="24" y="20"/>
                        <a:pt x="25" y="15"/>
                        <a:pt x="27" y="11"/>
                      </a:cubicBezTo>
                      <a:cubicBezTo>
                        <a:pt x="26" y="11"/>
                        <a:pt x="25" y="11"/>
                        <a:pt x="25" y="11"/>
                      </a:cubicBezTo>
                      <a:cubicBezTo>
                        <a:pt x="25" y="17"/>
                        <a:pt x="25" y="22"/>
                        <a:pt x="25" y="28"/>
                      </a:cubicBezTo>
                      <a:cubicBezTo>
                        <a:pt x="25" y="29"/>
                        <a:pt x="27" y="30"/>
                        <a:pt x="27" y="28"/>
                      </a:cubicBezTo>
                      <a:cubicBezTo>
                        <a:pt x="28" y="23"/>
                        <a:pt x="29" y="17"/>
                        <a:pt x="30" y="12"/>
                      </a:cubicBezTo>
                      <a:cubicBezTo>
                        <a:pt x="29" y="12"/>
                        <a:pt x="28" y="12"/>
                        <a:pt x="28" y="11"/>
                      </a:cubicBezTo>
                      <a:cubicBezTo>
                        <a:pt x="27" y="17"/>
                        <a:pt x="26" y="22"/>
                        <a:pt x="26" y="28"/>
                      </a:cubicBezTo>
                      <a:cubicBezTo>
                        <a:pt x="26" y="29"/>
                        <a:pt x="28" y="29"/>
                        <a:pt x="29" y="28"/>
                      </a:cubicBezTo>
                      <a:cubicBezTo>
                        <a:pt x="31" y="23"/>
                        <a:pt x="31" y="18"/>
                        <a:pt x="32" y="13"/>
                      </a:cubicBezTo>
                      <a:cubicBezTo>
                        <a:pt x="32" y="13"/>
                        <a:pt x="31" y="13"/>
                        <a:pt x="30" y="13"/>
                      </a:cubicBezTo>
                      <a:cubicBezTo>
                        <a:pt x="30" y="19"/>
                        <a:pt x="29" y="25"/>
                        <a:pt x="29" y="31"/>
                      </a:cubicBezTo>
                      <a:cubicBezTo>
                        <a:pt x="29" y="32"/>
                        <a:pt x="31" y="32"/>
                        <a:pt x="31" y="31"/>
                      </a:cubicBezTo>
                      <a:cubicBezTo>
                        <a:pt x="33" y="25"/>
                        <a:pt x="34" y="18"/>
                        <a:pt x="34" y="12"/>
                      </a:cubicBezTo>
                      <a:cubicBezTo>
                        <a:pt x="33" y="12"/>
                        <a:pt x="32" y="12"/>
                        <a:pt x="32" y="12"/>
                      </a:cubicBezTo>
                      <a:cubicBezTo>
                        <a:pt x="32" y="18"/>
                        <a:pt x="31" y="25"/>
                        <a:pt x="32" y="31"/>
                      </a:cubicBezTo>
                      <a:cubicBezTo>
                        <a:pt x="32" y="32"/>
                        <a:pt x="34" y="33"/>
                        <a:pt x="34" y="31"/>
                      </a:cubicBezTo>
                      <a:cubicBezTo>
                        <a:pt x="35" y="24"/>
                        <a:pt x="36" y="17"/>
                        <a:pt x="37" y="10"/>
                      </a:cubicBezTo>
                      <a:cubicBezTo>
                        <a:pt x="36" y="10"/>
                        <a:pt x="35" y="10"/>
                        <a:pt x="34" y="10"/>
                      </a:cubicBezTo>
                      <a:cubicBezTo>
                        <a:pt x="35" y="17"/>
                        <a:pt x="35" y="25"/>
                        <a:pt x="35" y="32"/>
                      </a:cubicBezTo>
                      <a:cubicBezTo>
                        <a:pt x="35" y="33"/>
                        <a:pt x="37" y="34"/>
                        <a:pt x="38" y="32"/>
                      </a:cubicBezTo>
                      <a:cubicBezTo>
                        <a:pt x="39" y="26"/>
                        <a:pt x="39" y="19"/>
                        <a:pt x="40" y="13"/>
                      </a:cubicBezTo>
                      <a:cubicBezTo>
                        <a:pt x="39" y="13"/>
                        <a:pt x="38" y="13"/>
                        <a:pt x="38" y="13"/>
                      </a:cubicBezTo>
                      <a:cubicBezTo>
                        <a:pt x="37" y="20"/>
                        <a:pt x="37" y="26"/>
                        <a:pt x="37" y="33"/>
                      </a:cubicBezTo>
                      <a:cubicBezTo>
                        <a:pt x="37" y="35"/>
                        <a:pt x="39" y="35"/>
                        <a:pt x="39" y="34"/>
                      </a:cubicBezTo>
                      <a:cubicBezTo>
                        <a:pt x="40" y="28"/>
                        <a:pt x="41" y="22"/>
                        <a:pt x="41" y="16"/>
                      </a:cubicBezTo>
                      <a:cubicBezTo>
                        <a:pt x="41" y="14"/>
                        <a:pt x="39" y="14"/>
                        <a:pt x="39" y="15"/>
                      </a:cubicBezTo>
                      <a:cubicBezTo>
                        <a:pt x="37" y="22"/>
                        <a:pt x="38" y="29"/>
                        <a:pt x="37" y="35"/>
                      </a:cubicBezTo>
                      <a:cubicBezTo>
                        <a:pt x="37" y="36"/>
                        <a:pt x="39" y="37"/>
                        <a:pt x="40" y="35"/>
                      </a:cubicBezTo>
                      <a:cubicBezTo>
                        <a:pt x="41" y="30"/>
                        <a:pt x="42" y="24"/>
                        <a:pt x="43" y="19"/>
                      </a:cubicBezTo>
                      <a:cubicBezTo>
                        <a:pt x="42" y="19"/>
                        <a:pt x="41" y="19"/>
                        <a:pt x="40" y="19"/>
                      </a:cubicBezTo>
                      <a:cubicBezTo>
                        <a:pt x="40" y="27"/>
                        <a:pt x="41" y="35"/>
                        <a:pt x="38" y="42"/>
                      </a:cubicBezTo>
                      <a:cubicBezTo>
                        <a:pt x="39" y="43"/>
                        <a:pt x="40" y="43"/>
                        <a:pt x="41" y="43"/>
                      </a:cubicBezTo>
                      <a:cubicBezTo>
                        <a:pt x="42" y="36"/>
                        <a:pt x="43" y="30"/>
                        <a:pt x="43" y="24"/>
                      </a:cubicBezTo>
                      <a:cubicBezTo>
                        <a:pt x="43" y="22"/>
                        <a:pt x="40" y="22"/>
                        <a:pt x="40" y="24"/>
                      </a:cubicBezTo>
                      <a:cubicBezTo>
                        <a:pt x="40" y="29"/>
                        <a:pt x="40" y="34"/>
                        <a:pt x="38" y="39"/>
                      </a:cubicBezTo>
                      <a:cubicBezTo>
                        <a:pt x="39" y="39"/>
                        <a:pt x="39" y="39"/>
                        <a:pt x="40" y="39"/>
                      </a:cubicBezTo>
                      <a:cubicBezTo>
                        <a:pt x="40" y="36"/>
                        <a:pt x="41" y="34"/>
                        <a:pt x="43" y="32"/>
                      </a:cubicBezTo>
                      <a:cubicBezTo>
                        <a:pt x="44" y="35"/>
                        <a:pt x="44" y="38"/>
                        <a:pt x="44" y="40"/>
                      </a:cubicBezTo>
                      <a:cubicBezTo>
                        <a:pt x="44" y="43"/>
                        <a:pt x="44" y="46"/>
                        <a:pt x="44" y="49"/>
                      </a:cubicBezTo>
                      <a:cubicBezTo>
                        <a:pt x="44" y="50"/>
                        <a:pt x="46" y="51"/>
                        <a:pt x="46" y="49"/>
                      </a:cubicBezTo>
                      <a:cubicBezTo>
                        <a:pt x="47" y="44"/>
                        <a:pt x="47" y="40"/>
                        <a:pt x="47" y="34"/>
                      </a:cubicBezTo>
                      <a:cubicBezTo>
                        <a:pt x="47" y="33"/>
                        <a:pt x="45" y="33"/>
                        <a:pt x="45" y="34"/>
                      </a:cubicBezTo>
                      <a:cubicBezTo>
                        <a:pt x="42" y="39"/>
                        <a:pt x="42" y="45"/>
                        <a:pt x="42" y="50"/>
                      </a:cubicBezTo>
                      <a:cubicBezTo>
                        <a:pt x="42" y="52"/>
                        <a:pt x="44" y="52"/>
                        <a:pt x="45" y="50"/>
                      </a:cubicBezTo>
                      <a:cubicBezTo>
                        <a:pt x="45" y="46"/>
                        <a:pt x="46" y="41"/>
                        <a:pt x="46" y="36"/>
                      </a:cubicBezTo>
                      <a:cubicBezTo>
                        <a:pt x="46" y="35"/>
                        <a:pt x="44" y="35"/>
                        <a:pt x="44" y="36"/>
                      </a:cubicBezTo>
                      <a:cubicBezTo>
                        <a:pt x="42" y="41"/>
                        <a:pt x="42" y="47"/>
                        <a:pt x="40" y="52"/>
                      </a:cubicBezTo>
                      <a:cubicBezTo>
                        <a:pt x="41" y="52"/>
                        <a:pt x="42" y="52"/>
                        <a:pt x="43" y="52"/>
                      </a:cubicBezTo>
                      <a:cubicBezTo>
                        <a:pt x="43" y="47"/>
                        <a:pt x="44" y="42"/>
                        <a:pt x="44" y="37"/>
                      </a:cubicBezTo>
                      <a:cubicBezTo>
                        <a:pt x="44" y="35"/>
                        <a:pt x="42" y="35"/>
                        <a:pt x="42" y="36"/>
                      </a:cubicBezTo>
                      <a:cubicBezTo>
                        <a:pt x="40" y="42"/>
                        <a:pt x="40" y="48"/>
                        <a:pt x="39" y="53"/>
                      </a:cubicBezTo>
                      <a:cubicBezTo>
                        <a:pt x="40" y="53"/>
                        <a:pt x="40" y="53"/>
                        <a:pt x="41" y="53"/>
                      </a:cubicBezTo>
                      <a:cubicBezTo>
                        <a:pt x="42" y="46"/>
                        <a:pt x="44" y="39"/>
                        <a:pt x="42" y="32"/>
                      </a:cubicBezTo>
                      <a:cubicBezTo>
                        <a:pt x="42" y="31"/>
                        <a:pt x="40" y="31"/>
                        <a:pt x="40" y="32"/>
                      </a:cubicBezTo>
                      <a:cubicBezTo>
                        <a:pt x="39" y="39"/>
                        <a:pt x="39" y="46"/>
                        <a:pt x="37" y="52"/>
                      </a:cubicBezTo>
                      <a:cubicBezTo>
                        <a:pt x="38" y="52"/>
                        <a:pt x="39" y="52"/>
                        <a:pt x="40" y="52"/>
                      </a:cubicBezTo>
                      <a:cubicBezTo>
                        <a:pt x="38" y="47"/>
                        <a:pt x="40" y="41"/>
                        <a:pt x="41" y="35"/>
                      </a:cubicBezTo>
                      <a:cubicBezTo>
                        <a:pt x="41" y="35"/>
                        <a:pt x="40" y="35"/>
                        <a:pt x="39" y="35"/>
                      </a:cubicBezTo>
                      <a:cubicBezTo>
                        <a:pt x="39" y="38"/>
                        <a:pt x="39" y="41"/>
                        <a:pt x="39" y="44"/>
                      </a:cubicBezTo>
                      <a:cubicBezTo>
                        <a:pt x="39" y="46"/>
                        <a:pt x="39" y="48"/>
                        <a:pt x="39" y="50"/>
                      </a:cubicBezTo>
                      <a:cubicBezTo>
                        <a:pt x="38" y="50"/>
                        <a:pt x="37" y="50"/>
                        <a:pt x="36" y="51"/>
                      </a:cubicBezTo>
                      <a:cubicBezTo>
                        <a:pt x="37" y="46"/>
                        <a:pt x="36" y="45"/>
                        <a:pt x="33" y="50"/>
                      </a:cubicBezTo>
                      <a:cubicBezTo>
                        <a:pt x="32" y="49"/>
                        <a:pt x="31" y="50"/>
                        <a:pt x="31" y="51"/>
                      </a:cubicBezTo>
                      <a:cubicBezTo>
                        <a:pt x="31" y="47"/>
                        <a:pt x="21" y="42"/>
                        <a:pt x="18" y="38"/>
                      </a:cubicBezTo>
                      <a:cubicBezTo>
                        <a:pt x="18" y="38"/>
                        <a:pt x="17" y="39"/>
                        <a:pt x="17" y="39"/>
                      </a:cubicBezTo>
                      <a:cubicBezTo>
                        <a:pt x="22" y="44"/>
                        <a:pt x="27" y="49"/>
                        <a:pt x="33" y="53"/>
                      </a:cubicBezTo>
                      <a:cubicBezTo>
                        <a:pt x="34" y="54"/>
                        <a:pt x="35" y="53"/>
                        <a:pt x="34" y="52"/>
                      </a:cubicBezTo>
                      <a:cubicBezTo>
                        <a:pt x="32" y="49"/>
                        <a:pt x="30" y="46"/>
                        <a:pt x="27" y="43"/>
                      </a:cubicBezTo>
                      <a:cubicBezTo>
                        <a:pt x="26" y="42"/>
                        <a:pt x="24" y="43"/>
                        <a:pt x="25" y="44"/>
                      </a:cubicBezTo>
                      <a:cubicBezTo>
                        <a:pt x="27" y="47"/>
                        <a:pt x="29" y="49"/>
                        <a:pt x="32" y="51"/>
                      </a:cubicBezTo>
                      <a:cubicBezTo>
                        <a:pt x="33" y="52"/>
                        <a:pt x="34" y="50"/>
                        <a:pt x="33" y="49"/>
                      </a:cubicBezTo>
                      <a:cubicBezTo>
                        <a:pt x="31" y="47"/>
                        <a:pt x="23" y="40"/>
                        <a:pt x="23" y="47"/>
                      </a:cubicBezTo>
                      <a:cubicBezTo>
                        <a:pt x="23" y="55"/>
                        <a:pt x="39" y="37"/>
                        <a:pt x="35" y="52"/>
                      </a:cubicBezTo>
                      <a:cubicBezTo>
                        <a:pt x="36" y="52"/>
                        <a:pt x="36" y="52"/>
                        <a:pt x="37" y="52"/>
                      </a:cubicBezTo>
                      <a:cubicBezTo>
                        <a:pt x="36" y="48"/>
                        <a:pt x="36" y="44"/>
                        <a:pt x="36" y="40"/>
                      </a:cubicBezTo>
                      <a:cubicBezTo>
                        <a:pt x="35" y="40"/>
                        <a:pt x="35" y="40"/>
                        <a:pt x="34" y="40"/>
                      </a:cubicBezTo>
                      <a:cubicBezTo>
                        <a:pt x="34" y="44"/>
                        <a:pt x="34" y="48"/>
                        <a:pt x="33" y="52"/>
                      </a:cubicBezTo>
                      <a:cubicBezTo>
                        <a:pt x="34" y="52"/>
                        <a:pt x="35" y="52"/>
                        <a:pt x="36" y="52"/>
                      </a:cubicBezTo>
                      <a:cubicBezTo>
                        <a:pt x="34" y="47"/>
                        <a:pt x="35" y="42"/>
                        <a:pt x="35" y="37"/>
                      </a:cubicBezTo>
                      <a:cubicBezTo>
                        <a:pt x="34" y="36"/>
                        <a:pt x="32" y="36"/>
                        <a:pt x="32" y="37"/>
                      </a:cubicBezTo>
                      <a:cubicBezTo>
                        <a:pt x="32" y="41"/>
                        <a:pt x="32" y="46"/>
                        <a:pt x="31" y="50"/>
                      </a:cubicBezTo>
                      <a:cubicBezTo>
                        <a:pt x="32" y="50"/>
                        <a:pt x="32" y="50"/>
                        <a:pt x="33" y="51"/>
                      </a:cubicBezTo>
                      <a:cubicBezTo>
                        <a:pt x="33" y="46"/>
                        <a:pt x="33" y="42"/>
                        <a:pt x="32" y="37"/>
                      </a:cubicBezTo>
                      <a:cubicBezTo>
                        <a:pt x="32" y="36"/>
                        <a:pt x="30" y="36"/>
                        <a:pt x="30" y="37"/>
                      </a:cubicBezTo>
                      <a:cubicBezTo>
                        <a:pt x="30" y="42"/>
                        <a:pt x="29" y="46"/>
                        <a:pt x="28" y="50"/>
                      </a:cubicBezTo>
                      <a:cubicBezTo>
                        <a:pt x="29" y="51"/>
                        <a:pt x="30" y="51"/>
                        <a:pt x="31" y="51"/>
                      </a:cubicBezTo>
                      <a:cubicBezTo>
                        <a:pt x="30" y="46"/>
                        <a:pt x="30" y="40"/>
                        <a:pt x="30" y="35"/>
                      </a:cubicBezTo>
                      <a:cubicBezTo>
                        <a:pt x="30" y="34"/>
                        <a:pt x="28" y="34"/>
                        <a:pt x="28" y="35"/>
                      </a:cubicBezTo>
                      <a:cubicBezTo>
                        <a:pt x="28" y="36"/>
                        <a:pt x="28" y="36"/>
                        <a:pt x="27" y="37"/>
                      </a:cubicBezTo>
                      <a:cubicBezTo>
                        <a:pt x="28" y="41"/>
                        <a:pt x="27" y="42"/>
                        <a:pt x="25" y="41"/>
                      </a:cubicBezTo>
                      <a:cubicBezTo>
                        <a:pt x="26" y="35"/>
                        <a:pt x="26" y="33"/>
                        <a:pt x="25" y="38"/>
                      </a:cubicBezTo>
                      <a:cubicBezTo>
                        <a:pt x="24" y="40"/>
                        <a:pt x="24" y="42"/>
                        <a:pt x="24" y="44"/>
                      </a:cubicBezTo>
                      <a:cubicBezTo>
                        <a:pt x="25" y="44"/>
                        <a:pt x="25" y="44"/>
                        <a:pt x="26" y="44"/>
                      </a:cubicBezTo>
                      <a:cubicBezTo>
                        <a:pt x="26" y="39"/>
                        <a:pt x="26" y="35"/>
                        <a:pt x="27" y="31"/>
                      </a:cubicBezTo>
                      <a:cubicBezTo>
                        <a:pt x="26" y="31"/>
                        <a:pt x="26" y="31"/>
                        <a:pt x="25" y="31"/>
                      </a:cubicBezTo>
                      <a:cubicBezTo>
                        <a:pt x="25" y="34"/>
                        <a:pt x="25" y="38"/>
                        <a:pt x="24" y="42"/>
                      </a:cubicBezTo>
                      <a:cubicBezTo>
                        <a:pt x="23" y="39"/>
                        <a:pt x="23" y="36"/>
                        <a:pt x="23" y="33"/>
                      </a:cubicBezTo>
                      <a:cubicBezTo>
                        <a:pt x="23" y="29"/>
                        <a:pt x="23" y="25"/>
                        <a:pt x="22" y="21"/>
                      </a:cubicBezTo>
                      <a:cubicBezTo>
                        <a:pt x="22" y="21"/>
                        <a:pt x="21" y="20"/>
                        <a:pt x="20" y="21"/>
                      </a:cubicBezTo>
                      <a:cubicBezTo>
                        <a:pt x="19" y="22"/>
                        <a:pt x="18" y="27"/>
                        <a:pt x="18" y="25"/>
                      </a:cubicBezTo>
                      <a:cubicBezTo>
                        <a:pt x="19" y="20"/>
                        <a:pt x="21" y="15"/>
                        <a:pt x="21" y="10"/>
                      </a:cubicBezTo>
                      <a:cubicBezTo>
                        <a:pt x="21" y="9"/>
                        <a:pt x="20" y="8"/>
                        <a:pt x="19" y="9"/>
                      </a:cubicBezTo>
                      <a:cubicBezTo>
                        <a:pt x="15" y="12"/>
                        <a:pt x="9" y="25"/>
                        <a:pt x="11" y="30"/>
                      </a:cubicBezTo>
                      <a:cubicBezTo>
                        <a:pt x="11" y="30"/>
                        <a:pt x="13" y="31"/>
                        <a:pt x="13" y="30"/>
                      </a:cubicBezTo>
                      <a:cubicBezTo>
                        <a:pt x="16" y="23"/>
                        <a:pt x="18" y="16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17"/>
                        <a:pt x="16" y="24"/>
                        <a:pt x="17" y="31"/>
                      </a:cubicBezTo>
                      <a:cubicBezTo>
                        <a:pt x="17" y="32"/>
                        <a:pt x="18" y="33"/>
                        <a:pt x="19" y="32"/>
                      </a:cubicBezTo>
                      <a:cubicBezTo>
                        <a:pt x="22" y="27"/>
                        <a:pt x="23" y="21"/>
                        <a:pt x="24" y="15"/>
                      </a:cubicBezTo>
                      <a:cubicBezTo>
                        <a:pt x="23" y="15"/>
                        <a:pt x="22" y="15"/>
                        <a:pt x="22" y="15"/>
                      </a:cubicBezTo>
                      <a:cubicBezTo>
                        <a:pt x="21" y="22"/>
                        <a:pt x="20" y="30"/>
                        <a:pt x="19" y="38"/>
                      </a:cubicBezTo>
                      <a:cubicBezTo>
                        <a:pt x="20" y="38"/>
                        <a:pt x="21" y="38"/>
                        <a:pt x="22" y="38"/>
                      </a:cubicBezTo>
                      <a:cubicBezTo>
                        <a:pt x="21" y="34"/>
                        <a:pt x="22" y="29"/>
                        <a:pt x="22" y="25"/>
                      </a:cubicBezTo>
                      <a:cubicBezTo>
                        <a:pt x="22" y="25"/>
                        <a:pt x="24" y="16"/>
                        <a:pt x="25" y="19"/>
                      </a:cubicBezTo>
                      <a:cubicBezTo>
                        <a:pt x="26" y="23"/>
                        <a:pt x="26" y="27"/>
                        <a:pt x="27" y="32"/>
                      </a:cubicBezTo>
                      <a:cubicBezTo>
                        <a:pt x="27" y="34"/>
                        <a:pt x="27" y="40"/>
                        <a:pt x="31" y="41"/>
                      </a:cubicBezTo>
                      <a:cubicBezTo>
                        <a:pt x="31" y="41"/>
                        <a:pt x="32" y="40"/>
                        <a:pt x="32" y="40"/>
                      </a:cubicBezTo>
                      <a:cubicBezTo>
                        <a:pt x="33" y="32"/>
                        <a:pt x="33" y="25"/>
                        <a:pt x="34" y="17"/>
                      </a:cubicBezTo>
                      <a:cubicBezTo>
                        <a:pt x="33" y="17"/>
                        <a:pt x="33" y="17"/>
                        <a:pt x="32" y="17"/>
                      </a:cubicBezTo>
                      <a:cubicBezTo>
                        <a:pt x="32" y="24"/>
                        <a:pt x="33" y="30"/>
                        <a:pt x="33" y="37"/>
                      </a:cubicBezTo>
                      <a:cubicBezTo>
                        <a:pt x="34" y="37"/>
                        <a:pt x="34" y="37"/>
                        <a:pt x="35" y="37"/>
                      </a:cubicBezTo>
                      <a:cubicBezTo>
                        <a:pt x="34" y="30"/>
                        <a:pt x="34" y="24"/>
                        <a:pt x="34" y="17"/>
                      </a:cubicBezTo>
                      <a:cubicBezTo>
                        <a:pt x="33" y="17"/>
                        <a:pt x="32" y="17"/>
                        <a:pt x="31" y="17"/>
                      </a:cubicBezTo>
                      <a:cubicBezTo>
                        <a:pt x="34" y="24"/>
                        <a:pt x="36" y="33"/>
                        <a:pt x="34" y="40"/>
                      </a:cubicBezTo>
                      <a:cubicBezTo>
                        <a:pt x="33" y="46"/>
                        <a:pt x="25" y="29"/>
                        <a:pt x="26" y="31"/>
                      </a:cubicBezTo>
                      <a:cubicBezTo>
                        <a:pt x="25" y="30"/>
                        <a:pt x="25" y="30"/>
                        <a:pt x="25" y="29"/>
                      </a:cubicBezTo>
                      <a:cubicBezTo>
                        <a:pt x="22" y="22"/>
                        <a:pt x="26" y="21"/>
                        <a:pt x="37" y="26"/>
                      </a:cubicBezTo>
                      <a:cubicBezTo>
                        <a:pt x="38" y="30"/>
                        <a:pt x="38" y="35"/>
                        <a:pt x="37" y="39"/>
                      </a:cubicBezTo>
                      <a:cubicBezTo>
                        <a:pt x="30" y="43"/>
                        <a:pt x="25" y="43"/>
                        <a:pt x="23" y="38"/>
                      </a:cubicBezTo>
                      <a:cubicBezTo>
                        <a:pt x="23" y="37"/>
                        <a:pt x="22" y="35"/>
                        <a:pt x="22" y="33"/>
                      </a:cubicBezTo>
                      <a:cubicBezTo>
                        <a:pt x="21" y="32"/>
                        <a:pt x="21" y="31"/>
                        <a:pt x="21" y="30"/>
                      </a:cubicBezTo>
                      <a:cubicBezTo>
                        <a:pt x="20" y="24"/>
                        <a:pt x="24" y="22"/>
                        <a:pt x="33" y="24"/>
                      </a:cubicBezTo>
                      <a:cubicBezTo>
                        <a:pt x="35" y="26"/>
                        <a:pt x="35" y="30"/>
                        <a:pt x="35" y="33"/>
                      </a:cubicBezTo>
                      <a:cubicBezTo>
                        <a:pt x="35" y="36"/>
                        <a:pt x="33" y="47"/>
                        <a:pt x="26" y="42"/>
                      </a:cubicBezTo>
                      <a:cubicBezTo>
                        <a:pt x="22" y="39"/>
                        <a:pt x="21" y="31"/>
                        <a:pt x="20" y="27"/>
                      </a:cubicBezTo>
                      <a:cubicBezTo>
                        <a:pt x="20" y="26"/>
                        <a:pt x="20" y="25"/>
                        <a:pt x="20" y="25"/>
                      </a:cubicBezTo>
                      <a:cubicBezTo>
                        <a:pt x="28" y="22"/>
                        <a:pt x="32" y="25"/>
                        <a:pt x="31" y="31"/>
                      </a:cubicBezTo>
                      <a:cubicBezTo>
                        <a:pt x="31" y="32"/>
                        <a:pt x="31" y="46"/>
                        <a:pt x="26" y="41"/>
                      </a:cubicBezTo>
                      <a:cubicBezTo>
                        <a:pt x="22" y="38"/>
                        <a:pt x="21" y="32"/>
                        <a:pt x="20" y="28"/>
                      </a:cubicBezTo>
                      <a:cubicBezTo>
                        <a:pt x="20" y="27"/>
                        <a:pt x="20" y="26"/>
                        <a:pt x="20" y="26"/>
                      </a:cubicBezTo>
                      <a:cubicBezTo>
                        <a:pt x="20" y="22"/>
                        <a:pt x="22" y="22"/>
                        <a:pt x="27" y="24"/>
                      </a:cubicBezTo>
                      <a:cubicBezTo>
                        <a:pt x="28" y="26"/>
                        <a:pt x="29" y="29"/>
                        <a:pt x="29" y="32"/>
                      </a:cubicBezTo>
                      <a:cubicBezTo>
                        <a:pt x="29" y="32"/>
                        <a:pt x="29" y="33"/>
                        <a:pt x="30" y="34"/>
                      </a:cubicBezTo>
                      <a:cubicBezTo>
                        <a:pt x="30" y="37"/>
                        <a:pt x="29" y="38"/>
                        <a:pt x="24" y="37"/>
                      </a:cubicBezTo>
                      <a:cubicBezTo>
                        <a:pt x="23" y="34"/>
                        <a:pt x="23" y="30"/>
                        <a:pt x="23" y="27"/>
                      </a:cubicBezTo>
                      <a:cubicBezTo>
                        <a:pt x="23" y="18"/>
                        <a:pt x="25" y="23"/>
                        <a:pt x="26" y="28"/>
                      </a:cubicBezTo>
                      <a:cubicBezTo>
                        <a:pt x="27" y="31"/>
                        <a:pt x="28" y="34"/>
                        <a:pt x="28" y="37"/>
                      </a:cubicBezTo>
                      <a:cubicBezTo>
                        <a:pt x="28" y="43"/>
                        <a:pt x="24" y="34"/>
                        <a:pt x="23" y="33"/>
                      </a:cubicBezTo>
                      <a:cubicBezTo>
                        <a:pt x="22" y="28"/>
                        <a:pt x="23" y="22"/>
                        <a:pt x="20" y="19"/>
                      </a:cubicBezTo>
                      <a:cubicBezTo>
                        <a:pt x="23" y="22"/>
                        <a:pt x="24" y="29"/>
                        <a:pt x="23" y="34"/>
                      </a:cubicBezTo>
                      <a:cubicBezTo>
                        <a:pt x="22" y="33"/>
                        <a:pt x="21" y="33"/>
                        <a:pt x="19" y="33"/>
                      </a:cubicBezTo>
                      <a:cubicBezTo>
                        <a:pt x="19" y="31"/>
                        <a:pt x="19" y="30"/>
                        <a:pt x="19" y="29"/>
                      </a:cubicBezTo>
                      <a:cubicBezTo>
                        <a:pt x="19" y="27"/>
                        <a:pt x="20" y="25"/>
                        <a:pt x="20" y="22"/>
                      </a:cubicBezTo>
                      <a:cubicBezTo>
                        <a:pt x="20" y="20"/>
                        <a:pt x="21" y="17"/>
                        <a:pt x="19" y="15"/>
                      </a:cubicBezTo>
                      <a:cubicBezTo>
                        <a:pt x="19" y="14"/>
                        <a:pt x="17" y="14"/>
                        <a:pt x="17" y="15"/>
                      </a:cubicBezTo>
                      <a:cubicBezTo>
                        <a:pt x="16" y="20"/>
                        <a:pt x="15" y="25"/>
                        <a:pt x="13" y="29"/>
                      </a:cubicBezTo>
                      <a:cubicBezTo>
                        <a:pt x="14" y="29"/>
                        <a:pt x="14" y="30"/>
                        <a:pt x="15" y="30"/>
                      </a:cubicBezTo>
                      <a:cubicBezTo>
                        <a:pt x="16" y="22"/>
                        <a:pt x="20" y="16"/>
                        <a:pt x="20" y="8"/>
                      </a:cubicBezTo>
                      <a:cubicBezTo>
                        <a:pt x="20" y="7"/>
                        <a:pt x="18" y="7"/>
                        <a:pt x="17" y="8"/>
                      </a:cubicBezTo>
                      <a:cubicBezTo>
                        <a:pt x="14" y="12"/>
                        <a:pt x="12" y="16"/>
                        <a:pt x="10" y="21"/>
                      </a:cubicBezTo>
                      <a:cubicBezTo>
                        <a:pt x="9" y="22"/>
                        <a:pt x="11" y="23"/>
                        <a:pt x="12" y="22"/>
                      </a:cubicBezTo>
                      <a:cubicBezTo>
                        <a:pt x="14" y="18"/>
                        <a:pt x="17" y="14"/>
                        <a:pt x="19" y="9"/>
                      </a:cubicBezTo>
                      <a:cubicBezTo>
                        <a:pt x="20" y="8"/>
                        <a:pt x="18" y="7"/>
                        <a:pt x="17" y="8"/>
                      </a:cubicBezTo>
                      <a:cubicBezTo>
                        <a:pt x="15" y="12"/>
                        <a:pt x="13" y="15"/>
                        <a:pt x="10" y="18"/>
                      </a:cubicBezTo>
                      <a:cubicBezTo>
                        <a:pt x="11" y="18"/>
                        <a:pt x="11" y="19"/>
                        <a:pt x="12" y="19"/>
                      </a:cubicBezTo>
                      <a:cubicBezTo>
                        <a:pt x="12" y="16"/>
                        <a:pt x="13" y="15"/>
                        <a:pt x="16" y="15"/>
                      </a:cubicBezTo>
                      <a:cubicBezTo>
                        <a:pt x="16" y="17"/>
                        <a:pt x="16" y="19"/>
                        <a:pt x="15" y="21"/>
                      </a:cubicBezTo>
                      <a:cubicBezTo>
                        <a:pt x="15" y="26"/>
                        <a:pt x="15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5" y="28"/>
                        <a:pt x="17" y="21"/>
                        <a:pt x="19" y="14"/>
                      </a:cubicBezTo>
                      <a:cubicBezTo>
                        <a:pt x="18" y="14"/>
                        <a:pt x="17" y="14"/>
                        <a:pt x="17" y="14"/>
                      </a:cubicBezTo>
                      <a:cubicBezTo>
                        <a:pt x="16" y="19"/>
                        <a:pt x="16" y="24"/>
                        <a:pt x="13" y="28"/>
                      </a:cubicBezTo>
                      <a:cubicBezTo>
                        <a:pt x="13" y="29"/>
                        <a:pt x="14" y="29"/>
                        <a:pt x="15" y="29"/>
                      </a:cubicBezTo>
                      <a:cubicBezTo>
                        <a:pt x="15" y="20"/>
                        <a:pt x="20" y="14"/>
                        <a:pt x="22" y="6"/>
                      </a:cubicBezTo>
                      <a:cubicBezTo>
                        <a:pt x="22" y="5"/>
                        <a:pt x="21" y="4"/>
                        <a:pt x="21" y="4"/>
                      </a:cubicBezTo>
                      <a:cubicBezTo>
                        <a:pt x="18" y="5"/>
                        <a:pt x="16" y="5"/>
                        <a:pt x="14" y="7"/>
                      </a:cubicBezTo>
                      <a:cubicBezTo>
                        <a:pt x="13" y="8"/>
                        <a:pt x="12" y="10"/>
                        <a:pt x="11" y="12"/>
                      </a:cubicBezTo>
                      <a:cubicBezTo>
                        <a:pt x="9" y="16"/>
                        <a:pt x="9" y="14"/>
                        <a:pt x="13" y="7"/>
                      </a:cubicBezTo>
                      <a:cubicBezTo>
                        <a:pt x="15" y="5"/>
                        <a:pt x="17" y="4"/>
                        <a:pt x="20" y="3"/>
                      </a:cubicBezTo>
                      <a:cubicBezTo>
                        <a:pt x="21" y="3"/>
                        <a:pt x="20" y="1"/>
                        <a:pt x="19" y="1"/>
                      </a:cubicBezTo>
                      <a:cubicBezTo>
                        <a:pt x="11" y="2"/>
                        <a:pt x="0" y="10"/>
                        <a:pt x="3" y="19"/>
                      </a:cubicBezTo>
                      <a:cubicBezTo>
                        <a:pt x="3" y="20"/>
                        <a:pt x="4" y="20"/>
                        <a:pt x="5" y="19"/>
                      </a:cubicBezTo>
                      <a:cubicBezTo>
                        <a:pt x="7" y="16"/>
                        <a:pt x="10" y="13"/>
                        <a:pt x="13" y="10"/>
                      </a:cubicBezTo>
                      <a:cubicBezTo>
                        <a:pt x="14" y="9"/>
                        <a:pt x="13" y="8"/>
                        <a:pt x="12" y="8"/>
                      </a:cubicBezTo>
                      <a:cubicBezTo>
                        <a:pt x="8" y="10"/>
                        <a:pt x="7" y="12"/>
                        <a:pt x="5" y="15"/>
                      </a:cubicBezTo>
                      <a:cubicBezTo>
                        <a:pt x="5" y="16"/>
                        <a:pt x="5" y="17"/>
                        <a:pt x="6" y="17"/>
                      </a:cubicBezTo>
                      <a:cubicBezTo>
                        <a:pt x="10" y="17"/>
                        <a:pt x="13" y="14"/>
                        <a:pt x="16" y="11"/>
                      </a:cubicBezTo>
                      <a:cubicBezTo>
                        <a:pt x="16" y="10"/>
                        <a:pt x="15" y="9"/>
                        <a:pt x="15" y="9"/>
                      </a:cubicBezTo>
                      <a:cubicBezTo>
                        <a:pt x="9" y="8"/>
                        <a:pt x="7" y="16"/>
                        <a:pt x="5" y="20"/>
                      </a:cubicBezTo>
                      <a:cubicBezTo>
                        <a:pt x="4" y="21"/>
                        <a:pt x="7" y="22"/>
                        <a:pt x="7" y="21"/>
                      </a:cubicBezTo>
                      <a:cubicBezTo>
                        <a:pt x="9" y="17"/>
                        <a:pt x="10" y="14"/>
                        <a:pt x="9" y="11"/>
                      </a:cubicBezTo>
                      <a:cubicBezTo>
                        <a:pt x="9" y="10"/>
                        <a:pt x="8" y="9"/>
                        <a:pt x="8" y="10"/>
                      </a:cubicBezTo>
                      <a:cubicBezTo>
                        <a:pt x="2" y="12"/>
                        <a:pt x="2" y="22"/>
                        <a:pt x="3" y="27"/>
                      </a:cubicBezTo>
                      <a:cubicBezTo>
                        <a:pt x="3" y="28"/>
                        <a:pt x="4" y="29"/>
                        <a:pt x="5" y="28"/>
                      </a:cubicBezTo>
                      <a:cubicBezTo>
                        <a:pt x="6" y="24"/>
                        <a:pt x="7" y="21"/>
                        <a:pt x="7" y="17"/>
                      </a:cubicBezTo>
                      <a:cubicBezTo>
                        <a:pt x="8" y="16"/>
                        <a:pt x="5" y="16"/>
                        <a:pt x="5" y="17"/>
                      </a:cubicBezTo>
                      <a:cubicBezTo>
                        <a:pt x="3" y="25"/>
                        <a:pt x="3" y="34"/>
                        <a:pt x="10" y="40"/>
                      </a:cubicBezTo>
                      <a:cubicBezTo>
                        <a:pt x="11" y="41"/>
                        <a:pt x="12" y="40"/>
                        <a:pt x="12" y="39"/>
                      </a:cubicBezTo>
                      <a:cubicBezTo>
                        <a:pt x="11" y="36"/>
                        <a:pt x="10" y="35"/>
                        <a:pt x="8" y="33"/>
                      </a:cubicBezTo>
                      <a:cubicBezTo>
                        <a:pt x="8" y="33"/>
                        <a:pt x="7" y="33"/>
                        <a:pt x="6" y="34"/>
                      </a:cubicBezTo>
                      <a:cubicBezTo>
                        <a:pt x="9" y="38"/>
                        <a:pt x="12" y="41"/>
                        <a:pt x="17" y="44"/>
                      </a:cubicBezTo>
                      <a:cubicBezTo>
                        <a:pt x="18" y="45"/>
                        <a:pt x="19" y="43"/>
                        <a:pt x="18" y="42"/>
                      </a:cubicBezTo>
                      <a:cubicBezTo>
                        <a:pt x="16" y="38"/>
                        <a:pt x="12" y="35"/>
                        <a:pt x="9" y="31"/>
                      </a:cubicBezTo>
                      <a:cubicBezTo>
                        <a:pt x="8" y="30"/>
                        <a:pt x="6" y="31"/>
                        <a:pt x="7" y="32"/>
                      </a:cubicBezTo>
                      <a:cubicBezTo>
                        <a:pt x="11" y="38"/>
                        <a:pt x="15" y="44"/>
                        <a:pt x="21" y="48"/>
                      </a:cubicBezTo>
                      <a:cubicBezTo>
                        <a:pt x="22" y="49"/>
                        <a:pt x="23" y="48"/>
                        <a:pt x="23" y="47"/>
                      </a:cubicBezTo>
                      <a:cubicBezTo>
                        <a:pt x="19" y="41"/>
                        <a:pt x="15" y="36"/>
                        <a:pt x="10" y="32"/>
                      </a:cubicBezTo>
                      <a:cubicBezTo>
                        <a:pt x="9" y="32"/>
                        <a:pt x="7" y="33"/>
                        <a:pt x="8" y="34"/>
                      </a:cubicBezTo>
                      <a:cubicBezTo>
                        <a:pt x="10" y="38"/>
                        <a:pt x="12" y="42"/>
                        <a:pt x="16" y="46"/>
                      </a:cubicBezTo>
                      <a:cubicBezTo>
                        <a:pt x="17" y="47"/>
                        <a:pt x="19" y="46"/>
                        <a:pt x="18" y="44"/>
                      </a:cubicBezTo>
                      <a:cubicBezTo>
                        <a:pt x="16" y="39"/>
                        <a:pt x="12" y="34"/>
                        <a:pt x="10" y="29"/>
                      </a:cubicBezTo>
                      <a:cubicBezTo>
                        <a:pt x="9" y="29"/>
                        <a:pt x="9" y="30"/>
                        <a:pt x="8" y="30"/>
                      </a:cubicBezTo>
                      <a:cubicBezTo>
                        <a:pt x="11" y="34"/>
                        <a:pt x="14" y="38"/>
                        <a:pt x="18" y="41"/>
                      </a:cubicBezTo>
                      <a:cubicBezTo>
                        <a:pt x="19" y="42"/>
                        <a:pt x="21" y="41"/>
                        <a:pt x="20" y="40"/>
                      </a:cubicBezTo>
                      <a:cubicBezTo>
                        <a:pt x="17" y="35"/>
                        <a:pt x="13" y="31"/>
                        <a:pt x="9" y="27"/>
                      </a:cubicBezTo>
                      <a:cubicBezTo>
                        <a:pt x="8" y="26"/>
                        <a:pt x="7" y="27"/>
                        <a:pt x="8" y="28"/>
                      </a:cubicBezTo>
                      <a:cubicBezTo>
                        <a:pt x="10" y="32"/>
                        <a:pt x="12" y="36"/>
                        <a:pt x="16" y="40"/>
                      </a:cubicBezTo>
                      <a:cubicBezTo>
                        <a:pt x="16" y="41"/>
                        <a:pt x="18" y="40"/>
                        <a:pt x="18" y="39"/>
                      </a:cubicBezTo>
                      <a:cubicBezTo>
                        <a:pt x="16" y="31"/>
                        <a:pt x="13" y="24"/>
                        <a:pt x="7" y="19"/>
                      </a:cubicBezTo>
                      <a:cubicBezTo>
                        <a:pt x="6" y="18"/>
                        <a:pt x="5" y="18"/>
                        <a:pt x="5" y="19"/>
                      </a:cubicBezTo>
                      <a:cubicBezTo>
                        <a:pt x="4" y="23"/>
                        <a:pt x="5" y="26"/>
                        <a:pt x="6" y="29"/>
                      </a:cubicBezTo>
                      <a:cubicBezTo>
                        <a:pt x="7" y="30"/>
                        <a:pt x="8" y="30"/>
                        <a:pt x="8" y="30"/>
                      </a:cubicBezTo>
                      <a:cubicBezTo>
                        <a:pt x="13" y="26"/>
                        <a:pt x="13" y="18"/>
                        <a:pt x="9" y="13"/>
                      </a:cubicBezTo>
                      <a:cubicBezTo>
                        <a:pt x="9" y="13"/>
                        <a:pt x="8" y="13"/>
                        <a:pt x="7" y="13"/>
                      </a:cubicBezTo>
                      <a:cubicBezTo>
                        <a:pt x="2" y="18"/>
                        <a:pt x="5" y="26"/>
                        <a:pt x="6" y="32"/>
                      </a:cubicBezTo>
                      <a:cubicBezTo>
                        <a:pt x="6" y="33"/>
                        <a:pt x="8" y="33"/>
                        <a:pt x="8" y="32"/>
                      </a:cubicBezTo>
                      <a:cubicBezTo>
                        <a:pt x="9" y="27"/>
                        <a:pt x="9" y="21"/>
                        <a:pt x="11" y="16"/>
                      </a:cubicBezTo>
                      <a:cubicBezTo>
                        <a:pt x="10" y="16"/>
                        <a:pt x="9" y="16"/>
                        <a:pt x="8" y="16"/>
                      </a:cubicBezTo>
                      <a:cubicBezTo>
                        <a:pt x="8" y="21"/>
                        <a:pt x="8" y="26"/>
                        <a:pt x="7" y="31"/>
                      </a:cubicBezTo>
                      <a:cubicBezTo>
                        <a:pt x="7" y="32"/>
                        <a:pt x="9" y="32"/>
                        <a:pt x="10" y="31"/>
                      </a:cubicBezTo>
                      <a:cubicBezTo>
                        <a:pt x="11" y="25"/>
                        <a:pt x="12" y="20"/>
                        <a:pt x="12" y="14"/>
                      </a:cubicBezTo>
                      <a:cubicBezTo>
                        <a:pt x="12" y="13"/>
                        <a:pt x="10" y="13"/>
                        <a:pt x="10" y="14"/>
                      </a:cubicBezTo>
                      <a:cubicBezTo>
                        <a:pt x="7" y="19"/>
                        <a:pt x="7" y="24"/>
                        <a:pt x="8" y="30"/>
                      </a:cubicBezTo>
                      <a:cubicBezTo>
                        <a:pt x="8" y="31"/>
                        <a:pt x="9" y="31"/>
                        <a:pt x="9" y="31"/>
                      </a:cubicBezTo>
                      <a:cubicBezTo>
                        <a:pt x="14" y="28"/>
                        <a:pt x="14" y="22"/>
                        <a:pt x="14" y="17"/>
                      </a:cubicBezTo>
                      <a:cubicBezTo>
                        <a:pt x="14" y="17"/>
                        <a:pt x="13" y="16"/>
                        <a:pt x="12" y="17"/>
                      </a:cubicBezTo>
                      <a:cubicBezTo>
                        <a:pt x="7" y="20"/>
                        <a:pt x="6" y="28"/>
                        <a:pt x="9" y="33"/>
                      </a:cubicBezTo>
                      <a:cubicBezTo>
                        <a:pt x="10" y="33"/>
                        <a:pt x="11" y="33"/>
                        <a:pt x="11" y="33"/>
                      </a:cubicBezTo>
                      <a:cubicBezTo>
                        <a:pt x="14" y="31"/>
                        <a:pt x="15" y="29"/>
                        <a:pt x="16" y="25"/>
                      </a:cubicBezTo>
                      <a:cubicBezTo>
                        <a:pt x="15" y="25"/>
                        <a:pt x="14" y="25"/>
                        <a:pt x="13" y="25"/>
                      </a:cubicBezTo>
                      <a:cubicBezTo>
                        <a:pt x="12" y="32"/>
                        <a:pt x="14" y="38"/>
                        <a:pt x="19" y="43"/>
                      </a:cubicBezTo>
                      <a:cubicBezTo>
                        <a:pt x="19" y="44"/>
                        <a:pt x="21" y="44"/>
                        <a:pt x="21" y="43"/>
                      </a:cubicBezTo>
                      <a:cubicBezTo>
                        <a:pt x="20" y="39"/>
                        <a:pt x="20" y="36"/>
                        <a:pt x="18" y="32"/>
                      </a:cubicBezTo>
                      <a:cubicBezTo>
                        <a:pt x="17" y="31"/>
                        <a:pt x="15" y="32"/>
                        <a:pt x="15" y="33"/>
                      </a:cubicBezTo>
                      <a:cubicBezTo>
                        <a:pt x="17" y="38"/>
                        <a:pt x="18" y="43"/>
                        <a:pt x="20" y="48"/>
                      </a:cubicBezTo>
                      <a:cubicBezTo>
                        <a:pt x="21" y="48"/>
                        <a:pt x="22" y="47"/>
                        <a:pt x="23" y="47"/>
                      </a:cubicBezTo>
                      <a:cubicBezTo>
                        <a:pt x="21" y="44"/>
                        <a:pt x="21" y="44"/>
                        <a:pt x="20" y="41"/>
                      </a:cubicBezTo>
                      <a:cubicBezTo>
                        <a:pt x="19" y="41"/>
                        <a:pt x="18" y="42"/>
                        <a:pt x="18" y="42"/>
                      </a:cubicBezTo>
                      <a:cubicBezTo>
                        <a:pt x="19" y="44"/>
                        <a:pt x="20" y="46"/>
                        <a:pt x="23" y="48"/>
                      </a:cubicBezTo>
                      <a:cubicBezTo>
                        <a:pt x="23" y="48"/>
                        <a:pt x="33" y="54"/>
                        <a:pt x="26" y="52"/>
                      </a:cubicBezTo>
                      <a:cubicBezTo>
                        <a:pt x="26" y="53"/>
                        <a:pt x="26" y="54"/>
                        <a:pt x="26" y="55"/>
                      </a:cubicBezTo>
                      <a:cubicBezTo>
                        <a:pt x="28" y="55"/>
                        <a:pt x="31" y="55"/>
                        <a:pt x="33" y="56"/>
                      </a:cubicBezTo>
                      <a:cubicBezTo>
                        <a:pt x="33" y="55"/>
                        <a:pt x="34" y="54"/>
                        <a:pt x="34" y="54"/>
                      </a:cubicBezTo>
                      <a:cubicBezTo>
                        <a:pt x="30" y="53"/>
                        <a:pt x="26" y="52"/>
                        <a:pt x="21" y="51"/>
                      </a:cubicBezTo>
                      <a:cubicBezTo>
                        <a:pt x="20" y="51"/>
                        <a:pt x="20" y="53"/>
                        <a:pt x="21" y="54"/>
                      </a:cubicBezTo>
                      <a:cubicBezTo>
                        <a:pt x="22" y="54"/>
                        <a:pt x="24" y="55"/>
                        <a:pt x="25" y="55"/>
                      </a:cubicBezTo>
                      <a:cubicBezTo>
                        <a:pt x="25" y="54"/>
                        <a:pt x="25" y="54"/>
                        <a:pt x="25" y="53"/>
                      </a:cubicBezTo>
                      <a:cubicBezTo>
                        <a:pt x="26" y="53"/>
                        <a:pt x="26" y="54"/>
                        <a:pt x="26" y="54"/>
                      </a:cubicBezTo>
                      <a:cubicBezTo>
                        <a:pt x="28" y="54"/>
                        <a:pt x="28" y="53"/>
                        <a:pt x="27" y="52"/>
                      </a:cubicBezTo>
                      <a:cubicBezTo>
                        <a:pt x="26" y="51"/>
                        <a:pt x="24" y="51"/>
                        <a:pt x="23" y="50"/>
                      </a:cubicBezTo>
                      <a:cubicBezTo>
                        <a:pt x="23" y="50"/>
                        <a:pt x="22" y="51"/>
                        <a:pt x="22" y="52"/>
                      </a:cubicBezTo>
                      <a:cubicBezTo>
                        <a:pt x="23" y="52"/>
                        <a:pt x="25" y="53"/>
                        <a:pt x="26" y="53"/>
                      </a:cubicBezTo>
                      <a:cubicBezTo>
                        <a:pt x="26" y="52"/>
                        <a:pt x="27" y="52"/>
                        <a:pt x="27" y="51"/>
                      </a:cubicBezTo>
                      <a:cubicBezTo>
                        <a:pt x="24" y="50"/>
                        <a:pt x="22" y="49"/>
                        <a:pt x="19" y="48"/>
                      </a:cubicBezTo>
                      <a:cubicBezTo>
                        <a:pt x="18" y="47"/>
                        <a:pt x="17" y="49"/>
                        <a:pt x="18" y="50"/>
                      </a:cubicBezTo>
                      <a:cubicBezTo>
                        <a:pt x="21" y="52"/>
                        <a:pt x="24" y="52"/>
                        <a:pt x="27" y="53"/>
                      </a:cubicBezTo>
                      <a:cubicBezTo>
                        <a:pt x="29" y="53"/>
                        <a:pt x="30" y="52"/>
                        <a:pt x="28" y="51"/>
                      </a:cubicBezTo>
                      <a:cubicBezTo>
                        <a:pt x="24" y="49"/>
                        <a:pt x="21" y="47"/>
                        <a:pt x="16" y="46"/>
                      </a:cubicBezTo>
                      <a:cubicBezTo>
                        <a:pt x="15" y="45"/>
                        <a:pt x="14" y="47"/>
                        <a:pt x="15" y="48"/>
                      </a:cubicBezTo>
                      <a:cubicBezTo>
                        <a:pt x="18" y="49"/>
                        <a:pt x="21" y="51"/>
                        <a:pt x="23" y="52"/>
                      </a:cubicBezTo>
                      <a:cubicBezTo>
                        <a:pt x="23" y="51"/>
                        <a:pt x="24" y="51"/>
                        <a:pt x="24" y="50"/>
                      </a:cubicBezTo>
                      <a:cubicBezTo>
                        <a:pt x="15" y="47"/>
                        <a:pt x="9" y="43"/>
                        <a:pt x="4" y="36"/>
                      </a:cubicBezTo>
                      <a:cubicBezTo>
                        <a:pt x="3" y="36"/>
                        <a:pt x="3" y="37"/>
                        <a:pt x="2" y="37"/>
                      </a:cubicBezTo>
                      <a:cubicBezTo>
                        <a:pt x="7" y="41"/>
                        <a:pt x="10" y="45"/>
                        <a:pt x="16" y="47"/>
                      </a:cubicBezTo>
                      <a:cubicBezTo>
                        <a:pt x="17" y="47"/>
                        <a:pt x="18" y="46"/>
                        <a:pt x="17" y="45"/>
                      </a:cubicBezTo>
                      <a:cubicBezTo>
                        <a:pt x="14" y="42"/>
                        <a:pt x="12" y="41"/>
                        <a:pt x="8" y="39"/>
                      </a:cubicBezTo>
                      <a:cubicBezTo>
                        <a:pt x="7" y="38"/>
                        <a:pt x="6" y="40"/>
                        <a:pt x="7" y="41"/>
                      </a:cubicBezTo>
                      <a:cubicBezTo>
                        <a:pt x="10" y="43"/>
                        <a:pt x="12" y="45"/>
                        <a:pt x="15" y="47"/>
                      </a:cubicBezTo>
                      <a:cubicBezTo>
                        <a:pt x="16" y="47"/>
                        <a:pt x="18" y="45"/>
                        <a:pt x="16" y="45"/>
                      </a:cubicBezTo>
                      <a:cubicBezTo>
                        <a:pt x="14" y="43"/>
                        <a:pt x="13" y="42"/>
                        <a:pt x="11" y="40"/>
                      </a:cubicBezTo>
                      <a:cubicBezTo>
                        <a:pt x="8" y="38"/>
                        <a:pt x="9" y="39"/>
                        <a:pt x="14" y="44"/>
                      </a:cubicBezTo>
                      <a:cubicBezTo>
                        <a:pt x="15" y="43"/>
                        <a:pt x="16" y="43"/>
                        <a:pt x="16" y="42"/>
                      </a:cubicBezTo>
                      <a:cubicBezTo>
                        <a:pt x="13" y="39"/>
                        <a:pt x="10" y="35"/>
                        <a:pt x="6" y="32"/>
                      </a:cubicBezTo>
                      <a:cubicBezTo>
                        <a:pt x="5" y="32"/>
                        <a:pt x="4" y="32"/>
                        <a:pt x="4" y="33"/>
                      </a:cubicBezTo>
                      <a:cubicBezTo>
                        <a:pt x="6" y="37"/>
                        <a:pt x="5" y="37"/>
                        <a:pt x="7" y="40"/>
                      </a:cubicBezTo>
                      <a:cubicBezTo>
                        <a:pt x="8" y="40"/>
                        <a:pt x="8" y="39"/>
                        <a:pt x="9" y="39"/>
                      </a:cubicBezTo>
                      <a:cubicBezTo>
                        <a:pt x="7" y="36"/>
                        <a:pt x="6" y="34"/>
                        <a:pt x="5" y="31"/>
                      </a:cubicBezTo>
                      <a:cubicBezTo>
                        <a:pt x="5" y="30"/>
                        <a:pt x="3" y="30"/>
                        <a:pt x="3" y="31"/>
                      </a:cubicBezTo>
                      <a:cubicBezTo>
                        <a:pt x="3" y="33"/>
                        <a:pt x="3" y="35"/>
                        <a:pt x="3" y="37"/>
                      </a:cubicBezTo>
                      <a:cubicBezTo>
                        <a:pt x="4" y="37"/>
                        <a:pt x="4" y="37"/>
                        <a:pt x="5" y="37"/>
                      </a:cubicBezTo>
                      <a:cubicBezTo>
                        <a:pt x="4" y="33"/>
                        <a:pt x="4" y="29"/>
                        <a:pt x="3" y="25"/>
                      </a:cubicBezTo>
                      <a:cubicBezTo>
                        <a:pt x="3" y="24"/>
                        <a:pt x="0" y="24"/>
                        <a:pt x="1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297"/>
                <p:cNvSpPr/>
                <p:nvPr/>
              </p:nvSpPr>
              <p:spPr bwMode="auto">
                <a:xfrm>
                  <a:off x="911" y="1613"/>
                  <a:ext cx="35" cy="39"/>
                </a:xfrm>
                <a:custGeom>
                  <a:avLst/>
                  <a:gdLst>
                    <a:gd name="T0" fmla="*/ 11 w 52"/>
                    <a:gd name="T1" fmla="*/ 10 h 59"/>
                    <a:gd name="T2" fmla="*/ 1 w 52"/>
                    <a:gd name="T3" fmla="*/ 13 h 59"/>
                    <a:gd name="T4" fmla="*/ 20 w 52"/>
                    <a:gd name="T5" fmla="*/ 9 h 59"/>
                    <a:gd name="T6" fmla="*/ 12 w 52"/>
                    <a:gd name="T7" fmla="*/ 8 h 59"/>
                    <a:gd name="T8" fmla="*/ 15 w 52"/>
                    <a:gd name="T9" fmla="*/ 4 h 59"/>
                    <a:gd name="T10" fmla="*/ 18 w 52"/>
                    <a:gd name="T11" fmla="*/ 18 h 59"/>
                    <a:gd name="T12" fmla="*/ 15 w 52"/>
                    <a:gd name="T13" fmla="*/ 7 h 59"/>
                    <a:gd name="T14" fmla="*/ 18 w 52"/>
                    <a:gd name="T15" fmla="*/ 7 h 59"/>
                    <a:gd name="T16" fmla="*/ 18 w 52"/>
                    <a:gd name="T17" fmla="*/ 15 h 59"/>
                    <a:gd name="T18" fmla="*/ 22 w 52"/>
                    <a:gd name="T19" fmla="*/ 17 h 59"/>
                    <a:gd name="T20" fmla="*/ 31 w 52"/>
                    <a:gd name="T21" fmla="*/ 18 h 59"/>
                    <a:gd name="T22" fmla="*/ 33 w 52"/>
                    <a:gd name="T23" fmla="*/ 22 h 59"/>
                    <a:gd name="T24" fmla="*/ 34 w 52"/>
                    <a:gd name="T25" fmla="*/ 38 h 59"/>
                    <a:gd name="T26" fmla="*/ 35 w 52"/>
                    <a:gd name="T27" fmla="*/ 48 h 59"/>
                    <a:gd name="T28" fmla="*/ 38 w 52"/>
                    <a:gd name="T29" fmla="*/ 49 h 59"/>
                    <a:gd name="T30" fmla="*/ 38 w 52"/>
                    <a:gd name="T31" fmla="*/ 54 h 59"/>
                    <a:gd name="T32" fmla="*/ 30 w 52"/>
                    <a:gd name="T33" fmla="*/ 16 h 59"/>
                    <a:gd name="T34" fmla="*/ 37 w 52"/>
                    <a:gd name="T35" fmla="*/ 38 h 59"/>
                    <a:gd name="T36" fmla="*/ 38 w 52"/>
                    <a:gd name="T37" fmla="*/ 33 h 59"/>
                    <a:gd name="T38" fmla="*/ 32 w 52"/>
                    <a:gd name="T39" fmla="*/ 10 h 59"/>
                    <a:gd name="T40" fmla="*/ 38 w 52"/>
                    <a:gd name="T41" fmla="*/ 15 h 59"/>
                    <a:gd name="T42" fmla="*/ 45 w 52"/>
                    <a:gd name="T43" fmla="*/ 39 h 59"/>
                    <a:gd name="T44" fmla="*/ 40 w 52"/>
                    <a:gd name="T45" fmla="*/ 15 h 59"/>
                    <a:gd name="T46" fmla="*/ 45 w 52"/>
                    <a:gd name="T47" fmla="*/ 35 h 59"/>
                    <a:gd name="T48" fmla="*/ 43 w 52"/>
                    <a:gd name="T49" fmla="*/ 41 h 59"/>
                    <a:gd name="T50" fmla="*/ 44 w 52"/>
                    <a:gd name="T51" fmla="*/ 44 h 59"/>
                    <a:gd name="T52" fmla="*/ 48 w 52"/>
                    <a:gd name="T53" fmla="*/ 38 h 59"/>
                    <a:gd name="T54" fmla="*/ 45 w 52"/>
                    <a:gd name="T55" fmla="*/ 43 h 59"/>
                    <a:gd name="T56" fmla="*/ 47 w 52"/>
                    <a:gd name="T57" fmla="*/ 38 h 59"/>
                    <a:gd name="T58" fmla="*/ 43 w 52"/>
                    <a:gd name="T59" fmla="*/ 41 h 59"/>
                    <a:gd name="T60" fmla="*/ 45 w 52"/>
                    <a:gd name="T61" fmla="*/ 35 h 59"/>
                    <a:gd name="T62" fmla="*/ 47 w 52"/>
                    <a:gd name="T63" fmla="*/ 36 h 59"/>
                    <a:gd name="T64" fmla="*/ 40 w 52"/>
                    <a:gd name="T65" fmla="*/ 15 h 59"/>
                    <a:gd name="T66" fmla="*/ 43 w 52"/>
                    <a:gd name="T67" fmla="*/ 40 h 59"/>
                    <a:gd name="T68" fmla="*/ 44 w 52"/>
                    <a:gd name="T69" fmla="*/ 42 h 59"/>
                    <a:gd name="T70" fmla="*/ 36 w 52"/>
                    <a:gd name="T71" fmla="*/ 16 h 59"/>
                    <a:gd name="T72" fmla="*/ 30 w 52"/>
                    <a:gd name="T73" fmla="*/ 13 h 59"/>
                    <a:gd name="T74" fmla="*/ 42 w 52"/>
                    <a:gd name="T75" fmla="*/ 40 h 59"/>
                    <a:gd name="T76" fmla="*/ 36 w 52"/>
                    <a:gd name="T77" fmla="*/ 24 h 59"/>
                    <a:gd name="T78" fmla="*/ 38 w 52"/>
                    <a:gd name="T79" fmla="*/ 29 h 59"/>
                    <a:gd name="T80" fmla="*/ 40 w 52"/>
                    <a:gd name="T81" fmla="*/ 48 h 59"/>
                    <a:gd name="T82" fmla="*/ 31 w 52"/>
                    <a:gd name="T83" fmla="*/ 58 h 59"/>
                    <a:gd name="T84" fmla="*/ 38 w 52"/>
                    <a:gd name="T85" fmla="*/ 39 h 59"/>
                    <a:gd name="T86" fmla="*/ 35 w 52"/>
                    <a:gd name="T87" fmla="*/ 47 h 59"/>
                    <a:gd name="T88" fmla="*/ 34 w 52"/>
                    <a:gd name="T89" fmla="*/ 24 h 59"/>
                    <a:gd name="T90" fmla="*/ 34 w 52"/>
                    <a:gd name="T91" fmla="*/ 37 h 59"/>
                    <a:gd name="T92" fmla="*/ 28 w 52"/>
                    <a:gd name="T93" fmla="*/ 11 h 59"/>
                    <a:gd name="T94" fmla="*/ 27 w 52"/>
                    <a:gd name="T95" fmla="*/ 5 h 59"/>
                    <a:gd name="T96" fmla="*/ 27 w 52"/>
                    <a:gd name="T97" fmla="*/ 8 h 59"/>
                    <a:gd name="T98" fmla="*/ 22 w 52"/>
                    <a:gd name="T99" fmla="*/ 20 h 59"/>
                    <a:gd name="T100" fmla="*/ 16 w 52"/>
                    <a:gd name="T101" fmla="*/ 14 h 59"/>
                    <a:gd name="T102" fmla="*/ 21 w 52"/>
                    <a:gd name="T103" fmla="*/ 7 h 59"/>
                    <a:gd name="T104" fmla="*/ 9 w 52"/>
                    <a:gd name="T105" fmla="*/ 18 h 59"/>
                    <a:gd name="T106" fmla="*/ 16 w 52"/>
                    <a:gd name="T107" fmla="*/ 17 h 59"/>
                    <a:gd name="T108" fmla="*/ 15 w 52"/>
                    <a:gd name="T109" fmla="*/ 7 h 59"/>
                    <a:gd name="T110" fmla="*/ 8 w 52"/>
                    <a:gd name="T111" fmla="*/ 8 h 59"/>
                    <a:gd name="T112" fmla="*/ 20 w 52"/>
                    <a:gd name="T113" fmla="*/ 9 h 59"/>
                    <a:gd name="T114" fmla="*/ 0 w 52"/>
                    <a:gd name="T115" fmla="*/ 13 h 59"/>
                    <a:gd name="T116" fmla="*/ 11 w 52"/>
                    <a:gd name="T117" fmla="*/ 10 h 59"/>
                    <a:gd name="T118" fmla="*/ 3 w 52"/>
                    <a:gd name="T119" fmla="*/ 15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2" h="59">
                      <a:moveTo>
                        <a:pt x="4" y="17"/>
                      </a:moveTo>
                      <a:cubicBezTo>
                        <a:pt x="8" y="15"/>
                        <a:pt x="11" y="14"/>
                        <a:pt x="16" y="13"/>
                      </a:cubicBezTo>
                      <a:cubicBezTo>
                        <a:pt x="17" y="12"/>
                        <a:pt x="16" y="10"/>
                        <a:pt x="15" y="11"/>
                      </a:cubicBezTo>
                      <a:cubicBezTo>
                        <a:pt x="10" y="12"/>
                        <a:pt x="6" y="13"/>
                        <a:pt x="2" y="15"/>
                      </a:cubicBezTo>
                      <a:cubicBezTo>
                        <a:pt x="2" y="15"/>
                        <a:pt x="3" y="16"/>
                        <a:pt x="3" y="16"/>
                      </a:cubicBezTo>
                      <a:cubicBezTo>
                        <a:pt x="6" y="14"/>
                        <a:pt x="8" y="12"/>
                        <a:pt x="11" y="10"/>
                      </a:cubicBezTo>
                      <a:cubicBezTo>
                        <a:pt x="12" y="9"/>
                        <a:pt x="11" y="7"/>
                        <a:pt x="9" y="8"/>
                      </a:cubicBezTo>
                      <a:cubicBezTo>
                        <a:pt x="6" y="10"/>
                        <a:pt x="3" y="12"/>
                        <a:pt x="1" y="15"/>
                      </a:cubicBezTo>
                      <a:cubicBezTo>
                        <a:pt x="0" y="16"/>
                        <a:pt x="1" y="18"/>
                        <a:pt x="2" y="17"/>
                      </a:cubicBezTo>
                      <a:cubicBezTo>
                        <a:pt x="5" y="14"/>
                        <a:pt x="8" y="11"/>
                        <a:pt x="11" y="8"/>
                      </a:cubicBezTo>
                      <a:cubicBezTo>
                        <a:pt x="12" y="7"/>
                        <a:pt x="11" y="6"/>
                        <a:pt x="10" y="7"/>
                      </a:cubicBezTo>
                      <a:cubicBezTo>
                        <a:pt x="7" y="9"/>
                        <a:pt x="4" y="11"/>
                        <a:pt x="1" y="13"/>
                      </a:cubicBezTo>
                      <a:cubicBezTo>
                        <a:pt x="1" y="14"/>
                        <a:pt x="2" y="14"/>
                        <a:pt x="2" y="15"/>
                      </a:cubicBezTo>
                      <a:cubicBezTo>
                        <a:pt x="6" y="12"/>
                        <a:pt x="10" y="10"/>
                        <a:pt x="14" y="8"/>
                      </a:cubicBezTo>
                      <a:cubicBezTo>
                        <a:pt x="16" y="7"/>
                        <a:pt x="15" y="6"/>
                        <a:pt x="13" y="6"/>
                      </a:cubicBezTo>
                      <a:cubicBezTo>
                        <a:pt x="10" y="7"/>
                        <a:pt x="6" y="8"/>
                        <a:pt x="3" y="9"/>
                      </a:cubicBezTo>
                      <a:cubicBezTo>
                        <a:pt x="1" y="9"/>
                        <a:pt x="2" y="11"/>
                        <a:pt x="3" y="11"/>
                      </a:cubicBezTo>
                      <a:cubicBezTo>
                        <a:pt x="9" y="12"/>
                        <a:pt x="14" y="10"/>
                        <a:pt x="20" y="9"/>
                      </a:cubicBezTo>
                      <a:cubicBezTo>
                        <a:pt x="21" y="9"/>
                        <a:pt x="21" y="7"/>
                        <a:pt x="19" y="7"/>
                      </a:cubicBezTo>
                      <a:cubicBezTo>
                        <a:pt x="16" y="8"/>
                        <a:pt x="12" y="8"/>
                        <a:pt x="8" y="8"/>
                      </a:cubicBezTo>
                      <a:cubicBezTo>
                        <a:pt x="7" y="8"/>
                        <a:pt x="7" y="10"/>
                        <a:pt x="8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19" y="9"/>
                        <a:pt x="19" y="8"/>
                        <a:pt x="19" y="8"/>
                      </a:cubicBezTo>
                      <a:cubicBezTo>
                        <a:pt x="17" y="8"/>
                        <a:pt x="14" y="8"/>
                        <a:pt x="12" y="8"/>
                      </a:cubicBezTo>
                      <a:cubicBezTo>
                        <a:pt x="14" y="7"/>
                        <a:pt x="16" y="6"/>
                        <a:pt x="19" y="6"/>
                      </a:cubicBezTo>
                      <a:cubicBezTo>
                        <a:pt x="19" y="6"/>
                        <a:pt x="19" y="5"/>
                        <a:pt x="18" y="4"/>
                      </a:cubicBezTo>
                      <a:cubicBezTo>
                        <a:pt x="15" y="6"/>
                        <a:pt x="12" y="7"/>
                        <a:pt x="9" y="6"/>
                      </a:cubicBez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11" y="8"/>
                        <a:pt x="13" y="7"/>
                        <a:pt x="15" y="7"/>
                      </a:cubicBezTo>
                      <a:cubicBezTo>
                        <a:pt x="17" y="6"/>
                        <a:pt x="16" y="4"/>
                        <a:pt x="15" y="4"/>
                      </a:cubicBezTo>
                      <a:cubicBezTo>
                        <a:pt x="12" y="5"/>
                        <a:pt x="10" y="5"/>
                        <a:pt x="7" y="6"/>
                      </a:cubicBezTo>
                      <a:cubicBezTo>
                        <a:pt x="7" y="7"/>
                        <a:pt x="8" y="7"/>
                        <a:pt x="8" y="8"/>
                      </a:cubicBezTo>
                      <a:cubicBezTo>
                        <a:pt x="13" y="5"/>
                        <a:pt x="19" y="5"/>
                        <a:pt x="25" y="3"/>
                      </a:cubicBezTo>
                      <a:cubicBezTo>
                        <a:pt x="24" y="4"/>
                        <a:pt x="23" y="5"/>
                        <a:pt x="22" y="6"/>
                      </a:cubicBezTo>
                      <a:cubicBezTo>
                        <a:pt x="19" y="9"/>
                        <a:pt x="17" y="13"/>
                        <a:pt x="16" y="17"/>
                      </a:cubicBezTo>
                      <a:cubicBezTo>
                        <a:pt x="15" y="19"/>
                        <a:pt x="17" y="19"/>
                        <a:pt x="18" y="18"/>
                      </a:cubicBezTo>
                      <a:cubicBezTo>
                        <a:pt x="20" y="15"/>
                        <a:pt x="21" y="12"/>
                        <a:pt x="20" y="8"/>
                      </a:cubicBezTo>
                      <a:cubicBezTo>
                        <a:pt x="19" y="8"/>
                        <a:pt x="19" y="7"/>
                        <a:pt x="18" y="8"/>
                      </a:cubicBezTo>
                      <a:cubicBezTo>
                        <a:pt x="15" y="9"/>
                        <a:pt x="13" y="11"/>
                        <a:pt x="11" y="13"/>
                      </a:cubicBezTo>
                      <a:cubicBezTo>
                        <a:pt x="11" y="14"/>
                        <a:pt x="12" y="14"/>
                        <a:pt x="12" y="15"/>
                      </a:cubicBezTo>
                      <a:cubicBezTo>
                        <a:pt x="14" y="13"/>
                        <a:pt x="16" y="10"/>
                        <a:pt x="17" y="8"/>
                      </a:cubicBezTo>
                      <a:cubicBezTo>
                        <a:pt x="17" y="8"/>
                        <a:pt x="16" y="7"/>
                        <a:pt x="15" y="7"/>
                      </a:cubicBezTo>
                      <a:cubicBezTo>
                        <a:pt x="13" y="11"/>
                        <a:pt x="11" y="14"/>
                        <a:pt x="9" y="17"/>
                      </a:cubicBezTo>
                      <a:cubicBezTo>
                        <a:pt x="10" y="18"/>
                        <a:pt x="10" y="18"/>
                        <a:pt x="11" y="18"/>
                      </a:cubicBezTo>
                      <a:cubicBezTo>
                        <a:pt x="11" y="10"/>
                        <a:pt x="13" y="17"/>
                        <a:pt x="13" y="19"/>
                      </a:cubicBezTo>
                      <a:cubicBezTo>
                        <a:pt x="13" y="20"/>
                        <a:pt x="14" y="21"/>
                        <a:pt x="15" y="20"/>
                      </a:cubicBezTo>
                      <a:cubicBezTo>
                        <a:pt x="17" y="16"/>
                        <a:pt x="19" y="12"/>
                        <a:pt x="21" y="8"/>
                      </a:cubicBezTo>
                      <a:cubicBezTo>
                        <a:pt x="20" y="7"/>
                        <a:pt x="19" y="7"/>
                        <a:pt x="18" y="7"/>
                      </a:cubicBezTo>
                      <a:cubicBezTo>
                        <a:pt x="17" y="11"/>
                        <a:pt x="14" y="16"/>
                        <a:pt x="13" y="20"/>
                      </a:cubicBezTo>
                      <a:cubicBezTo>
                        <a:pt x="13" y="20"/>
                        <a:pt x="14" y="21"/>
                        <a:pt x="15" y="21"/>
                      </a:cubicBezTo>
                      <a:cubicBezTo>
                        <a:pt x="17" y="16"/>
                        <a:pt x="18" y="11"/>
                        <a:pt x="22" y="8"/>
                      </a:cubicBezTo>
                      <a:cubicBezTo>
                        <a:pt x="21" y="8"/>
                        <a:pt x="20" y="7"/>
                        <a:pt x="20" y="7"/>
                      </a:cubicBezTo>
                      <a:cubicBezTo>
                        <a:pt x="19" y="9"/>
                        <a:pt x="18" y="12"/>
                        <a:pt x="16" y="14"/>
                      </a:cubicBezTo>
                      <a:cubicBezTo>
                        <a:pt x="17" y="14"/>
                        <a:pt x="18" y="14"/>
                        <a:pt x="18" y="15"/>
                      </a:cubicBezTo>
                      <a:cubicBezTo>
                        <a:pt x="19" y="12"/>
                        <a:pt x="24" y="6"/>
                        <a:pt x="22" y="13"/>
                      </a:cubicBezTo>
                      <a:cubicBezTo>
                        <a:pt x="22" y="18"/>
                        <a:pt x="20" y="12"/>
                        <a:pt x="22" y="8"/>
                      </a:cubicBezTo>
                      <a:cubicBezTo>
                        <a:pt x="23" y="9"/>
                        <a:pt x="25" y="10"/>
                        <a:pt x="26" y="11"/>
                      </a:cubicBezTo>
                      <a:cubicBezTo>
                        <a:pt x="26" y="12"/>
                        <a:pt x="25" y="14"/>
                        <a:pt x="24" y="16"/>
                      </a:cubicBezTo>
                      <a:cubicBezTo>
                        <a:pt x="23" y="8"/>
                        <a:pt x="23" y="8"/>
                        <a:pt x="22" y="14"/>
                      </a:cubicBezTo>
                      <a:cubicBezTo>
                        <a:pt x="22" y="15"/>
                        <a:pt x="22" y="16"/>
                        <a:pt x="22" y="17"/>
                      </a:cubicBezTo>
                      <a:cubicBezTo>
                        <a:pt x="22" y="17"/>
                        <a:pt x="23" y="18"/>
                        <a:pt x="24" y="18"/>
                      </a:cubicBezTo>
                      <a:cubicBezTo>
                        <a:pt x="24" y="14"/>
                        <a:pt x="27" y="4"/>
                        <a:pt x="25" y="15"/>
                      </a:cubicBezTo>
                      <a:cubicBezTo>
                        <a:pt x="25" y="12"/>
                        <a:pt x="28" y="9"/>
                        <a:pt x="28" y="13"/>
                      </a:cubicBezTo>
                      <a:cubicBezTo>
                        <a:pt x="28" y="16"/>
                        <a:pt x="28" y="18"/>
                        <a:pt x="27" y="21"/>
                      </a:cubicBezTo>
                      <a:cubicBezTo>
                        <a:pt x="27" y="25"/>
                        <a:pt x="28" y="23"/>
                        <a:pt x="28" y="18"/>
                      </a:cubicBezTo>
                      <a:cubicBezTo>
                        <a:pt x="29" y="18"/>
                        <a:pt x="30" y="18"/>
                        <a:pt x="31" y="18"/>
                      </a:cubicBezTo>
                      <a:cubicBezTo>
                        <a:pt x="31" y="20"/>
                        <a:pt x="31" y="23"/>
                        <a:pt x="30" y="25"/>
                      </a:cubicBezTo>
                      <a:cubicBezTo>
                        <a:pt x="29" y="32"/>
                        <a:pt x="32" y="14"/>
                        <a:pt x="32" y="24"/>
                      </a:cubicBezTo>
                      <a:cubicBezTo>
                        <a:pt x="33" y="28"/>
                        <a:pt x="32" y="32"/>
                        <a:pt x="32" y="37"/>
                      </a:cubicBezTo>
                      <a:cubicBezTo>
                        <a:pt x="32" y="36"/>
                        <a:pt x="33" y="36"/>
                        <a:pt x="34" y="36"/>
                      </a:cubicBezTo>
                      <a:cubicBezTo>
                        <a:pt x="33" y="34"/>
                        <a:pt x="33" y="32"/>
                        <a:pt x="33" y="30"/>
                      </a:cubicBezTo>
                      <a:cubicBezTo>
                        <a:pt x="32" y="28"/>
                        <a:pt x="34" y="23"/>
                        <a:pt x="33" y="22"/>
                      </a:cubicBezTo>
                      <a:cubicBezTo>
                        <a:pt x="36" y="27"/>
                        <a:pt x="33" y="35"/>
                        <a:pt x="32" y="40"/>
                      </a:cubicBezTo>
                      <a:cubicBezTo>
                        <a:pt x="33" y="40"/>
                        <a:pt x="34" y="40"/>
                        <a:pt x="34" y="40"/>
                      </a:cubicBezTo>
                      <a:cubicBezTo>
                        <a:pt x="34" y="37"/>
                        <a:pt x="35" y="33"/>
                        <a:pt x="35" y="29"/>
                      </a:cubicBezTo>
                      <a:cubicBezTo>
                        <a:pt x="35" y="32"/>
                        <a:pt x="34" y="35"/>
                        <a:pt x="34" y="37"/>
                      </a:cubicBezTo>
                      <a:cubicBezTo>
                        <a:pt x="32" y="46"/>
                        <a:pt x="35" y="30"/>
                        <a:pt x="34" y="32"/>
                      </a:cubicBezTo>
                      <a:cubicBezTo>
                        <a:pt x="36" y="25"/>
                        <a:pt x="35" y="36"/>
                        <a:pt x="34" y="38"/>
                      </a:cubicBezTo>
                      <a:cubicBezTo>
                        <a:pt x="34" y="40"/>
                        <a:pt x="33" y="43"/>
                        <a:pt x="32" y="46"/>
                      </a:cubicBezTo>
                      <a:cubicBezTo>
                        <a:pt x="33" y="46"/>
                        <a:pt x="34" y="46"/>
                        <a:pt x="35" y="46"/>
                      </a:cubicBezTo>
                      <a:cubicBezTo>
                        <a:pt x="35" y="43"/>
                        <a:pt x="35" y="40"/>
                        <a:pt x="37" y="36"/>
                      </a:cubicBezTo>
                      <a:cubicBezTo>
                        <a:pt x="38" y="39"/>
                        <a:pt x="37" y="41"/>
                        <a:pt x="35" y="43"/>
                      </a:cubicBezTo>
                      <a:cubicBezTo>
                        <a:pt x="34" y="44"/>
                        <a:pt x="34" y="46"/>
                        <a:pt x="33" y="47"/>
                      </a:cubicBezTo>
                      <a:cubicBezTo>
                        <a:pt x="33" y="47"/>
                        <a:pt x="34" y="47"/>
                        <a:pt x="35" y="48"/>
                      </a:cubicBezTo>
                      <a:cubicBezTo>
                        <a:pt x="34" y="50"/>
                        <a:pt x="32" y="51"/>
                        <a:pt x="30" y="53"/>
                      </a:cubicBezTo>
                      <a:cubicBezTo>
                        <a:pt x="29" y="54"/>
                        <a:pt x="30" y="55"/>
                        <a:pt x="31" y="55"/>
                      </a:cubicBezTo>
                      <a:cubicBezTo>
                        <a:pt x="38" y="54"/>
                        <a:pt x="39" y="47"/>
                        <a:pt x="41" y="41"/>
                      </a:cubicBezTo>
                      <a:cubicBezTo>
                        <a:pt x="40" y="41"/>
                        <a:pt x="39" y="41"/>
                        <a:pt x="39" y="41"/>
                      </a:cubicBezTo>
                      <a:cubicBezTo>
                        <a:pt x="39" y="46"/>
                        <a:pt x="31" y="59"/>
                        <a:pt x="39" y="51"/>
                      </a:cubicBezTo>
                      <a:cubicBezTo>
                        <a:pt x="39" y="50"/>
                        <a:pt x="38" y="50"/>
                        <a:pt x="38" y="49"/>
                      </a:cubicBezTo>
                      <a:cubicBezTo>
                        <a:pt x="36" y="51"/>
                        <a:pt x="34" y="52"/>
                        <a:pt x="33" y="54"/>
                      </a:cubicBezTo>
                      <a:cubicBezTo>
                        <a:pt x="32" y="55"/>
                        <a:pt x="33" y="57"/>
                        <a:pt x="34" y="56"/>
                      </a:cubicBezTo>
                      <a:cubicBezTo>
                        <a:pt x="38" y="55"/>
                        <a:pt x="40" y="53"/>
                        <a:pt x="42" y="49"/>
                      </a:cubicBezTo>
                      <a:cubicBezTo>
                        <a:pt x="42" y="48"/>
                        <a:pt x="41" y="46"/>
                        <a:pt x="40" y="48"/>
                      </a:cubicBezTo>
                      <a:cubicBezTo>
                        <a:pt x="37" y="50"/>
                        <a:pt x="38" y="49"/>
                        <a:pt x="36" y="53"/>
                      </a:cubicBezTo>
                      <a:cubicBezTo>
                        <a:pt x="35" y="54"/>
                        <a:pt x="37" y="55"/>
                        <a:pt x="38" y="54"/>
                      </a:cubicBezTo>
                      <a:cubicBezTo>
                        <a:pt x="41" y="50"/>
                        <a:pt x="43" y="46"/>
                        <a:pt x="43" y="41"/>
                      </a:cubicBezTo>
                      <a:cubicBezTo>
                        <a:pt x="44" y="33"/>
                        <a:pt x="38" y="28"/>
                        <a:pt x="35" y="21"/>
                      </a:cubicBezTo>
                      <a:cubicBezTo>
                        <a:pt x="34" y="21"/>
                        <a:pt x="34" y="22"/>
                        <a:pt x="33" y="22"/>
                      </a:cubicBez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7" y="31"/>
                        <a:pt x="39" y="30"/>
                        <a:pt x="38" y="29"/>
                      </a:cubicBezTo>
                      <a:cubicBezTo>
                        <a:pt x="37" y="25"/>
                        <a:pt x="36" y="16"/>
                        <a:pt x="30" y="16"/>
                      </a:cubicBezTo>
                      <a:cubicBezTo>
                        <a:pt x="29" y="16"/>
                        <a:pt x="29" y="17"/>
                        <a:pt x="29" y="17"/>
                      </a:cubicBezTo>
                      <a:cubicBezTo>
                        <a:pt x="30" y="26"/>
                        <a:pt x="33" y="34"/>
                        <a:pt x="34" y="42"/>
                      </a:cubicBezTo>
                      <a:cubicBezTo>
                        <a:pt x="34" y="44"/>
                        <a:pt x="36" y="43"/>
                        <a:pt x="36" y="42"/>
                      </a:cubicBezTo>
                      <a:cubicBezTo>
                        <a:pt x="37" y="36"/>
                        <a:pt x="39" y="30"/>
                        <a:pt x="38" y="24"/>
                      </a:cubicBezTo>
                      <a:cubicBezTo>
                        <a:pt x="37" y="24"/>
                        <a:pt x="37" y="24"/>
                        <a:pt x="36" y="24"/>
                      </a:cubicBezTo>
                      <a:cubicBezTo>
                        <a:pt x="37" y="29"/>
                        <a:pt x="38" y="33"/>
                        <a:pt x="37" y="38"/>
                      </a:cubicBezTo>
                      <a:cubicBezTo>
                        <a:pt x="38" y="38"/>
                        <a:pt x="39" y="38"/>
                        <a:pt x="40" y="37"/>
                      </a:cubicBezTo>
                      <a:cubicBezTo>
                        <a:pt x="40" y="38"/>
                        <a:pt x="40" y="39"/>
                        <a:pt x="40" y="40"/>
                      </a:cubicBezTo>
                      <a:cubicBezTo>
                        <a:pt x="41" y="40"/>
                        <a:pt x="41" y="40"/>
                        <a:pt x="42" y="40"/>
                      </a:cubicBezTo>
                      <a:cubicBezTo>
                        <a:pt x="41" y="30"/>
                        <a:pt x="40" y="22"/>
                        <a:pt x="32" y="15"/>
                      </a:cubicBezTo>
                      <a:cubicBezTo>
                        <a:pt x="32" y="15"/>
                        <a:pt x="32" y="16"/>
                        <a:pt x="31" y="17"/>
                      </a:cubicBezTo>
                      <a:cubicBezTo>
                        <a:pt x="38" y="18"/>
                        <a:pt x="38" y="28"/>
                        <a:pt x="38" y="33"/>
                      </a:cubicBezTo>
                      <a:cubicBezTo>
                        <a:pt x="38" y="33"/>
                        <a:pt x="38" y="26"/>
                        <a:pt x="38" y="24"/>
                      </a:cubicBezTo>
                      <a:cubicBezTo>
                        <a:pt x="38" y="18"/>
                        <a:pt x="36" y="14"/>
                        <a:pt x="31" y="11"/>
                      </a:cubicBezTo>
                      <a:cubicBezTo>
                        <a:pt x="30" y="10"/>
                        <a:pt x="28" y="12"/>
                        <a:pt x="30" y="13"/>
                      </a:cubicBezTo>
                      <a:cubicBezTo>
                        <a:pt x="37" y="19"/>
                        <a:pt x="39" y="23"/>
                        <a:pt x="42" y="32"/>
                      </a:cubicBezTo>
                      <a:cubicBezTo>
                        <a:pt x="41" y="29"/>
                        <a:pt x="41" y="24"/>
                        <a:pt x="40" y="20"/>
                      </a:cubicBezTo>
                      <a:cubicBezTo>
                        <a:pt x="39" y="16"/>
                        <a:pt x="37" y="11"/>
                        <a:pt x="32" y="10"/>
                      </a:cubicBezTo>
                      <a:cubicBezTo>
                        <a:pt x="31" y="10"/>
                        <a:pt x="30" y="11"/>
                        <a:pt x="31" y="12"/>
                      </a:cubicBezTo>
                      <a:cubicBezTo>
                        <a:pt x="36" y="20"/>
                        <a:pt x="41" y="27"/>
                        <a:pt x="43" y="37"/>
                      </a:cubicBezTo>
                      <a:cubicBezTo>
                        <a:pt x="42" y="31"/>
                        <a:pt x="41" y="26"/>
                        <a:pt x="37" y="20"/>
                      </a:cubicBezTo>
                      <a:cubicBezTo>
                        <a:pt x="39" y="23"/>
                        <a:pt x="41" y="26"/>
                        <a:pt x="42" y="29"/>
                      </a:cubicBezTo>
                      <a:cubicBezTo>
                        <a:pt x="42" y="32"/>
                        <a:pt x="43" y="42"/>
                        <a:pt x="43" y="33"/>
                      </a:cubicBezTo>
                      <a:cubicBezTo>
                        <a:pt x="43" y="26"/>
                        <a:pt x="41" y="21"/>
                        <a:pt x="38" y="15"/>
                      </a:cubicBezTo>
                      <a:cubicBezTo>
                        <a:pt x="37" y="15"/>
                        <a:pt x="36" y="16"/>
                        <a:pt x="36" y="16"/>
                      </a:cubicBezTo>
                      <a:cubicBezTo>
                        <a:pt x="43" y="22"/>
                        <a:pt x="45" y="31"/>
                        <a:pt x="43" y="39"/>
                      </a:cubicBezTo>
                      <a:cubicBezTo>
                        <a:pt x="44" y="39"/>
                        <a:pt x="45" y="40"/>
                        <a:pt x="46" y="40"/>
                      </a:cubicBezTo>
                      <a:cubicBezTo>
                        <a:pt x="44" y="29"/>
                        <a:pt x="46" y="21"/>
                        <a:pt x="38" y="13"/>
                      </a:cubicBezTo>
                      <a:cubicBezTo>
                        <a:pt x="37" y="12"/>
                        <a:pt x="35" y="14"/>
                        <a:pt x="36" y="15"/>
                      </a:cubicBezTo>
                      <a:cubicBezTo>
                        <a:pt x="43" y="22"/>
                        <a:pt x="47" y="30"/>
                        <a:pt x="45" y="39"/>
                      </a:cubicBezTo>
                      <a:cubicBezTo>
                        <a:pt x="46" y="39"/>
                        <a:pt x="46" y="39"/>
                        <a:pt x="47" y="40"/>
                      </a:cubicBezTo>
                      <a:cubicBezTo>
                        <a:pt x="46" y="30"/>
                        <a:pt x="47" y="22"/>
                        <a:pt x="40" y="15"/>
                      </a:cubicBezTo>
                      <a:cubicBezTo>
                        <a:pt x="39" y="14"/>
                        <a:pt x="37" y="15"/>
                        <a:pt x="38" y="16"/>
                      </a:cubicBezTo>
                      <a:cubicBezTo>
                        <a:pt x="42" y="20"/>
                        <a:pt x="44" y="24"/>
                        <a:pt x="45" y="28"/>
                      </a:cubicBezTo>
                      <a:cubicBezTo>
                        <a:pt x="48" y="36"/>
                        <a:pt x="47" y="28"/>
                        <a:pt x="47" y="26"/>
                      </a:cubicBezTo>
                      <a:cubicBezTo>
                        <a:pt x="46" y="21"/>
                        <a:pt x="44" y="18"/>
                        <a:pt x="40" y="15"/>
                      </a:cubicBezTo>
                      <a:cubicBezTo>
                        <a:pt x="40" y="15"/>
                        <a:pt x="39" y="16"/>
                        <a:pt x="39" y="16"/>
                      </a:cubicBezTo>
                      <a:cubicBezTo>
                        <a:pt x="46" y="20"/>
                        <a:pt x="46" y="28"/>
                        <a:pt x="47" y="36"/>
                      </a:cubicBezTo>
                      <a:cubicBezTo>
                        <a:pt x="48" y="36"/>
                        <a:pt x="48" y="36"/>
                        <a:pt x="49" y="35"/>
                      </a:cubicBezTo>
                      <a:cubicBezTo>
                        <a:pt x="48" y="29"/>
                        <a:pt x="45" y="23"/>
                        <a:pt x="43" y="16"/>
                      </a:cubicBezTo>
                      <a:cubicBezTo>
                        <a:pt x="42" y="17"/>
                        <a:pt x="41" y="17"/>
                        <a:pt x="41" y="18"/>
                      </a:cubicBezTo>
                      <a:cubicBezTo>
                        <a:pt x="46" y="22"/>
                        <a:pt x="45" y="29"/>
                        <a:pt x="45" y="35"/>
                      </a:cubicBezTo>
                      <a:cubicBezTo>
                        <a:pt x="45" y="40"/>
                        <a:pt x="42" y="42"/>
                        <a:pt x="42" y="47"/>
                      </a:cubicBezTo>
                      <a:cubicBezTo>
                        <a:pt x="42" y="43"/>
                        <a:pt x="44" y="39"/>
                        <a:pt x="45" y="36"/>
                      </a:cubicBezTo>
                      <a:cubicBezTo>
                        <a:pt x="45" y="36"/>
                        <a:pt x="44" y="35"/>
                        <a:pt x="43" y="35"/>
                      </a:cubicBezTo>
                      <a:cubicBezTo>
                        <a:pt x="43" y="39"/>
                        <a:pt x="42" y="42"/>
                        <a:pt x="40" y="45"/>
                      </a:cubicBezTo>
                      <a:cubicBezTo>
                        <a:pt x="41" y="46"/>
                        <a:pt x="42" y="46"/>
                        <a:pt x="42" y="46"/>
                      </a:cubicBezTo>
                      <a:cubicBezTo>
                        <a:pt x="43" y="45"/>
                        <a:pt x="43" y="43"/>
                        <a:pt x="43" y="41"/>
                      </a:cubicBezTo>
                      <a:cubicBezTo>
                        <a:pt x="44" y="41"/>
                        <a:pt x="44" y="42"/>
                        <a:pt x="45" y="42"/>
                      </a:cubicBezTo>
                      <a:cubicBezTo>
                        <a:pt x="44" y="43"/>
                        <a:pt x="43" y="44"/>
                        <a:pt x="43" y="45"/>
                      </a:cubicBezTo>
                      <a:cubicBezTo>
                        <a:pt x="43" y="45"/>
                        <a:pt x="44" y="46"/>
                        <a:pt x="45" y="46"/>
                      </a:cubicBezTo>
                      <a:cubicBezTo>
                        <a:pt x="46" y="43"/>
                        <a:pt x="46" y="41"/>
                        <a:pt x="47" y="39"/>
                      </a:cubicBezTo>
                      <a:cubicBezTo>
                        <a:pt x="46" y="39"/>
                        <a:pt x="46" y="38"/>
                        <a:pt x="45" y="38"/>
                      </a:cubicBezTo>
                      <a:cubicBezTo>
                        <a:pt x="44" y="40"/>
                        <a:pt x="44" y="42"/>
                        <a:pt x="44" y="44"/>
                      </a:cubicBezTo>
                      <a:cubicBezTo>
                        <a:pt x="44" y="44"/>
                        <a:pt x="45" y="44"/>
                        <a:pt x="46" y="44"/>
                      </a:cubicBezTo>
                      <a:cubicBezTo>
                        <a:pt x="47" y="42"/>
                        <a:pt x="48" y="39"/>
                        <a:pt x="49" y="36"/>
                      </a:cubicBezTo>
                      <a:cubicBezTo>
                        <a:pt x="48" y="36"/>
                        <a:pt x="47" y="35"/>
                        <a:pt x="47" y="35"/>
                      </a:cubicBezTo>
                      <a:cubicBezTo>
                        <a:pt x="46" y="38"/>
                        <a:pt x="46" y="40"/>
                        <a:pt x="45" y="43"/>
                      </a:cubicBezTo>
                      <a:cubicBezTo>
                        <a:pt x="46" y="43"/>
                        <a:pt x="46" y="44"/>
                        <a:pt x="47" y="44"/>
                      </a:cubicBezTo>
                      <a:cubicBezTo>
                        <a:pt x="47" y="42"/>
                        <a:pt x="48" y="40"/>
                        <a:pt x="48" y="38"/>
                      </a:cubicBezTo>
                      <a:cubicBezTo>
                        <a:pt x="49" y="37"/>
                        <a:pt x="46" y="36"/>
                        <a:pt x="46" y="38"/>
                      </a:cubicBezTo>
                      <a:cubicBezTo>
                        <a:pt x="45" y="42"/>
                        <a:pt x="43" y="45"/>
                        <a:pt x="39" y="48"/>
                      </a:cubicBezTo>
                      <a:cubicBezTo>
                        <a:pt x="38" y="49"/>
                        <a:pt x="39" y="51"/>
                        <a:pt x="41" y="50"/>
                      </a:cubicBezTo>
                      <a:cubicBezTo>
                        <a:pt x="45" y="47"/>
                        <a:pt x="47" y="43"/>
                        <a:pt x="48" y="38"/>
                      </a:cubicBezTo>
                      <a:cubicBezTo>
                        <a:pt x="47" y="38"/>
                        <a:pt x="47" y="38"/>
                        <a:pt x="46" y="38"/>
                      </a:cubicBezTo>
                      <a:cubicBezTo>
                        <a:pt x="45" y="39"/>
                        <a:pt x="45" y="41"/>
                        <a:pt x="45" y="43"/>
                      </a:cubicBezTo>
                      <a:cubicBezTo>
                        <a:pt x="45" y="44"/>
                        <a:pt x="47" y="45"/>
                        <a:pt x="47" y="44"/>
                      </a:cubicBezTo>
                      <a:cubicBezTo>
                        <a:pt x="48" y="41"/>
                        <a:pt x="48" y="39"/>
                        <a:pt x="49" y="36"/>
                      </a:cubicBezTo>
                      <a:cubicBezTo>
                        <a:pt x="49" y="35"/>
                        <a:pt x="47" y="34"/>
                        <a:pt x="47" y="35"/>
                      </a:cubicBezTo>
                      <a:cubicBezTo>
                        <a:pt x="45" y="38"/>
                        <a:pt x="44" y="41"/>
                        <a:pt x="44" y="44"/>
                      </a:cubicBezTo>
                      <a:cubicBezTo>
                        <a:pt x="43" y="46"/>
                        <a:pt x="45" y="46"/>
                        <a:pt x="46" y="45"/>
                      </a:cubicBezTo>
                      <a:cubicBezTo>
                        <a:pt x="47" y="41"/>
                        <a:pt x="47" y="42"/>
                        <a:pt x="47" y="38"/>
                      </a:cubicBezTo>
                      <a:cubicBezTo>
                        <a:pt x="47" y="37"/>
                        <a:pt x="46" y="37"/>
                        <a:pt x="45" y="38"/>
                      </a:cubicBezTo>
                      <a:cubicBezTo>
                        <a:pt x="43" y="40"/>
                        <a:pt x="43" y="43"/>
                        <a:pt x="42" y="46"/>
                      </a:cubicBezTo>
                      <a:cubicBezTo>
                        <a:pt x="42" y="47"/>
                        <a:pt x="44" y="47"/>
                        <a:pt x="45" y="46"/>
                      </a:cubicBezTo>
                      <a:cubicBezTo>
                        <a:pt x="46" y="44"/>
                        <a:pt x="47" y="42"/>
                        <a:pt x="47" y="39"/>
                      </a:cubicBezTo>
                      <a:cubicBezTo>
                        <a:pt x="47" y="38"/>
                        <a:pt x="46" y="37"/>
                        <a:pt x="45" y="38"/>
                      </a:cubicBezTo>
                      <a:cubicBezTo>
                        <a:pt x="43" y="39"/>
                        <a:pt x="44" y="39"/>
                        <a:pt x="43" y="41"/>
                      </a:cubicBezTo>
                      <a:cubicBezTo>
                        <a:pt x="43" y="43"/>
                        <a:pt x="44" y="43"/>
                        <a:pt x="45" y="42"/>
                      </a:cubicBezTo>
                      <a:cubicBezTo>
                        <a:pt x="47" y="40"/>
                        <a:pt x="47" y="38"/>
                        <a:pt x="47" y="35"/>
                      </a:cubicBezTo>
                      <a:cubicBezTo>
                        <a:pt x="48" y="34"/>
                        <a:pt x="46" y="34"/>
                        <a:pt x="45" y="34"/>
                      </a:cubicBezTo>
                      <a:cubicBezTo>
                        <a:pt x="42" y="38"/>
                        <a:pt x="41" y="41"/>
                        <a:pt x="40" y="46"/>
                      </a:cubicBezTo>
                      <a:cubicBezTo>
                        <a:pt x="40" y="47"/>
                        <a:pt x="41" y="48"/>
                        <a:pt x="42" y="47"/>
                      </a:cubicBezTo>
                      <a:cubicBezTo>
                        <a:pt x="44" y="43"/>
                        <a:pt x="45" y="39"/>
                        <a:pt x="45" y="35"/>
                      </a:cubicBezTo>
                      <a:cubicBezTo>
                        <a:pt x="45" y="34"/>
                        <a:pt x="44" y="34"/>
                        <a:pt x="43" y="35"/>
                      </a:cubicBezTo>
                      <a:cubicBezTo>
                        <a:pt x="41" y="39"/>
                        <a:pt x="40" y="44"/>
                        <a:pt x="39" y="49"/>
                      </a:cubicBezTo>
                      <a:cubicBezTo>
                        <a:pt x="39" y="50"/>
                        <a:pt x="40" y="51"/>
                        <a:pt x="41" y="51"/>
                      </a:cubicBezTo>
                      <a:cubicBezTo>
                        <a:pt x="49" y="44"/>
                        <a:pt x="52" y="23"/>
                        <a:pt x="42" y="16"/>
                      </a:cubicBezTo>
                      <a:cubicBezTo>
                        <a:pt x="41" y="15"/>
                        <a:pt x="40" y="16"/>
                        <a:pt x="40" y="18"/>
                      </a:cubicBezTo>
                      <a:cubicBezTo>
                        <a:pt x="43" y="24"/>
                        <a:pt x="46" y="30"/>
                        <a:pt x="47" y="36"/>
                      </a:cubicBezTo>
                      <a:cubicBezTo>
                        <a:pt x="47" y="37"/>
                        <a:pt x="49" y="37"/>
                        <a:pt x="49" y="36"/>
                      </a:cubicBezTo>
                      <a:cubicBezTo>
                        <a:pt x="49" y="28"/>
                        <a:pt x="48" y="19"/>
                        <a:pt x="40" y="15"/>
                      </a:cubicBezTo>
                      <a:cubicBezTo>
                        <a:pt x="39" y="14"/>
                        <a:pt x="38" y="15"/>
                        <a:pt x="39" y="16"/>
                      </a:cubicBezTo>
                      <a:cubicBezTo>
                        <a:pt x="46" y="23"/>
                        <a:pt x="42" y="29"/>
                        <a:pt x="45" y="37"/>
                      </a:cubicBezTo>
                      <a:cubicBezTo>
                        <a:pt x="45" y="38"/>
                        <a:pt x="47" y="38"/>
                        <a:pt x="47" y="37"/>
                      </a:cubicBezTo>
                      <a:cubicBezTo>
                        <a:pt x="49" y="28"/>
                        <a:pt x="46" y="21"/>
                        <a:pt x="40" y="15"/>
                      </a:cubicBezTo>
                      <a:cubicBezTo>
                        <a:pt x="39" y="15"/>
                        <a:pt x="39" y="16"/>
                        <a:pt x="38" y="16"/>
                      </a:cubicBezTo>
                      <a:cubicBezTo>
                        <a:pt x="45" y="23"/>
                        <a:pt x="44" y="31"/>
                        <a:pt x="45" y="40"/>
                      </a:cubicBezTo>
                      <a:cubicBezTo>
                        <a:pt x="45" y="41"/>
                        <a:pt x="47" y="41"/>
                        <a:pt x="47" y="40"/>
                      </a:cubicBezTo>
                      <a:cubicBezTo>
                        <a:pt x="49" y="30"/>
                        <a:pt x="45" y="21"/>
                        <a:pt x="38" y="13"/>
                      </a:cubicBezTo>
                      <a:cubicBezTo>
                        <a:pt x="37" y="14"/>
                        <a:pt x="37" y="14"/>
                        <a:pt x="36" y="15"/>
                      </a:cubicBezTo>
                      <a:cubicBezTo>
                        <a:pt x="44" y="23"/>
                        <a:pt x="42" y="30"/>
                        <a:pt x="43" y="40"/>
                      </a:cubicBezTo>
                      <a:cubicBezTo>
                        <a:pt x="43" y="41"/>
                        <a:pt x="45" y="41"/>
                        <a:pt x="46" y="40"/>
                      </a:cubicBezTo>
                      <a:cubicBezTo>
                        <a:pt x="48" y="30"/>
                        <a:pt x="45" y="21"/>
                        <a:pt x="37" y="14"/>
                      </a:cubicBezTo>
                      <a:cubicBezTo>
                        <a:pt x="36" y="14"/>
                        <a:pt x="35" y="15"/>
                        <a:pt x="36" y="16"/>
                      </a:cubicBezTo>
                      <a:cubicBezTo>
                        <a:pt x="39" y="21"/>
                        <a:pt x="41" y="26"/>
                        <a:pt x="41" y="33"/>
                      </a:cubicBezTo>
                      <a:cubicBezTo>
                        <a:pt x="41" y="36"/>
                        <a:pt x="41" y="39"/>
                        <a:pt x="42" y="42"/>
                      </a:cubicBezTo>
                      <a:cubicBezTo>
                        <a:pt x="42" y="44"/>
                        <a:pt x="43" y="43"/>
                        <a:pt x="44" y="42"/>
                      </a:cubicBezTo>
                      <a:cubicBezTo>
                        <a:pt x="48" y="33"/>
                        <a:pt x="43" y="19"/>
                        <a:pt x="35" y="13"/>
                      </a:cubicBezTo>
                      <a:cubicBezTo>
                        <a:pt x="34" y="13"/>
                        <a:pt x="33" y="13"/>
                        <a:pt x="33" y="14"/>
                      </a:cubicBezTo>
                      <a:cubicBezTo>
                        <a:pt x="33" y="17"/>
                        <a:pt x="34" y="19"/>
                        <a:pt x="35" y="21"/>
                      </a:cubicBezTo>
                      <a:cubicBezTo>
                        <a:pt x="39" y="28"/>
                        <a:pt x="40" y="34"/>
                        <a:pt x="42" y="41"/>
                      </a:cubicBezTo>
                      <a:cubicBezTo>
                        <a:pt x="42" y="42"/>
                        <a:pt x="44" y="42"/>
                        <a:pt x="44" y="41"/>
                      </a:cubicBezTo>
                      <a:cubicBezTo>
                        <a:pt x="46" y="31"/>
                        <a:pt x="42" y="24"/>
                        <a:pt x="36" y="16"/>
                      </a:cubicBezTo>
                      <a:cubicBezTo>
                        <a:pt x="34" y="12"/>
                        <a:pt x="34" y="12"/>
                        <a:pt x="36" y="16"/>
                      </a:cubicBezTo>
                      <a:cubicBezTo>
                        <a:pt x="37" y="18"/>
                        <a:pt x="38" y="21"/>
                        <a:pt x="38" y="23"/>
                      </a:cubicBezTo>
                      <a:cubicBezTo>
                        <a:pt x="39" y="27"/>
                        <a:pt x="39" y="31"/>
                        <a:pt x="41" y="34"/>
                      </a:cubicBezTo>
                      <a:cubicBezTo>
                        <a:pt x="41" y="35"/>
                        <a:pt x="43" y="35"/>
                        <a:pt x="43" y="34"/>
                      </a:cubicBezTo>
                      <a:cubicBezTo>
                        <a:pt x="45" y="24"/>
                        <a:pt x="39" y="18"/>
                        <a:pt x="31" y="11"/>
                      </a:cubicBezTo>
                      <a:cubicBezTo>
                        <a:pt x="31" y="12"/>
                        <a:pt x="30" y="12"/>
                        <a:pt x="30" y="13"/>
                      </a:cubicBezTo>
                      <a:cubicBezTo>
                        <a:pt x="38" y="18"/>
                        <a:pt x="36" y="30"/>
                        <a:pt x="37" y="38"/>
                      </a:cubicBezTo>
                      <a:cubicBezTo>
                        <a:pt x="37" y="39"/>
                        <a:pt x="39" y="39"/>
                        <a:pt x="39" y="38"/>
                      </a:cubicBezTo>
                      <a:cubicBezTo>
                        <a:pt x="42" y="31"/>
                        <a:pt x="41" y="17"/>
                        <a:pt x="32" y="14"/>
                      </a:cubicBezTo>
                      <a:cubicBezTo>
                        <a:pt x="31" y="14"/>
                        <a:pt x="30" y="16"/>
                        <a:pt x="31" y="16"/>
                      </a:cubicBezTo>
                      <a:cubicBezTo>
                        <a:pt x="38" y="23"/>
                        <a:pt x="39" y="30"/>
                        <a:pt x="40" y="40"/>
                      </a:cubicBezTo>
                      <a:cubicBezTo>
                        <a:pt x="40" y="41"/>
                        <a:pt x="42" y="41"/>
                        <a:pt x="42" y="40"/>
                      </a:cubicBezTo>
                      <a:cubicBezTo>
                        <a:pt x="42" y="36"/>
                        <a:pt x="42" y="34"/>
                        <a:pt x="40" y="30"/>
                      </a:cubicBezTo>
                      <a:cubicBezTo>
                        <a:pt x="40" y="30"/>
                        <a:pt x="39" y="30"/>
                        <a:pt x="38" y="30"/>
                      </a:cubicBezTo>
                      <a:cubicBezTo>
                        <a:pt x="37" y="33"/>
                        <a:pt x="37" y="35"/>
                        <a:pt x="37" y="38"/>
                      </a:cubicBezTo>
                      <a:cubicBezTo>
                        <a:pt x="38" y="39"/>
                        <a:pt x="40" y="39"/>
                        <a:pt x="40" y="38"/>
                      </a:cubicBezTo>
                      <a:cubicBezTo>
                        <a:pt x="40" y="33"/>
                        <a:pt x="40" y="28"/>
                        <a:pt x="38" y="24"/>
                      </a:cubicBezTo>
                      <a:cubicBezTo>
                        <a:pt x="38" y="22"/>
                        <a:pt x="36" y="23"/>
                        <a:pt x="36" y="24"/>
                      </a:cubicBezTo>
                      <a:cubicBezTo>
                        <a:pt x="36" y="30"/>
                        <a:pt x="35" y="36"/>
                        <a:pt x="34" y="42"/>
                      </a:cubicBezTo>
                      <a:cubicBezTo>
                        <a:pt x="35" y="42"/>
                        <a:pt x="36" y="42"/>
                        <a:pt x="36" y="42"/>
                      </a:cubicBezTo>
                      <a:cubicBezTo>
                        <a:pt x="36" y="36"/>
                        <a:pt x="35" y="31"/>
                        <a:pt x="33" y="26"/>
                      </a:cubicBezTo>
                      <a:cubicBezTo>
                        <a:pt x="33" y="24"/>
                        <a:pt x="31" y="15"/>
                        <a:pt x="34" y="24"/>
                      </a:cubicBezTo>
                      <a:cubicBezTo>
                        <a:pt x="35" y="26"/>
                        <a:pt x="36" y="28"/>
                        <a:pt x="36" y="29"/>
                      </a:cubicBezTo>
                      <a:cubicBezTo>
                        <a:pt x="37" y="29"/>
                        <a:pt x="38" y="29"/>
                        <a:pt x="38" y="29"/>
                      </a:cubicBezTo>
                      <a:cubicBezTo>
                        <a:pt x="37" y="26"/>
                        <a:pt x="36" y="24"/>
                        <a:pt x="35" y="21"/>
                      </a:cubicBezTo>
                      <a:cubicBezTo>
                        <a:pt x="34" y="20"/>
                        <a:pt x="32" y="21"/>
                        <a:pt x="33" y="22"/>
                      </a:cubicBezTo>
                      <a:cubicBezTo>
                        <a:pt x="38" y="33"/>
                        <a:pt x="46" y="41"/>
                        <a:pt x="36" y="53"/>
                      </a:cubicBezTo>
                      <a:cubicBezTo>
                        <a:pt x="37" y="53"/>
                        <a:pt x="37" y="53"/>
                        <a:pt x="38" y="54"/>
                      </a:cubicBezTo>
                      <a:cubicBezTo>
                        <a:pt x="39" y="52"/>
                        <a:pt x="40" y="51"/>
                        <a:pt x="41" y="49"/>
                      </a:cubicBezTo>
                      <a:cubicBezTo>
                        <a:pt x="41" y="49"/>
                        <a:pt x="40" y="48"/>
                        <a:pt x="40" y="48"/>
                      </a:cubicBezTo>
                      <a:cubicBezTo>
                        <a:pt x="39" y="51"/>
                        <a:pt x="37" y="53"/>
                        <a:pt x="33" y="54"/>
                      </a:cubicBezTo>
                      <a:cubicBezTo>
                        <a:pt x="34" y="55"/>
                        <a:pt x="34" y="55"/>
                        <a:pt x="35" y="56"/>
                      </a:cubicBezTo>
                      <a:cubicBezTo>
                        <a:pt x="36" y="54"/>
                        <a:pt x="38" y="52"/>
                        <a:pt x="39" y="51"/>
                      </a:cubicBezTo>
                      <a:cubicBezTo>
                        <a:pt x="40" y="50"/>
                        <a:pt x="39" y="48"/>
                        <a:pt x="38" y="49"/>
                      </a:cubicBezTo>
                      <a:cubicBezTo>
                        <a:pt x="35" y="52"/>
                        <a:pt x="32" y="53"/>
                        <a:pt x="30" y="56"/>
                      </a:cubicBezTo>
                      <a:cubicBezTo>
                        <a:pt x="30" y="57"/>
                        <a:pt x="31" y="58"/>
                        <a:pt x="31" y="58"/>
                      </a:cubicBezTo>
                      <a:cubicBezTo>
                        <a:pt x="38" y="57"/>
                        <a:pt x="42" y="46"/>
                        <a:pt x="41" y="41"/>
                      </a:cubicBezTo>
                      <a:cubicBezTo>
                        <a:pt x="41" y="40"/>
                        <a:pt x="39" y="39"/>
                        <a:pt x="39" y="41"/>
                      </a:cubicBezTo>
                      <a:cubicBezTo>
                        <a:pt x="37" y="45"/>
                        <a:pt x="36" y="52"/>
                        <a:pt x="31" y="53"/>
                      </a:cubicBezTo>
                      <a:cubicBezTo>
                        <a:pt x="31" y="53"/>
                        <a:pt x="31" y="54"/>
                        <a:pt x="32" y="54"/>
                      </a:cubicBezTo>
                      <a:cubicBezTo>
                        <a:pt x="36" y="51"/>
                        <a:pt x="43" y="46"/>
                        <a:pt x="40" y="40"/>
                      </a:cubicBezTo>
                      <a:cubicBezTo>
                        <a:pt x="39" y="39"/>
                        <a:pt x="38" y="39"/>
                        <a:pt x="38" y="39"/>
                      </a:cubicBezTo>
                      <a:cubicBezTo>
                        <a:pt x="35" y="42"/>
                        <a:pt x="34" y="44"/>
                        <a:pt x="33" y="47"/>
                      </a:cubicBezTo>
                      <a:cubicBezTo>
                        <a:pt x="32" y="48"/>
                        <a:pt x="34" y="49"/>
                        <a:pt x="35" y="48"/>
                      </a:cubicBezTo>
                      <a:cubicBezTo>
                        <a:pt x="38" y="43"/>
                        <a:pt x="41" y="38"/>
                        <a:pt x="39" y="33"/>
                      </a:cubicBezTo>
                      <a:cubicBezTo>
                        <a:pt x="39" y="32"/>
                        <a:pt x="38" y="32"/>
                        <a:pt x="38" y="32"/>
                      </a:cubicBezTo>
                      <a:cubicBezTo>
                        <a:pt x="33" y="35"/>
                        <a:pt x="32" y="41"/>
                        <a:pt x="32" y="46"/>
                      </a:cubicBezTo>
                      <a:cubicBezTo>
                        <a:pt x="32" y="48"/>
                        <a:pt x="34" y="48"/>
                        <a:pt x="35" y="47"/>
                      </a:cubicBezTo>
                      <a:cubicBezTo>
                        <a:pt x="36" y="42"/>
                        <a:pt x="41" y="30"/>
                        <a:pt x="36" y="26"/>
                      </a:cubicBezTo>
                      <a:cubicBezTo>
                        <a:pt x="35" y="25"/>
                        <a:pt x="34" y="25"/>
                        <a:pt x="34" y="26"/>
                      </a:cubicBezTo>
                      <a:cubicBezTo>
                        <a:pt x="32" y="32"/>
                        <a:pt x="31" y="37"/>
                        <a:pt x="32" y="43"/>
                      </a:cubicBezTo>
                      <a:cubicBezTo>
                        <a:pt x="32" y="44"/>
                        <a:pt x="34" y="44"/>
                        <a:pt x="34" y="43"/>
                      </a:cubicBezTo>
                      <a:cubicBezTo>
                        <a:pt x="36" y="37"/>
                        <a:pt x="38" y="30"/>
                        <a:pt x="36" y="24"/>
                      </a:cubicBezTo>
                      <a:cubicBezTo>
                        <a:pt x="36" y="23"/>
                        <a:pt x="34" y="23"/>
                        <a:pt x="34" y="24"/>
                      </a:cubicBezTo>
                      <a:cubicBezTo>
                        <a:pt x="32" y="29"/>
                        <a:pt x="31" y="35"/>
                        <a:pt x="32" y="40"/>
                      </a:cubicBezTo>
                      <a:cubicBezTo>
                        <a:pt x="32" y="42"/>
                        <a:pt x="34" y="42"/>
                        <a:pt x="34" y="41"/>
                      </a:cubicBezTo>
                      <a:cubicBezTo>
                        <a:pt x="36" y="34"/>
                        <a:pt x="38" y="26"/>
                        <a:pt x="35" y="19"/>
                      </a:cubicBezTo>
                      <a:cubicBezTo>
                        <a:pt x="34" y="18"/>
                        <a:pt x="33" y="18"/>
                        <a:pt x="33" y="19"/>
                      </a:cubicBezTo>
                      <a:cubicBezTo>
                        <a:pt x="29" y="24"/>
                        <a:pt x="30" y="31"/>
                        <a:pt x="32" y="37"/>
                      </a:cubicBezTo>
                      <a:cubicBezTo>
                        <a:pt x="32" y="38"/>
                        <a:pt x="34" y="38"/>
                        <a:pt x="34" y="37"/>
                      </a:cubicBezTo>
                      <a:cubicBezTo>
                        <a:pt x="34" y="32"/>
                        <a:pt x="38" y="19"/>
                        <a:pt x="31" y="17"/>
                      </a:cubicBezTo>
                      <a:cubicBezTo>
                        <a:pt x="31" y="17"/>
                        <a:pt x="30" y="17"/>
                        <a:pt x="30" y="18"/>
                      </a:cubicBezTo>
                      <a:cubicBezTo>
                        <a:pt x="28" y="22"/>
                        <a:pt x="28" y="26"/>
                        <a:pt x="28" y="30"/>
                      </a:cubicBezTo>
                      <a:cubicBezTo>
                        <a:pt x="29" y="31"/>
                        <a:pt x="30" y="31"/>
                        <a:pt x="31" y="30"/>
                      </a:cubicBezTo>
                      <a:cubicBezTo>
                        <a:pt x="34" y="25"/>
                        <a:pt x="35" y="16"/>
                        <a:pt x="30" y="11"/>
                      </a:cubicBezTo>
                      <a:cubicBezTo>
                        <a:pt x="30" y="10"/>
                        <a:pt x="29" y="10"/>
                        <a:pt x="28" y="11"/>
                      </a:cubicBezTo>
                      <a:cubicBezTo>
                        <a:pt x="25" y="14"/>
                        <a:pt x="25" y="20"/>
                        <a:pt x="26" y="25"/>
                      </a:cubicBezTo>
                      <a:cubicBezTo>
                        <a:pt x="27" y="26"/>
                        <a:pt x="28" y="26"/>
                        <a:pt x="29" y="25"/>
                      </a:cubicBezTo>
                      <a:cubicBezTo>
                        <a:pt x="31" y="20"/>
                        <a:pt x="33" y="9"/>
                        <a:pt x="28" y="6"/>
                      </a:cubicBezTo>
                      <a:cubicBezTo>
                        <a:pt x="23" y="2"/>
                        <a:pt x="22" y="16"/>
                        <a:pt x="23" y="19"/>
                      </a:cubicBezTo>
                      <a:cubicBezTo>
                        <a:pt x="24" y="19"/>
                        <a:pt x="25" y="19"/>
                        <a:pt x="26" y="18"/>
                      </a:cubicBezTo>
                      <a:cubicBezTo>
                        <a:pt x="28" y="13"/>
                        <a:pt x="28" y="10"/>
                        <a:pt x="27" y="5"/>
                      </a:cubicBezTo>
                      <a:cubicBezTo>
                        <a:pt x="27" y="4"/>
                        <a:pt x="26" y="4"/>
                        <a:pt x="25" y="5"/>
                      </a:cubicBezTo>
                      <a:cubicBezTo>
                        <a:pt x="22" y="9"/>
                        <a:pt x="22" y="13"/>
                        <a:pt x="22" y="18"/>
                      </a:cubicBezTo>
                      <a:cubicBezTo>
                        <a:pt x="22" y="19"/>
                        <a:pt x="24" y="19"/>
                        <a:pt x="24" y="18"/>
                      </a:cubicBezTo>
                      <a:cubicBezTo>
                        <a:pt x="25" y="14"/>
                        <a:pt x="27" y="7"/>
                        <a:pt x="24" y="4"/>
                      </a:cubicBezTo>
                      <a:cubicBezTo>
                        <a:pt x="22" y="2"/>
                        <a:pt x="18" y="3"/>
                        <a:pt x="17" y="5"/>
                      </a:cubicBezTo>
                      <a:cubicBezTo>
                        <a:pt x="15" y="13"/>
                        <a:pt x="28" y="18"/>
                        <a:pt x="27" y="8"/>
                      </a:cubicBezTo>
                      <a:cubicBezTo>
                        <a:pt x="26" y="7"/>
                        <a:pt x="26" y="7"/>
                        <a:pt x="25" y="7"/>
                      </a:cubicBezTo>
                      <a:cubicBezTo>
                        <a:pt x="19" y="8"/>
                        <a:pt x="19" y="16"/>
                        <a:pt x="23" y="19"/>
                      </a:cubicBezTo>
                      <a:cubicBezTo>
                        <a:pt x="23" y="20"/>
                        <a:pt x="24" y="20"/>
                        <a:pt x="24" y="19"/>
                      </a:cubicBezTo>
                      <a:cubicBezTo>
                        <a:pt x="27" y="16"/>
                        <a:pt x="32" y="6"/>
                        <a:pt x="26" y="4"/>
                      </a:cubicBezTo>
                      <a:cubicBezTo>
                        <a:pt x="18" y="2"/>
                        <a:pt x="18" y="16"/>
                        <a:pt x="20" y="20"/>
                      </a:cubicBezTo>
                      <a:cubicBezTo>
                        <a:pt x="20" y="20"/>
                        <a:pt x="21" y="21"/>
                        <a:pt x="22" y="20"/>
                      </a:cubicBezTo>
                      <a:cubicBezTo>
                        <a:pt x="25" y="17"/>
                        <a:pt x="27" y="9"/>
                        <a:pt x="24" y="5"/>
                      </a:cubicBezTo>
                      <a:cubicBezTo>
                        <a:pt x="20" y="0"/>
                        <a:pt x="18" y="13"/>
                        <a:pt x="18" y="15"/>
                      </a:cubicBezTo>
                      <a:cubicBezTo>
                        <a:pt x="19" y="16"/>
                        <a:pt x="20" y="16"/>
                        <a:pt x="21" y="15"/>
                      </a:cubicBezTo>
                      <a:cubicBezTo>
                        <a:pt x="23" y="12"/>
                        <a:pt x="24" y="10"/>
                        <a:pt x="22" y="6"/>
                      </a:cubicBezTo>
                      <a:cubicBezTo>
                        <a:pt x="22" y="5"/>
                        <a:pt x="21" y="5"/>
                        <a:pt x="20" y="5"/>
                      </a:cubicBezTo>
                      <a:cubicBezTo>
                        <a:pt x="18" y="8"/>
                        <a:pt x="17" y="11"/>
                        <a:pt x="16" y="14"/>
                      </a:cubicBezTo>
                      <a:cubicBezTo>
                        <a:pt x="16" y="15"/>
                        <a:pt x="17" y="16"/>
                        <a:pt x="18" y="15"/>
                      </a:cubicBezTo>
                      <a:cubicBezTo>
                        <a:pt x="20" y="12"/>
                        <a:pt x="21" y="10"/>
                        <a:pt x="22" y="7"/>
                      </a:cubicBezTo>
                      <a:cubicBezTo>
                        <a:pt x="22" y="6"/>
                        <a:pt x="21" y="6"/>
                        <a:pt x="20" y="6"/>
                      </a:cubicBezTo>
                      <a:cubicBezTo>
                        <a:pt x="16" y="10"/>
                        <a:pt x="14" y="15"/>
                        <a:pt x="12" y="20"/>
                      </a:cubicBezTo>
                      <a:cubicBezTo>
                        <a:pt x="12" y="22"/>
                        <a:pt x="14" y="22"/>
                        <a:pt x="15" y="21"/>
                      </a:cubicBezTo>
                      <a:cubicBezTo>
                        <a:pt x="17" y="17"/>
                        <a:pt x="19" y="12"/>
                        <a:pt x="21" y="7"/>
                      </a:cubicBezTo>
                      <a:cubicBezTo>
                        <a:pt x="21" y="6"/>
                        <a:pt x="19" y="5"/>
                        <a:pt x="19" y="7"/>
                      </a:cubicBezTo>
                      <a:cubicBezTo>
                        <a:pt x="16" y="10"/>
                        <a:pt x="15" y="15"/>
                        <a:pt x="13" y="18"/>
                      </a:cubicBezTo>
                      <a:cubicBezTo>
                        <a:pt x="14" y="19"/>
                        <a:pt x="14" y="19"/>
                        <a:pt x="15" y="19"/>
                      </a:cubicBezTo>
                      <a:cubicBezTo>
                        <a:pt x="16" y="15"/>
                        <a:pt x="16" y="12"/>
                        <a:pt x="15" y="8"/>
                      </a:cubicBezTo>
                      <a:cubicBezTo>
                        <a:pt x="15" y="7"/>
                        <a:pt x="14" y="7"/>
                        <a:pt x="13" y="8"/>
                      </a:cubicBezTo>
                      <a:cubicBezTo>
                        <a:pt x="10" y="11"/>
                        <a:pt x="9" y="14"/>
                        <a:pt x="9" y="18"/>
                      </a:cubicBezTo>
                      <a:cubicBezTo>
                        <a:pt x="9" y="19"/>
                        <a:pt x="10" y="19"/>
                        <a:pt x="11" y="19"/>
                      </a:cubicBezTo>
                      <a:cubicBezTo>
                        <a:pt x="13" y="15"/>
                        <a:pt x="15" y="12"/>
                        <a:pt x="17" y="8"/>
                      </a:cubicBezTo>
                      <a:cubicBezTo>
                        <a:pt x="18" y="7"/>
                        <a:pt x="16" y="5"/>
                        <a:pt x="15" y="7"/>
                      </a:cubicBezTo>
                      <a:cubicBezTo>
                        <a:pt x="14" y="9"/>
                        <a:pt x="13" y="11"/>
                        <a:pt x="11" y="13"/>
                      </a:cubicBezTo>
                      <a:cubicBezTo>
                        <a:pt x="10" y="14"/>
                        <a:pt x="11" y="16"/>
                        <a:pt x="12" y="15"/>
                      </a:cubicBezTo>
                      <a:cubicBezTo>
                        <a:pt x="15" y="11"/>
                        <a:pt x="16" y="12"/>
                        <a:pt x="16" y="17"/>
                      </a:cubicBezTo>
                      <a:cubicBezTo>
                        <a:pt x="16" y="17"/>
                        <a:pt x="17" y="18"/>
                        <a:pt x="18" y="18"/>
                      </a:cubicBezTo>
                      <a:cubicBezTo>
                        <a:pt x="19" y="14"/>
                        <a:pt x="22" y="7"/>
                        <a:pt x="27" y="5"/>
                      </a:cubicBezTo>
                      <a:cubicBezTo>
                        <a:pt x="28" y="5"/>
                        <a:pt x="28" y="3"/>
                        <a:pt x="27" y="3"/>
                      </a:cubicBezTo>
                      <a:cubicBezTo>
                        <a:pt x="19" y="1"/>
                        <a:pt x="13" y="2"/>
                        <a:pt x="7" y="6"/>
                      </a:cubicBezTo>
                      <a:cubicBezTo>
                        <a:pt x="6" y="7"/>
                        <a:pt x="6" y="8"/>
                        <a:pt x="8" y="8"/>
                      </a:cubicBezTo>
                      <a:cubicBezTo>
                        <a:pt x="10" y="8"/>
                        <a:pt x="13" y="7"/>
                        <a:pt x="15" y="7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6"/>
                        <a:pt x="8" y="6"/>
                      </a:cubicBezTo>
                      <a:cubicBezTo>
                        <a:pt x="7" y="7"/>
                        <a:pt x="7" y="9"/>
                        <a:pt x="9" y="9"/>
                      </a:cubicBezTo>
                      <a:cubicBezTo>
                        <a:pt x="13" y="9"/>
                        <a:pt x="16" y="8"/>
                        <a:pt x="19" y="6"/>
                      </a:cubicBezTo>
                      <a:cubicBezTo>
                        <a:pt x="20" y="6"/>
                        <a:pt x="20" y="4"/>
                        <a:pt x="19" y="4"/>
                      </a:cubicBezTo>
                      <a:cubicBezTo>
                        <a:pt x="15" y="4"/>
                        <a:pt x="11" y="5"/>
                        <a:pt x="8" y="8"/>
                      </a:cubicBezTo>
                      <a:cubicBezTo>
                        <a:pt x="7" y="9"/>
                        <a:pt x="8" y="10"/>
                        <a:pt x="9" y="10"/>
                      </a:cubicBezTo>
                      <a:cubicBezTo>
                        <a:pt x="12" y="10"/>
                        <a:pt x="15" y="10"/>
                        <a:pt x="19" y="10"/>
                      </a:cubicBezTo>
                      <a:cubicBezTo>
                        <a:pt x="20" y="10"/>
                        <a:pt x="20" y="8"/>
                        <a:pt x="19" y="8"/>
                      </a:cubicBezTo>
                      <a:cubicBezTo>
                        <a:pt x="15" y="8"/>
                        <a:pt x="12" y="8"/>
                        <a:pt x="8" y="8"/>
                      </a:cubicBezTo>
                      <a:cubicBezTo>
                        <a:pt x="8" y="9"/>
                        <a:pt x="8" y="9"/>
                        <a:pt x="8" y="10"/>
                      </a:cubicBezTo>
                      <a:cubicBezTo>
                        <a:pt x="12" y="10"/>
                        <a:pt x="16" y="10"/>
                        <a:pt x="20" y="9"/>
                      </a:cubicBezTo>
                      <a:cubicBezTo>
                        <a:pt x="20" y="8"/>
                        <a:pt x="19" y="8"/>
                        <a:pt x="19" y="7"/>
                      </a:cubicBezTo>
                      <a:cubicBezTo>
                        <a:pt x="14" y="8"/>
                        <a:pt x="9" y="9"/>
                        <a:pt x="3" y="9"/>
                      </a:cubicBezTo>
                      <a:cubicBezTo>
                        <a:pt x="3" y="9"/>
                        <a:pt x="3" y="10"/>
                        <a:pt x="3" y="11"/>
                      </a:cubicBezTo>
                      <a:cubicBezTo>
                        <a:pt x="7" y="10"/>
                        <a:pt x="10" y="9"/>
                        <a:pt x="14" y="8"/>
                      </a:cubicBezTo>
                      <a:cubicBezTo>
                        <a:pt x="14" y="7"/>
                        <a:pt x="13" y="7"/>
                        <a:pt x="13" y="6"/>
                      </a:cubicBezTo>
                      <a:cubicBezTo>
                        <a:pt x="8" y="8"/>
                        <a:pt x="4" y="10"/>
                        <a:pt x="0" y="13"/>
                      </a:cubicBezTo>
                      <a:cubicBezTo>
                        <a:pt x="0" y="14"/>
                        <a:pt x="1" y="16"/>
                        <a:pt x="2" y="15"/>
                      </a:cubicBezTo>
                      <a:cubicBezTo>
                        <a:pt x="5" y="13"/>
                        <a:pt x="8" y="11"/>
                        <a:pt x="11" y="9"/>
                      </a:cubicBezTo>
                      <a:cubicBezTo>
                        <a:pt x="11" y="8"/>
                        <a:pt x="10" y="7"/>
                        <a:pt x="10" y="7"/>
                      </a:cubicBezTo>
                      <a:cubicBezTo>
                        <a:pt x="7" y="10"/>
                        <a:pt x="4" y="12"/>
                        <a:pt x="1" y="15"/>
                      </a:cubicBezTo>
                      <a:cubicBezTo>
                        <a:pt x="1" y="16"/>
                        <a:pt x="2" y="16"/>
                        <a:pt x="2" y="17"/>
                      </a:cubicBezTo>
                      <a:cubicBezTo>
                        <a:pt x="5" y="14"/>
                        <a:pt x="8" y="12"/>
                        <a:pt x="11" y="10"/>
                      </a:cubicBezTo>
                      <a:cubicBezTo>
                        <a:pt x="10" y="9"/>
                        <a:pt x="10" y="9"/>
                        <a:pt x="9" y="8"/>
                      </a:cubicBezTo>
                      <a:cubicBezTo>
                        <a:pt x="7" y="10"/>
                        <a:pt x="4" y="13"/>
                        <a:pt x="2" y="15"/>
                      </a:cubicBezTo>
                      <a:cubicBezTo>
                        <a:pt x="0" y="16"/>
                        <a:pt x="2" y="17"/>
                        <a:pt x="3" y="17"/>
                      </a:cubicBezTo>
                      <a:cubicBezTo>
                        <a:pt x="7" y="15"/>
                        <a:pt x="11" y="14"/>
                        <a:pt x="16" y="13"/>
                      </a:cubicBezTo>
                      <a:cubicBezTo>
                        <a:pt x="15" y="12"/>
                        <a:pt x="15" y="11"/>
                        <a:pt x="15" y="11"/>
                      </a:cubicBezTo>
                      <a:cubicBezTo>
                        <a:pt x="11" y="12"/>
                        <a:pt x="7" y="13"/>
                        <a:pt x="3" y="15"/>
                      </a:cubicBezTo>
                      <a:cubicBezTo>
                        <a:pt x="1" y="16"/>
                        <a:pt x="3" y="18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298"/>
                <p:cNvSpPr/>
                <p:nvPr/>
              </p:nvSpPr>
              <p:spPr bwMode="auto">
                <a:xfrm>
                  <a:off x="927" y="1615"/>
                  <a:ext cx="18" cy="36"/>
                </a:xfrm>
                <a:custGeom>
                  <a:avLst/>
                  <a:gdLst>
                    <a:gd name="T0" fmla="*/ 12 w 26"/>
                    <a:gd name="T1" fmla="*/ 48 h 53"/>
                    <a:gd name="T2" fmla="*/ 22 w 26"/>
                    <a:gd name="T3" fmla="*/ 42 h 53"/>
                    <a:gd name="T4" fmla="*/ 10 w 26"/>
                    <a:gd name="T5" fmla="*/ 50 h 53"/>
                    <a:gd name="T6" fmla="*/ 23 w 26"/>
                    <a:gd name="T7" fmla="*/ 40 h 53"/>
                    <a:gd name="T8" fmla="*/ 20 w 26"/>
                    <a:gd name="T9" fmla="*/ 41 h 53"/>
                    <a:gd name="T10" fmla="*/ 23 w 26"/>
                    <a:gd name="T11" fmla="*/ 23 h 53"/>
                    <a:gd name="T12" fmla="*/ 13 w 26"/>
                    <a:gd name="T13" fmla="*/ 10 h 53"/>
                    <a:gd name="T14" fmla="*/ 19 w 26"/>
                    <a:gd name="T15" fmla="*/ 10 h 53"/>
                    <a:gd name="T16" fmla="*/ 6 w 26"/>
                    <a:gd name="T17" fmla="*/ 7 h 53"/>
                    <a:gd name="T18" fmla="*/ 14 w 26"/>
                    <a:gd name="T19" fmla="*/ 9 h 53"/>
                    <a:gd name="T20" fmla="*/ 5 w 26"/>
                    <a:gd name="T21" fmla="*/ 4 h 53"/>
                    <a:gd name="T22" fmla="*/ 11 w 26"/>
                    <a:gd name="T23" fmla="*/ 5 h 53"/>
                    <a:gd name="T24" fmla="*/ 5 w 26"/>
                    <a:gd name="T25" fmla="*/ 2 h 53"/>
                    <a:gd name="T26" fmla="*/ 11 w 26"/>
                    <a:gd name="T27" fmla="*/ 2 h 53"/>
                    <a:gd name="T28" fmla="*/ 2 w 26"/>
                    <a:gd name="T29" fmla="*/ 3 h 53"/>
                    <a:gd name="T30" fmla="*/ 16 w 26"/>
                    <a:gd name="T31" fmla="*/ 9 h 53"/>
                    <a:gd name="T32" fmla="*/ 16 w 26"/>
                    <a:gd name="T33" fmla="*/ 9 h 53"/>
                    <a:gd name="T34" fmla="*/ 10 w 26"/>
                    <a:gd name="T35" fmla="*/ 7 h 53"/>
                    <a:gd name="T36" fmla="*/ 20 w 26"/>
                    <a:gd name="T37" fmla="*/ 13 h 53"/>
                    <a:gd name="T38" fmla="*/ 18 w 26"/>
                    <a:gd name="T39" fmla="*/ 15 h 53"/>
                    <a:gd name="T40" fmla="*/ 25 w 26"/>
                    <a:gd name="T41" fmla="*/ 21 h 53"/>
                    <a:gd name="T42" fmla="*/ 18 w 26"/>
                    <a:gd name="T43" fmla="*/ 15 h 53"/>
                    <a:gd name="T44" fmla="*/ 20 w 26"/>
                    <a:gd name="T45" fmla="*/ 14 h 53"/>
                    <a:gd name="T46" fmla="*/ 10 w 26"/>
                    <a:gd name="T47" fmla="*/ 6 h 53"/>
                    <a:gd name="T48" fmla="*/ 17 w 26"/>
                    <a:gd name="T49" fmla="*/ 9 h 53"/>
                    <a:gd name="T50" fmla="*/ 9 w 26"/>
                    <a:gd name="T51" fmla="*/ 5 h 53"/>
                    <a:gd name="T52" fmla="*/ 16 w 26"/>
                    <a:gd name="T53" fmla="*/ 9 h 53"/>
                    <a:gd name="T54" fmla="*/ 2 w 26"/>
                    <a:gd name="T55" fmla="*/ 3 h 53"/>
                    <a:gd name="T56" fmla="*/ 11 w 26"/>
                    <a:gd name="T57" fmla="*/ 2 h 53"/>
                    <a:gd name="T58" fmla="*/ 4 w 26"/>
                    <a:gd name="T59" fmla="*/ 2 h 53"/>
                    <a:gd name="T60" fmla="*/ 11 w 26"/>
                    <a:gd name="T61" fmla="*/ 5 h 53"/>
                    <a:gd name="T62" fmla="*/ 4 w 26"/>
                    <a:gd name="T63" fmla="*/ 4 h 53"/>
                    <a:gd name="T64" fmla="*/ 14 w 26"/>
                    <a:gd name="T65" fmla="*/ 9 h 53"/>
                    <a:gd name="T66" fmla="*/ 7 w 26"/>
                    <a:gd name="T67" fmla="*/ 7 h 53"/>
                    <a:gd name="T68" fmla="*/ 19 w 26"/>
                    <a:gd name="T69" fmla="*/ 10 h 53"/>
                    <a:gd name="T70" fmla="*/ 13 w 26"/>
                    <a:gd name="T71" fmla="*/ 10 h 53"/>
                    <a:gd name="T72" fmla="*/ 20 w 26"/>
                    <a:gd name="T73" fmla="*/ 41 h 53"/>
                    <a:gd name="T74" fmla="*/ 23 w 26"/>
                    <a:gd name="T75" fmla="*/ 40 h 53"/>
                    <a:gd name="T76" fmla="*/ 10 w 26"/>
                    <a:gd name="T77" fmla="*/ 50 h 53"/>
                    <a:gd name="T78" fmla="*/ 22 w 26"/>
                    <a:gd name="T79" fmla="*/ 41 h 53"/>
                    <a:gd name="T80" fmla="*/ 12 w 26"/>
                    <a:gd name="T81" fmla="*/ 48 h 53"/>
                    <a:gd name="T82" fmla="*/ 23 w 26"/>
                    <a:gd name="T83" fmla="*/ 3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6" h="53">
                      <a:moveTo>
                        <a:pt x="20" y="37"/>
                      </a:moveTo>
                      <a:cubicBezTo>
                        <a:pt x="19" y="42"/>
                        <a:pt x="16" y="45"/>
                        <a:pt x="12" y="48"/>
                      </a:cubicBezTo>
                      <a:cubicBezTo>
                        <a:pt x="11" y="49"/>
                        <a:pt x="13" y="50"/>
                        <a:pt x="14" y="50"/>
                      </a:cubicBezTo>
                      <a:cubicBezTo>
                        <a:pt x="17" y="47"/>
                        <a:pt x="19" y="44"/>
                        <a:pt x="22" y="42"/>
                      </a:cubicBezTo>
                      <a:cubicBezTo>
                        <a:pt x="21" y="41"/>
                        <a:pt x="20" y="41"/>
                        <a:pt x="20" y="41"/>
                      </a:cubicBezTo>
                      <a:cubicBezTo>
                        <a:pt x="18" y="46"/>
                        <a:pt x="15" y="48"/>
                        <a:pt x="10" y="50"/>
                      </a:cubicBezTo>
                      <a:cubicBezTo>
                        <a:pt x="11" y="51"/>
                        <a:pt x="11" y="52"/>
                        <a:pt x="11" y="52"/>
                      </a:cubicBezTo>
                      <a:cubicBezTo>
                        <a:pt x="16" y="49"/>
                        <a:pt x="20" y="45"/>
                        <a:pt x="23" y="40"/>
                      </a:cubicBezTo>
                      <a:cubicBezTo>
                        <a:pt x="24" y="39"/>
                        <a:pt x="22" y="38"/>
                        <a:pt x="21" y="39"/>
                      </a:cubicBezTo>
                      <a:cubicBezTo>
                        <a:pt x="21" y="40"/>
                        <a:pt x="20" y="40"/>
                        <a:pt x="20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3" y="34"/>
                        <a:pt x="26" y="30"/>
                        <a:pt x="23" y="23"/>
                      </a:cubicBezTo>
                      <a:cubicBezTo>
                        <a:pt x="21" y="18"/>
                        <a:pt x="19" y="13"/>
                        <a:pt x="15" y="9"/>
                      </a:cubicBezTo>
                      <a:cubicBezTo>
                        <a:pt x="14" y="9"/>
                        <a:pt x="14" y="10"/>
                        <a:pt x="13" y="10"/>
                      </a:cubicBezTo>
                      <a:cubicBezTo>
                        <a:pt x="16" y="12"/>
                        <a:pt x="15" y="12"/>
                        <a:pt x="18" y="13"/>
                      </a:cubicBezTo>
                      <a:cubicBezTo>
                        <a:pt x="20" y="13"/>
                        <a:pt x="20" y="11"/>
                        <a:pt x="19" y="10"/>
                      </a:cubicBezTo>
                      <a:cubicBezTo>
                        <a:pt x="15" y="8"/>
                        <a:pt x="12" y="6"/>
                        <a:pt x="7" y="5"/>
                      </a:cubicBezTo>
                      <a:cubicBezTo>
                        <a:pt x="6" y="4"/>
                        <a:pt x="5" y="6"/>
                        <a:pt x="6" y="7"/>
                      </a:cubicBezTo>
                      <a:cubicBezTo>
                        <a:pt x="8" y="8"/>
                        <a:pt x="10" y="9"/>
                        <a:pt x="13" y="11"/>
                      </a:cubicBezTo>
                      <a:cubicBezTo>
                        <a:pt x="14" y="11"/>
                        <a:pt x="15" y="10"/>
                        <a:pt x="14" y="9"/>
                      </a:cubicBezTo>
                      <a:cubicBezTo>
                        <a:pt x="11" y="7"/>
                        <a:pt x="8" y="5"/>
                        <a:pt x="6" y="2"/>
                      </a:cubicBezTo>
                      <a:cubicBezTo>
                        <a:pt x="6" y="3"/>
                        <a:pt x="5" y="3"/>
                        <a:pt x="5" y="4"/>
                      </a:cubicBezTo>
                      <a:cubicBezTo>
                        <a:pt x="6" y="5"/>
                        <a:pt x="8" y="6"/>
                        <a:pt x="10" y="7"/>
                      </a:cubicBezTo>
                      <a:cubicBezTo>
                        <a:pt x="11" y="8"/>
                        <a:pt x="12" y="6"/>
                        <a:pt x="11" y="5"/>
                      </a:cubicBezTo>
                      <a:cubicBezTo>
                        <a:pt x="9" y="4"/>
                        <a:pt x="7" y="2"/>
                        <a:pt x="6" y="1"/>
                      </a:cubicBezTo>
                      <a:cubicBezTo>
                        <a:pt x="5" y="1"/>
                        <a:pt x="5" y="2"/>
                        <a:pt x="5" y="2"/>
                      </a:cubicBezTo>
                      <a:cubicBezTo>
                        <a:pt x="6" y="3"/>
                        <a:pt x="8" y="3"/>
                        <a:pt x="10" y="4"/>
                      </a:cubicBezTo>
                      <a:cubicBezTo>
                        <a:pt x="10" y="3"/>
                        <a:pt x="10" y="2"/>
                        <a:pt x="11" y="2"/>
                      </a:cubicBezTo>
                      <a:cubicBezTo>
                        <a:pt x="7" y="1"/>
                        <a:pt x="5" y="1"/>
                        <a:pt x="2" y="1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9" y="3"/>
                        <a:pt x="11" y="7"/>
                        <a:pt x="14" y="11"/>
                      </a:cubicBezTo>
                      <a:cubicBezTo>
                        <a:pt x="15" y="10"/>
                        <a:pt x="15" y="10"/>
                        <a:pt x="16" y="9"/>
                      </a:cubicBezTo>
                      <a:cubicBezTo>
                        <a:pt x="13" y="7"/>
                        <a:pt x="13" y="7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5" y="7"/>
                        <a:pt x="13" y="6"/>
                        <a:pt x="12" y="5"/>
                      </a:cubicBezTo>
                      <a:cubicBezTo>
                        <a:pt x="11" y="5"/>
                        <a:pt x="11" y="6"/>
                        <a:pt x="10" y="7"/>
                      </a:cubicBezTo>
                      <a:cubicBezTo>
                        <a:pt x="14" y="9"/>
                        <a:pt x="16" y="11"/>
                        <a:pt x="18" y="15"/>
                      </a:cubicBezTo>
                      <a:cubicBezTo>
                        <a:pt x="19" y="14"/>
                        <a:pt x="19" y="14"/>
                        <a:pt x="20" y="13"/>
                      </a:cubicBezTo>
                      <a:cubicBezTo>
                        <a:pt x="20" y="13"/>
                        <a:pt x="19" y="13"/>
                        <a:pt x="19" y="13"/>
                      </a:cubicBezTo>
                      <a:cubicBezTo>
                        <a:pt x="18" y="12"/>
                        <a:pt x="16" y="14"/>
                        <a:pt x="18" y="15"/>
                      </a:cubicBezTo>
                      <a:cubicBezTo>
                        <a:pt x="19" y="17"/>
                        <a:pt x="21" y="19"/>
                        <a:pt x="22" y="21"/>
                      </a:cubicBezTo>
                      <a:cubicBezTo>
                        <a:pt x="22" y="22"/>
                        <a:pt x="25" y="22"/>
                        <a:pt x="25" y="21"/>
                      </a:cubicBezTo>
                      <a:cubicBezTo>
                        <a:pt x="25" y="17"/>
                        <a:pt x="23" y="15"/>
                        <a:pt x="19" y="13"/>
                      </a:cubicBezTo>
                      <a:cubicBezTo>
                        <a:pt x="19" y="14"/>
                        <a:pt x="18" y="14"/>
                        <a:pt x="18" y="15"/>
                      </a:cubicBezTo>
                      <a:cubicBezTo>
                        <a:pt x="18" y="15"/>
                        <a:pt x="18" y="15"/>
                        <a:pt x="19" y="15"/>
                      </a:cubicBezTo>
                      <a:cubicBezTo>
                        <a:pt x="20" y="16"/>
                        <a:pt x="21" y="15"/>
                        <a:pt x="20" y="14"/>
                      </a:cubicBezTo>
                      <a:cubicBezTo>
                        <a:pt x="18" y="10"/>
                        <a:pt x="15" y="7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3" y="10"/>
                        <a:pt x="11" y="9"/>
                        <a:pt x="15" y="11"/>
                      </a:cubicBezTo>
                      <a:cubicBezTo>
                        <a:pt x="16" y="11"/>
                        <a:pt x="17" y="10"/>
                        <a:pt x="17" y="9"/>
                      </a:cubicBezTo>
                      <a:cubicBezTo>
                        <a:pt x="15" y="6"/>
                        <a:pt x="13" y="5"/>
                        <a:pt x="10" y="4"/>
                      </a:cubicBezTo>
                      <a:cubicBezTo>
                        <a:pt x="9" y="3"/>
                        <a:pt x="8" y="4"/>
                        <a:pt x="9" y="5"/>
                      </a:cubicBezTo>
                      <a:cubicBezTo>
                        <a:pt x="10" y="8"/>
                        <a:pt x="12" y="9"/>
                        <a:pt x="14" y="11"/>
                      </a:cubicBezTo>
                      <a:cubicBezTo>
                        <a:pt x="15" y="12"/>
                        <a:pt x="17" y="10"/>
                        <a:pt x="16" y="9"/>
                      </a:cubicBezTo>
                      <a:cubicBezTo>
                        <a:pt x="12" y="4"/>
                        <a:pt x="9" y="1"/>
                        <a:pt x="2" y="1"/>
                      </a:cubicBezTo>
                      <a:cubicBezTo>
                        <a:pt x="0" y="1"/>
                        <a:pt x="0" y="3"/>
                        <a:pt x="2" y="3"/>
                      </a:cubicBezTo>
                      <a:cubicBezTo>
                        <a:pt x="4" y="3"/>
                        <a:pt x="7" y="3"/>
                        <a:pt x="10" y="4"/>
                      </a:cubicBezTo>
                      <a:cubicBezTo>
                        <a:pt x="11" y="4"/>
                        <a:pt x="12" y="2"/>
                        <a:pt x="11" y="2"/>
                      </a:cubicBezTo>
                      <a:cubicBezTo>
                        <a:pt x="9" y="1"/>
                        <a:pt x="7" y="1"/>
                        <a:pt x="5" y="0"/>
                      </a:cubicBezTo>
                      <a:cubicBezTo>
                        <a:pt x="4" y="0"/>
                        <a:pt x="3" y="1"/>
                        <a:pt x="4" y="2"/>
                      </a:cubicBezTo>
                      <a:cubicBezTo>
                        <a:pt x="6" y="4"/>
                        <a:pt x="8" y="5"/>
                        <a:pt x="9" y="7"/>
                      </a:cubicBezTo>
                      <a:cubicBezTo>
                        <a:pt x="10" y="6"/>
                        <a:pt x="10" y="6"/>
                        <a:pt x="11" y="5"/>
                      </a:cubicBezTo>
                      <a:cubicBezTo>
                        <a:pt x="9" y="4"/>
                        <a:pt x="8" y="3"/>
                        <a:pt x="6" y="2"/>
                      </a:cubicBezTo>
                      <a:cubicBezTo>
                        <a:pt x="5" y="1"/>
                        <a:pt x="4" y="3"/>
                        <a:pt x="4" y="4"/>
                      </a:cubicBezTo>
                      <a:cubicBezTo>
                        <a:pt x="7" y="7"/>
                        <a:pt x="10" y="8"/>
                        <a:pt x="12" y="10"/>
                      </a:cubicBezTo>
                      <a:cubicBezTo>
                        <a:pt x="13" y="10"/>
                        <a:pt x="13" y="9"/>
                        <a:pt x="14" y="9"/>
                      </a:cubicBezTo>
                      <a:cubicBezTo>
                        <a:pt x="12" y="8"/>
                        <a:pt x="10" y="6"/>
                        <a:pt x="8" y="5"/>
                      </a:cubicBezTo>
                      <a:cubicBezTo>
                        <a:pt x="7" y="6"/>
                        <a:pt x="7" y="6"/>
                        <a:pt x="7" y="7"/>
                      </a:cubicBezTo>
                      <a:cubicBezTo>
                        <a:pt x="11" y="8"/>
                        <a:pt x="14" y="10"/>
                        <a:pt x="18" y="12"/>
                      </a:cubicBezTo>
                      <a:cubicBezTo>
                        <a:pt x="18" y="12"/>
                        <a:pt x="19" y="11"/>
                        <a:pt x="19" y="10"/>
                      </a:cubicBezTo>
                      <a:cubicBezTo>
                        <a:pt x="17" y="10"/>
                        <a:pt x="16" y="9"/>
                        <a:pt x="14" y="8"/>
                      </a:cubicBezTo>
                      <a:cubicBezTo>
                        <a:pt x="13" y="8"/>
                        <a:pt x="12" y="9"/>
                        <a:pt x="13" y="10"/>
                      </a:cubicBezTo>
                      <a:cubicBezTo>
                        <a:pt x="18" y="15"/>
                        <a:pt x="20" y="20"/>
                        <a:pt x="22" y="26"/>
                      </a:cubicBezTo>
                      <a:cubicBezTo>
                        <a:pt x="23" y="31"/>
                        <a:pt x="20" y="36"/>
                        <a:pt x="20" y="41"/>
                      </a:cubicBezTo>
                      <a:cubicBezTo>
                        <a:pt x="20" y="42"/>
                        <a:pt x="22" y="43"/>
                        <a:pt x="22" y="42"/>
                      </a:cubicBezTo>
                      <a:cubicBezTo>
                        <a:pt x="22" y="41"/>
                        <a:pt x="23" y="41"/>
                        <a:pt x="23" y="40"/>
                      </a:cubicBezTo>
                      <a:cubicBezTo>
                        <a:pt x="22" y="40"/>
                        <a:pt x="22" y="39"/>
                        <a:pt x="21" y="39"/>
                      </a:cubicBezTo>
                      <a:cubicBezTo>
                        <a:pt x="18" y="44"/>
                        <a:pt x="15" y="47"/>
                        <a:pt x="10" y="50"/>
                      </a:cubicBezTo>
                      <a:cubicBezTo>
                        <a:pt x="9" y="51"/>
                        <a:pt x="10" y="53"/>
                        <a:pt x="11" y="52"/>
                      </a:cubicBezTo>
                      <a:cubicBezTo>
                        <a:pt x="16" y="49"/>
                        <a:pt x="20" y="47"/>
                        <a:pt x="22" y="41"/>
                      </a:cubicBezTo>
                      <a:cubicBezTo>
                        <a:pt x="22" y="40"/>
                        <a:pt x="21" y="39"/>
                        <a:pt x="20" y="40"/>
                      </a:cubicBezTo>
                      <a:cubicBezTo>
                        <a:pt x="17" y="42"/>
                        <a:pt x="15" y="46"/>
                        <a:pt x="12" y="48"/>
                      </a:cubicBezTo>
                      <a:cubicBezTo>
                        <a:pt x="13" y="48"/>
                        <a:pt x="13" y="49"/>
                        <a:pt x="14" y="50"/>
                      </a:cubicBezTo>
                      <a:cubicBezTo>
                        <a:pt x="18" y="46"/>
                        <a:pt x="21" y="43"/>
                        <a:pt x="23" y="38"/>
                      </a:cubicBezTo>
                      <a:cubicBezTo>
                        <a:pt x="23" y="36"/>
                        <a:pt x="21" y="36"/>
                        <a:pt x="2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299"/>
                <p:cNvSpPr/>
                <p:nvPr/>
              </p:nvSpPr>
              <p:spPr bwMode="auto">
                <a:xfrm>
                  <a:off x="895" y="1695"/>
                  <a:ext cx="10" cy="10"/>
                </a:xfrm>
                <a:custGeom>
                  <a:avLst/>
                  <a:gdLst>
                    <a:gd name="T0" fmla="*/ 8 w 14"/>
                    <a:gd name="T1" fmla="*/ 1 h 14"/>
                    <a:gd name="T2" fmla="*/ 1 w 14"/>
                    <a:gd name="T3" fmla="*/ 4 h 14"/>
                    <a:gd name="T4" fmla="*/ 1 w 14"/>
                    <a:gd name="T5" fmla="*/ 10 h 14"/>
                    <a:gd name="T6" fmla="*/ 13 w 14"/>
                    <a:gd name="T7" fmla="*/ 9 h 14"/>
                    <a:gd name="T8" fmla="*/ 4 w 14"/>
                    <a:gd name="T9" fmla="*/ 1 h 14"/>
                    <a:gd name="T10" fmla="*/ 1 w 14"/>
                    <a:gd name="T11" fmla="*/ 9 h 14"/>
                    <a:gd name="T12" fmla="*/ 8 w 14"/>
                    <a:gd name="T13" fmla="*/ 12 h 14"/>
                    <a:gd name="T14" fmla="*/ 11 w 14"/>
                    <a:gd name="T15" fmla="*/ 5 h 14"/>
                    <a:gd name="T16" fmla="*/ 4 w 14"/>
                    <a:gd name="T17" fmla="*/ 4 h 14"/>
                    <a:gd name="T18" fmla="*/ 8 w 14"/>
                    <a:gd name="T19" fmla="*/ 9 h 14"/>
                    <a:gd name="T20" fmla="*/ 7 w 14"/>
                    <a:gd name="T21" fmla="*/ 3 h 14"/>
                    <a:gd name="T22" fmla="*/ 3 w 14"/>
                    <a:gd name="T23" fmla="*/ 8 h 14"/>
                    <a:gd name="T24" fmla="*/ 8 w 14"/>
                    <a:gd name="T25" fmla="*/ 8 h 14"/>
                    <a:gd name="T26" fmla="*/ 4 w 14"/>
                    <a:gd name="T27" fmla="*/ 5 h 14"/>
                    <a:gd name="T28" fmla="*/ 6 w 14"/>
                    <a:gd name="T29" fmla="*/ 9 h 14"/>
                    <a:gd name="T30" fmla="*/ 10 w 14"/>
                    <a:gd name="T31" fmla="*/ 6 h 14"/>
                    <a:gd name="T32" fmla="*/ 10 w 14"/>
                    <a:gd name="T33" fmla="*/ 5 h 14"/>
                    <a:gd name="T34" fmla="*/ 7 w 14"/>
                    <a:gd name="T35" fmla="*/ 5 h 14"/>
                    <a:gd name="T36" fmla="*/ 8 w 14"/>
                    <a:gd name="T37" fmla="*/ 7 h 14"/>
                    <a:gd name="T38" fmla="*/ 9 w 14"/>
                    <a:gd name="T39" fmla="*/ 7 h 14"/>
                    <a:gd name="T40" fmla="*/ 8 w 14"/>
                    <a:gd name="T41" fmla="*/ 5 h 14"/>
                    <a:gd name="T42" fmla="*/ 5 w 14"/>
                    <a:gd name="T43" fmla="*/ 7 h 14"/>
                    <a:gd name="T44" fmla="*/ 6 w 14"/>
                    <a:gd name="T45" fmla="*/ 8 h 14"/>
                    <a:gd name="T46" fmla="*/ 6 w 14"/>
                    <a:gd name="T47" fmla="*/ 7 h 14"/>
                    <a:gd name="T48" fmla="*/ 6 w 14"/>
                    <a:gd name="T49" fmla="*/ 7 h 14"/>
                    <a:gd name="T50" fmla="*/ 5 w 14"/>
                    <a:gd name="T51" fmla="*/ 7 h 14"/>
                    <a:gd name="T52" fmla="*/ 7 w 14"/>
                    <a:gd name="T53" fmla="*/ 5 h 14"/>
                    <a:gd name="T54" fmla="*/ 6 w 14"/>
                    <a:gd name="T55" fmla="*/ 7 h 14"/>
                    <a:gd name="T56" fmla="*/ 7 w 14"/>
                    <a:gd name="T57" fmla="*/ 5 h 14"/>
                    <a:gd name="T58" fmla="*/ 9 w 14"/>
                    <a:gd name="T59" fmla="*/ 8 h 14"/>
                    <a:gd name="T60" fmla="*/ 5 w 14"/>
                    <a:gd name="T61" fmla="*/ 10 h 14"/>
                    <a:gd name="T62" fmla="*/ 6 w 14"/>
                    <a:gd name="T63" fmla="*/ 3 h 14"/>
                    <a:gd name="T64" fmla="*/ 10 w 14"/>
                    <a:gd name="T65" fmla="*/ 7 h 14"/>
                    <a:gd name="T66" fmla="*/ 6 w 14"/>
                    <a:gd name="T67" fmla="*/ 11 h 14"/>
                    <a:gd name="T68" fmla="*/ 2 w 14"/>
                    <a:gd name="T69" fmla="*/ 7 h 14"/>
                    <a:gd name="T70" fmla="*/ 8 w 14"/>
                    <a:gd name="T71" fmla="*/ 3 h 14"/>
                    <a:gd name="T72" fmla="*/ 8 w 14"/>
                    <a:gd name="T73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" h="14">
                      <a:moveTo>
                        <a:pt x="8" y="1"/>
                      </a:moveTo>
                      <a:cubicBezTo>
                        <a:pt x="5" y="1"/>
                        <a:pt x="2" y="2"/>
                        <a:pt x="1" y="4"/>
                      </a:cubicBezTo>
                      <a:cubicBezTo>
                        <a:pt x="0" y="6"/>
                        <a:pt x="0" y="8"/>
                        <a:pt x="1" y="10"/>
                      </a:cubicBezTo>
                      <a:cubicBezTo>
                        <a:pt x="4" y="14"/>
                        <a:pt x="11" y="14"/>
                        <a:pt x="13" y="9"/>
                      </a:cubicBezTo>
                      <a:cubicBezTo>
                        <a:pt x="14" y="4"/>
                        <a:pt x="8" y="0"/>
                        <a:pt x="4" y="1"/>
                      </a:cubicBezTo>
                      <a:cubicBezTo>
                        <a:pt x="2" y="3"/>
                        <a:pt x="0" y="6"/>
                        <a:pt x="1" y="9"/>
                      </a:cubicBezTo>
                      <a:cubicBezTo>
                        <a:pt x="2" y="11"/>
                        <a:pt x="5" y="13"/>
                        <a:pt x="8" y="12"/>
                      </a:cubicBezTo>
                      <a:cubicBezTo>
                        <a:pt x="11" y="11"/>
                        <a:pt x="12" y="8"/>
                        <a:pt x="11" y="5"/>
                      </a:cubicBezTo>
                      <a:cubicBezTo>
                        <a:pt x="10" y="3"/>
                        <a:pt x="6" y="1"/>
                        <a:pt x="4" y="4"/>
                      </a:cubicBezTo>
                      <a:cubicBezTo>
                        <a:pt x="3" y="7"/>
                        <a:pt x="5" y="10"/>
                        <a:pt x="8" y="9"/>
                      </a:cubicBezTo>
                      <a:cubicBezTo>
                        <a:pt x="11" y="7"/>
                        <a:pt x="10" y="3"/>
                        <a:pt x="7" y="3"/>
                      </a:cubicBezTo>
                      <a:cubicBezTo>
                        <a:pt x="4" y="3"/>
                        <a:pt x="3" y="5"/>
                        <a:pt x="3" y="8"/>
                      </a:cubicBezTo>
                      <a:cubicBezTo>
                        <a:pt x="3" y="11"/>
                        <a:pt x="7" y="10"/>
                        <a:pt x="8" y="8"/>
                      </a:cubicBezTo>
                      <a:cubicBezTo>
                        <a:pt x="10" y="6"/>
                        <a:pt x="7" y="3"/>
                        <a:pt x="4" y="5"/>
                      </a:cubicBezTo>
                      <a:cubicBezTo>
                        <a:pt x="2" y="7"/>
                        <a:pt x="3" y="10"/>
                        <a:pt x="6" y="9"/>
                      </a:cubicBezTo>
                      <a:cubicBezTo>
                        <a:pt x="8" y="9"/>
                        <a:pt x="10" y="8"/>
                        <a:pt x="10" y="6"/>
                      </a:cubicBezTo>
                      <a:cubicBezTo>
                        <a:pt x="11" y="6"/>
                        <a:pt x="10" y="5"/>
                        <a:pt x="10" y="5"/>
                      </a:cubicBezTo>
                      <a:cubicBezTo>
                        <a:pt x="9" y="4"/>
                        <a:pt x="8" y="5"/>
                        <a:pt x="7" y="5"/>
                      </a:cubicBezTo>
                      <a:cubicBezTo>
                        <a:pt x="6" y="5"/>
                        <a:pt x="6" y="7"/>
                        <a:pt x="8" y="7"/>
                      </a:cubicBezTo>
                      <a:cubicBezTo>
                        <a:pt x="8" y="7"/>
                        <a:pt x="8" y="7"/>
                        <a:pt x="9" y="7"/>
                      </a:cubicBezTo>
                      <a:cubicBezTo>
                        <a:pt x="9" y="6"/>
                        <a:pt x="9" y="6"/>
                        <a:pt x="8" y="5"/>
                      </a:cubicBezTo>
                      <a:cubicBezTo>
                        <a:pt x="8" y="6"/>
                        <a:pt x="7" y="7"/>
                        <a:pt x="5" y="7"/>
                      </a:cubicBezTo>
                      <a:cubicBezTo>
                        <a:pt x="5" y="7"/>
                        <a:pt x="5" y="7"/>
                        <a:pt x="6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6"/>
                        <a:pt x="7" y="7"/>
                        <a:pt x="6" y="7"/>
                      </a:cubicBezTo>
                      <a:cubicBezTo>
                        <a:pt x="6" y="8"/>
                        <a:pt x="5" y="8"/>
                        <a:pt x="5" y="7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6"/>
                        <a:pt x="7" y="7"/>
                        <a:pt x="6" y="7"/>
                      </a:cubicBezTo>
                      <a:cubicBezTo>
                        <a:pt x="6" y="6"/>
                        <a:pt x="6" y="5"/>
                        <a:pt x="7" y="5"/>
                      </a:cubicBezTo>
                      <a:cubicBezTo>
                        <a:pt x="9" y="4"/>
                        <a:pt x="9" y="7"/>
                        <a:pt x="9" y="8"/>
                      </a:cubicBezTo>
                      <a:cubicBezTo>
                        <a:pt x="9" y="10"/>
                        <a:pt x="7" y="10"/>
                        <a:pt x="5" y="10"/>
                      </a:cubicBezTo>
                      <a:cubicBezTo>
                        <a:pt x="2" y="8"/>
                        <a:pt x="3" y="4"/>
                        <a:pt x="6" y="3"/>
                      </a:cubicBezTo>
                      <a:cubicBezTo>
                        <a:pt x="8" y="3"/>
                        <a:pt x="10" y="5"/>
                        <a:pt x="10" y="7"/>
                      </a:cubicBezTo>
                      <a:cubicBezTo>
                        <a:pt x="11" y="9"/>
                        <a:pt x="8" y="11"/>
                        <a:pt x="6" y="11"/>
                      </a:cubicBezTo>
                      <a:cubicBezTo>
                        <a:pt x="4" y="11"/>
                        <a:pt x="2" y="9"/>
                        <a:pt x="2" y="7"/>
                      </a:cubicBezTo>
                      <a:cubicBezTo>
                        <a:pt x="2" y="4"/>
                        <a:pt x="5" y="3"/>
                        <a:pt x="8" y="3"/>
                      </a:cubicBezTo>
                      <a:cubicBezTo>
                        <a:pt x="9" y="4"/>
                        <a:pt x="9" y="1"/>
                        <a:pt x="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300"/>
                <p:cNvSpPr/>
                <p:nvPr/>
              </p:nvSpPr>
              <p:spPr bwMode="auto">
                <a:xfrm>
                  <a:off x="896" y="1685"/>
                  <a:ext cx="20" cy="18"/>
                </a:xfrm>
                <a:custGeom>
                  <a:avLst/>
                  <a:gdLst>
                    <a:gd name="T0" fmla="*/ 22 w 30"/>
                    <a:gd name="T1" fmla="*/ 27 h 28"/>
                    <a:gd name="T2" fmla="*/ 30 w 30"/>
                    <a:gd name="T3" fmla="*/ 22 h 28"/>
                    <a:gd name="T4" fmla="*/ 1 w 30"/>
                    <a:gd name="T5" fmla="*/ 8 h 28"/>
                    <a:gd name="T6" fmla="*/ 3 w 30"/>
                    <a:gd name="T7" fmla="*/ 4 h 28"/>
                    <a:gd name="T8" fmla="*/ 5 w 30"/>
                    <a:gd name="T9" fmla="*/ 4 h 28"/>
                    <a:gd name="T10" fmla="*/ 6 w 30"/>
                    <a:gd name="T11" fmla="*/ 8 h 28"/>
                    <a:gd name="T12" fmla="*/ 5 w 30"/>
                    <a:gd name="T13" fmla="*/ 7 h 28"/>
                    <a:gd name="T14" fmla="*/ 6 w 30"/>
                    <a:gd name="T15" fmla="*/ 3 h 28"/>
                    <a:gd name="T16" fmla="*/ 10 w 30"/>
                    <a:gd name="T17" fmla="*/ 4 h 28"/>
                    <a:gd name="T18" fmla="*/ 10 w 30"/>
                    <a:gd name="T19" fmla="*/ 8 h 28"/>
                    <a:gd name="T20" fmla="*/ 10 w 30"/>
                    <a:gd name="T21" fmla="*/ 8 h 28"/>
                    <a:gd name="T22" fmla="*/ 12 w 30"/>
                    <a:gd name="T23" fmla="*/ 4 h 28"/>
                    <a:gd name="T24" fmla="*/ 15 w 30"/>
                    <a:gd name="T25" fmla="*/ 7 h 28"/>
                    <a:gd name="T26" fmla="*/ 14 w 30"/>
                    <a:gd name="T27" fmla="*/ 9 h 28"/>
                    <a:gd name="T28" fmla="*/ 13 w 30"/>
                    <a:gd name="T29" fmla="*/ 9 h 28"/>
                    <a:gd name="T30" fmla="*/ 15 w 30"/>
                    <a:gd name="T31" fmla="*/ 8 h 28"/>
                    <a:gd name="T32" fmla="*/ 18 w 30"/>
                    <a:gd name="T33" fmla="*/ 10 h 28"/>
                    <a:gd name="T34" fmla="*/ 17 w 30"/>
                    <a:gd name="T35" fmla="*/ 14 h 28"/>
                    <a:gd name="T36" fmla="*/ 17 w 30"/>
                    <a:gd name="T37" fmla="*/ 12 h 28"/>
                    <a:gd name="T38" fmla="*/ 20 w 30"/>
                    <a:gd name="T39" fmla="*/ 11 h 28"/>
                    <a:gd name="T40" fmla="*/ 23 w 30"/>
                    <a:gd name="T41" fmla="*/ 15 h 28"/>
                    <a:gd name="T42" fmla="*/ 21 w 30"/>
                    <a:gd name="T43" fmla="*/ 18 h 28"/>
                    <a:gd name="T44" fmla="*/ 21 w 30"/>
                    <a:gd name="T45" fmla="*/ 18 h 28"/>
                    <a:gd name="T46" fmla="*/ 23 w 30"/>
                    <a:gd name="T47" fmla="*/ 17 h 28"/>
                    <a:gd name="T48" fmla="*/ 25 w 30"/>
                    <a:gd name="T49" fmla="*/ 22 h 28"/>
                    <a:gd name="T50" fmla="*/ 23 w 30"/>
                    <a:gd name="T51" fmla="*/ 25 h 28"/>
                    <a:gd name="T52" fmla="*/ 23 w 30"/>
                    <a:gd name="T53" fmla="*/ 25 h 28"/>
                    <a:gd name="T54" fmla="*/ 24 w 30"/>
                    <a:gd name="T55" fmla="*/ 20 h 28"/>
                    <a:gd name="T56" fmla="*/ 19 w 30"/>
                    <a:gd name="T57" fmla="*/ 9 h 28"/>
                    <a:gd name="T58" fmla="*/ 22 w 30"/>
                    <a:gd name="T59" fmla="*/ 11 h 28"/>
                    <a:gd name="T60" fmla="*/ 20 w 30"/>
                    <a:gd name="T61" fmla="*/ 12 h 28"/>
                    <a:gd name="T62" fmla="*/ 17 w 30"/>
                    <a:gd name="T63" fmla="*/ 10 h 28"/>
                    <a:gd name="T64" fmla="*/ 26 w 30"/>
                    <a:gd name="T65" fmla="*/ 18 h 28"/>
                    <a:gd name="T66" fmla="*/ 24 w 30"/>
                    <a:gd name="T67" fmla="*/ 26 h 28"/>
                    <a:gd name="T68" fmla="*/ 23 w 30"/>
                    <a:gd name="T69" fmla="*/ 23 h 28"/>
                    <a:gd name="T70" fmla="*/ 24 w 30"/>
                    <a:gd name="T71" fmla="*/ 20 h 28"/>
                    <a:gd name="T72" fmla="*/ 25 w 30"/>
                    <a:gd name="T73" fmla="*/ 18 h 28"/>
                    <a:gd name="T74" fmla="*/ 23 w 30"/>
                    <a:gd name="T75" fmla="*/ 19 h 28"/>
                    <a:gd name="T76" fmla="*/ 21 w 30"/>
                    <a:gd name="T77" fmla="*/ 16 h 28"/>
                    <a:gd name="T78" fmla="*/ 22 w 30"/>
                    <a:gd name="T79" fmla="*/ 13 h 28"/>
                    <a:gd name="T80" fmla="*/ 22 w 30"/>
                    <a:gd name="T81" fmla="*/ 12 h 28"/>
                    <a:gd name="T82" fmla="*/ 19 w 30"/>
                    <a:gd name="T83" fmla="*/ 14 h 28"/>
                    <a:gd name="T84" fmla="*/ 16 w 30"/>
                    <a:gd name="T85" fmla="*/ 12 h 28"/>
                    <a:gd name="T86" fmla="*/ 17 w 30"/>
                    <a:gd name="T87" fmla="*/ 9 h 28"/>
                    <a:gd name="T88" fmla="*/ 17 w 30"/>
                    <a:gd name="T89" fmla="*/ 8 h 28"/>
                    <a:gd name="T90" fmla="*/ 15 w 30"/>
                    <a:gd name="T91" fmla="*/ 10 h 28"/>
                    <a:gd name="T92" fmla="*/ 13 w 30"/>
                    <a:gd name="T93" fmla="*/ 7 h 28"/>
                    <a:gd name="T94" fmla="*/ 14 w 30"/>
                    <a:gd name="T95" fmla="*/ 6 h 28"/>
                    <a:gd name="T96" fmla="*/ 14 w 30"/>
                    <a:gd name="T97" fmla="*/ 4 h 28"/>
                    <a:gd name="T98" fmla="*/ 12 w 30"/>
                    <a:gd name="T99" fmla="*/ 8 h 28"/>
                    <a:gd name="T100" fmla="*/ 8 w 30"/>
                    <a:gd name="T101" fmla="*/ 7 h 28"/>
                    <a:gd name="T102" fmla="*/ 8 w 30"/>
                    <a:gd name="T103" fmla="*/ 4 h 28"/>
                    <a:gd name="T104" fmla="*/ 8 w 30"/>
                    <a:gd name="T105" fmla="*/ 3 h 28"/>
                    <a:gd name="T106" fmla="*/ 7 w 30"/>
                    <a:gd name="T107" fmla="*/ 7 h 28"/>
                    <a:gd name="T108" fmla="*/ 3 w 30"/>
                    <a:gd name="T109" fmla="*/ 8 h 28"/>
                    <a:gd name="T110" fmla="*/ 3 w 30"/>
                    <a:gd name="T111" fmla="*/ 4 h 28"/>
                    <a:gd name="T112" fmla="*/ 5 w 30"/>
                    <a:gd name="T113" fmla="*/ 4 h 28"/>
                    <a:gd name="T114" fmla="*/ 3 w 30"/>
                    <a:gd name="T115" fmla="*/ 8 h 28"/>
                    <a:gd name="T116" fmla="*/ 19 w 30"/>
                    <a:gd name="T117" fmla="*/ 9 h 28"/>
                    <a:gd name="T118" fmla="*/ 24 w 30"/>
                    <a:gd name="T119" fmla="*/ 26 h 28"/>
                    <a:gd name="T120" fmla="*/ 2 w 30"/>
                    <a:gd name="T121" fmla="*/ 1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0" h="28">
                      <a:moveTo>
                        <a:pt x="2" y="10"/>
                      </a:moveTo>
                      <a:cubicBezTo>
                        <a:pt x="7" y="10"/>
                        <a:pt x="11" y="10"/>
                        <a:pt x="14" y="13"/>
                      </a:cubicBezTo>
                      <a:cubicBezTo>
                        <a:pt x="20" y="16"/>
                        <a:pt x="21" y="22"/>
                        <a:pt x="22" y="27"/>
                      </a:cubicBezTo>
                      <a:cubicBezTo>
                        <a:pt x="22" y="28"/>
                        <a:pt x="23" y="28"/>
                        <a:pt x="24" y="27"/>
                      </a:cubicBezTo>
                      <a:cubicBezTo>
                        <a:pt x="26" y="26"/>
                        <a:pt x="27" y="24"/>
                        <a:pt x="29" y="23"/>
                      </a:cubicBezTo>
                      <a:cubicBezTo>
                        <a:pt x="30" y="23"/>
                        <a:pt x="30" y="23"/>
                        <a:pt x="30" y="22"/>
                      </a:cubicBezTo>
                      <a:cubicBezTo>
                        <a:pt x="29" y="14"/>
                        <a:pt x="21" y="6"/>
                        <a:pt x="14" y="3"/>
                      </a:cubicBezTo>
                      <a:cubicBezTo>
                        <a:pt x="11" y="1"/>
                        <a:pt x="6" y="0"/>
                        <a:pt x="2" y="1"/>
                      </a:cubicBezTo>
                      <a:cubicBezTo>
                        <a:pt x="0" y="2"/>
                        <a:pt x="1" y="7"/>
                        <a:pt x="1" y="8"/>
                      </a:cubicBezTo>
                      <a:cubicBezTo>
                        <a:pt x="1" y="10"/>
                        <a:pt x="3" y="10"/>
                        <a:pt x="3" y="9"/>
                      </a:cubicBezTo>
                      <a:cubicBezTo>
                        <a:pt x="3" y="7"/>
                        <a:pt x="4" y="6"/>
                        <a:pt x="5" y="4"/>
                      </a:cubicBezTo>
                      <a:cubicBezTo>
                        <a:pt x="4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9"/>
                        <a:pt x="5" y="9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5"/>
                        <a:pt x="3" y="7"/>
                        <a:pt x="3" y="8"/>
                      </a:cubicBezTo>
                      <a:cubicBezTo>
                        <a:pt x="4" y="9"/>
                        <a:pt x="5" y="9"/>
                        <a:pt x="6" y="8"/>
                      </a:cubicBezTo>
                      <a:cubicBezTo>
                        <a:pt x="6" y="7"/>
                        <a:pt x="6" y="6"/>
                        <a:pt x="7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5" y="5"/>
                        <a:pt x="5" y="6"/>
                        <a:pt x="5" y="7"/>
                      </a:cubicBezTo>
                      <a:cubicBezTo>
                        <a:pt x="5" y="8"/>
                        <a:pt x="7" y="9"/>
                        <a:pt x="7" y="8"/>
                      </a:cubicBezTo>
                      <a:cubicBezTo>
                        <a:pt x="8" y="6"/>
                        <a:pt x="8" y="5"/>
                        <a:pt x="8" y="3"/>
                      </a:cubicBezTo>
                      <a:cubicBezTo>
                        <a:pt x="8" y="3"/>
                        <a:pt x="7" y="3"/>
                        <a:pt x="6" y="3"/>
                      </a:cubicBezTo>
                      <a:cubicBezTo>
                        <a:pt x="6" y="5"/>
                        <a:pt x="6" y="6"/>
                        <a:pt x="6" y="8"/>
                      </a:cubicBezTo>
                      <a:cubicBezTo>
                        <a:pt x="6" y="9"/>
                        <a:pt x="8" y="10"/>
                        <a:pt x="9" y="9"/>
                      </a:cubicBezTo>
                      <a:cubicBezTo>
                        <a:pt x="9" y="7"/>
                        <a:pt x="10" y="6"/>
                        <a:pt x="10" y="4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8" y="5"/>
                        <a:pt x="8" y="6"/>
                        <a:pt x="8" y="8"/>
                      </a:cubicBezTo>
                      <a:cubicBezTo>
                        <a:pt x="8" y="9"/>
                        <a:pt x="10" y="9"/>
                        <a:pt x="10" y="8"/>
                      </a:cubicBezTo>
                      <a:cubicBezTo>
                        <a:pt x="11" y="6"/>
                        <a:pt x="11" y="5"/>
                        <a:pt x="12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ubicBezTo>
                        <a:pt x="10" y="5"/>
                        <a:pt x="10" y="6"/>
                        <a:pt x="10" y="8"/>
                      </a:cubicBezTo>
                      <a:cubicBezTo>
                        <a:pt x="10" y="9"/>
                        <a:pt x="11" y="10"/>
                        <a:pt x="12" y="9"/>
                      </a:cubicBezTo>
                      <a:cubicBezTo>
                        <a:pt x="12" y="7"/>
                        <a:pt x="13" y="6"/>
                        <a:pt x="14" y="5"/>
                      </a:cubicBezTo>
                      <a:cubicBezTo>
                        <a:pt x="13" y="5"/>
                        <a:pt x="12" y="4"/>
                        <a:pt x="12" y="4"/>
                      </a:cubicBezTo>
                      <a:cubicBezTo>
                        <a:pt x="12" y="5"/>
                        <a:pt x="12" y="6"/>
                        <a:pt x="11" y="8"/>
                      </a:cubicBezTo>
                      <a:cubicBezTo>
                        <a:pt x="11" y="9"/>
                        <a:pt x="12" y="9"/>
                        <a:pt x="13" y="9"/>
                      </a:cubicBezTo>
                      <a:cubicBezTo>
                        <a:pt x="14" y="8"/>
                        <a:pt x="15" y="8"/>
                        <a:pt x="15" y="7"/>
                      </a:cubicBezTo>
                      <a:cubicBezTo>
                        <a:pt x="15" y="7"/>
                        <a:pt x="14" y="6"/>
                        <a:pt x="13" y="6"/>
                      </a:cubicBezTo>
                      <a:cubicBezTo>
                        <a:pt x="13" y="7"/>
                        <a:pt x="13" y="7"/>
                        <a:pt x="13" y="8"/>
                      </a:cubicBezTo>
                      <a:cubicBezTo>
                        <a:pt x="12" y="9"/>
                        <a:pt x="13" y="10"/>
                        <a:pt x="14" y="9"/>
                      </a:cubicBezTo>
                      <a:cubicBezTo>
                        <a:pt x="15" y="8"/>
                        <a:pt x="16" y="8"/>
                        <a:pt x="17" y="7"/>
                      </a:cubicBezTo>
                      <a:cubicBezTo>
                        <a:pt x="17" y="7"/>
                        <a:pt x="16" y="6"/>
                        <a:pt x="16" y="5"/>
                      </a:cubicBezTo>
                      <a:cubicBezTo>
                        <a:pt x="15" y="7"/>
                        <a:pt x="14" y="7"/>
                        <a:pt x="13" y="9"/>
                      </a:cubicBezTo>
                      <a:cubicBezTo>
                        <a:pt x="13" y="9"/>
                        <a:pt x="14" y="11"/>
                        <a:pt x="15" y="10"/>
                      </a:cubicBezTo>
                      <a:cubicBezTo>
                        <a:pt x="15" y="10"/>
                        <a:pt x="16" y="9"/>
                        <a:pt x="16" y="9"/>
                      </a:cubicBezTo>
                      <a:cubicBezTo>
                        <a:pt x="16" y="9"/>
                        <a:pt x="15" y="8"/>
                        <a:pt x="15" y="8"/>
                      </a:cubicBezTo>
                      <a:cubicBezTo>
                        <a:pt x="14" y="9"/>
                        <a:pt x="14" y="10"/>
                        <a:pt x="14" y="11"/>
                      </a:cubicBezTo>
                      <a:cubicBezTo>
                        <a:pt x="13" y="11"/>
                        <a:pt x="14" y="12"/>
                        <a:pt x="15" y="12"/>
                      </a:cubicBezTo>
                      <a:cubicBezTo>
                        <a:pt x="17" y="11"/>
                        <a:pt x="17" y="11"/>
                        <a:pt x="18" y="10"/>
                      </a:cubicBezTo>
                      <a:cubicBezTo>
                        <a:pt x="18" y="10"/>
                        <a:pt x="17" y="9"/>
                        <a:pt x="17" y="9"/>
                      </a:cubicBezTo>
                      <a:cubicBezTo>
                        <a:pt x="16" y="10"/>
                        <a:pt x="16" y="11"/>
                        <a:pt x="15" y="12"/>
                      </a:cubicBezTo>
                      <a:cubicBezTo>
                        <a:pt x="15" y="13"/>
                        <a:pt x="16" y="14"/>
                        <a:pt x="17" y="14"/>
                      </a:cubicBezTo>
                      <a:cubicBezTo>
                        <a:pt x="18" y="13"/>
                        <a:pt x="19" y="12"/>
                        <a:pt x="20" y="12"/>
                      </a:cubicBezTo>
                      <a:cubicBezTo>
                        <a:pt x="20" y="11"/>
                        <a:pt x="20" y="11"/>
                        <a:pt x="19" y="10"/>
                      </a:cubicBezTo>
                      <a:cubicBezTo>
                        <a:pt x="18" y="11"/>
                        <a:pt x="18" y="11"/>
                        <a:pt x="17" y="12"/>
                      </a:cubicBezTo>
                      <a:cubicBezTo>
                        <a:pt x="16" y="13"/>
                        <a:pt x="17" y="14"/>
                        <a:pt x="18" y="14"/>
                      </a:cubicBezTo>
                      <a:cubicBezTo>
                        <a:pt x="19" y="13"/>
                        <a:pt x="20" y="13"/>
                        <a:pt x="21" y="13"/>
                      </a:cubicBezTo>
                      <a:cubicBezTo>
                        <a:pt x="21" y="12"/>
                        <a:pt x="20" y="12"/>
                        <a:pt x="20" y="11"/>
                      </a:cubicBezTo>
                      <a:cubicBezTo>
                        <a:pt x="19" y="12"/>
                        <a:pt x="19" y="13"/>
                        <a:pt x="18" y="15"/>
                      </a:cubicBezTo>
                      <a:cubicBezTo>
                        <a:pt x="18" y="15"/>
                        <a:pt x="18" y="17"/>
                        <a:pt x="19" y="16"/>
                      </a:cubicBezTo>
                      <a:cubicBezTo>
                        <a:pt x="21" y="16"/>
                        <a:pt x="21" y="15"/>
                        <a:pt x="23" y="15"/>
                      </a:cubicBezTo>
                      <a:cubicBezTo>
                        <a:pt x="22" y="14"/>
                        <a:pt x="22" y="14"/>
                        <a:pt x="21" y="13"/>
                      </a:cubicBezTo>
                      <a:cubicBezTo>
                        <a:pt x="21" y="14"/>
                        <a:pt x="20" y="15"/>
                        <a:pt x="20" y="16"/>
                      </a:cubicBezTo>
                      <a:cubicBezTo>
                        <a:pt x="19" y="17"/>
                        <a:pt x="20" y="18"/>
                        <a:pt x="21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5"/>
                        <a:pt x="23" y="15"/>
                      </a:cubicBezTo>
                      <a:cubicBezTo>
                        <a:pt x="22" y="16"/>
                        <a:pt x="22" y="17"/>
                        <a:pt x="21" y="18"/>
                      </a:cubicBezTo>
                      <a:cubicBezTo>
                        <a:pt x="20" y="19"/>
                        <a:pt x="21" y="20"/>
                        <a:pt x="22" y="20"/>
                      </a:cubicBezTo>
                      <a:cubicBezTo>
                        <a:pt x="23" y="19"/>
                        <a:pt x="24" y="19"/>
                        <a:pt x="25" y="19"/>
                      </a:cubicBezTo>
                      <a:cubicBezTo>
                        <a:pt x="24" y="18"/>
                        <a:pt x="24" y="18"/>
                        <a:pt x="23" y="17"/>
                      </a:cubicBezTo>
                      <a:cubicBezTo>
                        <a:pt x="23" y="18"/>
                        <a:pt x="22" y="19"/>
                        <a:pt x="22" y="20"/>
                      </a:cubicBezTo>
                      <a:cubicBezTo>
                        <a:pt x="22" y="21"/>
                        <a:pt x="22" y="22"/>
                        <a:pt x="23" y="22"/>
                      </a:cubicBezTo>
                      <a:cubicBezTo>
                        <a:pt x="24" y="22"/>
                        <a:pt x="24" y="22"/>
                        <a:pt x="25" y="22"/>
                      </a:cubicBezTo>
                      <a:cubicBezTo>
                        <a:pt x="25" y="21"/>
                        <a:pt x="24" y="21"/>
                        <a:pt x="24" y="20"/>
                      </a:cubicBezTo>
                      <a:cubicBezTo>
                        <a:pt x="23" y="21"/>
                        <a:pt x="23" y="22"/>
                        <a:pt x="22" y="23"/>
                      </a:cubicBezTo>
                      <a:cubicBezTo>
                        <a:pt x="22" y="24"/>
                        <a:pt x="23" y="25"/>
                        <a:pt x="23" y="25"/>
                      </a:cubicBezTo>
                      <a:cubicBezTo>
                        <a:pt x="24" y="24"/>
                        <a:pt x="25" y="24"/>
                        <a:pt x="25" y="24"/>
                      </a:cubicBezTo>
                      <a:cubicBezTo>
                        <a:pt x="25" y="24"/>
                        <a:pt x="25" y="23"/>
                        <a:pt x="24" y="23"/>
                      </a:cubicBezTo>
                      <a:cubicBezTo>
                        <a:pt x="24" y="23"/>
                        <a:pt x="23" y="24"/>
                        <a:pt x="23" y="25"/>
                      </a:cubicBezTo>
                      <a:cubicBezTo>
                        <a:pt x="22" y="26"/>
                        <a:pt x="23" y="27"/>
                        <a:pt x="24" y="26"/>
                      </a:cubicBezTo>
                      <a:cubicBezTo>
                        <a:pt x="26" y="24"/>
                        <a:pt x="26" y="22"/>
                        <a:pt x="26" y="19"/>
                      </a:cubicBezTo>
                      <a:cubicBezTo>
                        <a:pt x="26" y="19"/>
                        <a:pt x="25" y="20"/>
                        <a:pt x="24" y="20"/>
                      </a:cubicBezTo>
                      <a:cubicBezTo>
                        <a:pt x="25" y="20"/>
                        <a:pt x="25" y="21"/>
                        <a:pt x="26" y="22"/>
                      </a:cubicBezTo>
                      <a:cubicBezTo>
                        <a:pt x="26" y="21"/>
                        <a:pt x="27" y="21"/>
                        <a:pt x="27" y="20"/>
                      </a:cubicBezTo>
                      <a:cubicBezTo>
                        <a:pt x="25" y="16"/>
                        <a:pt x="23" y="12"/>
                        <a:pt x="19" y="9"/>
                      </a:cubicBezTo>
                      <a:cubicBezTo>
                        <a:pt x="18" y="9"/>
                        <a:pt x="18" y="10"/>
                        <a:pt x="17" y="10"/>
                      </a:cubicBezTo>
                      <a:cubicBezTo>
                        <a:pt x="18" y="11"/>
                        <a:pt x="20" y="12"/>
                        <a:pt x="21" y="12"/>
                      </a:cubicBezTo>
                      <a:cubicBezTo>
                        <a:pt x="22" y="13"/>
                        <a:pt x="23" y="11"/>
                        <a:pt x="22" y="11"/>
                      </a:cubicBezTo>
                      <a:cubicBezTo>
                        <a:pt x="20" y="9"/>
                        <a:pt x="19" y="9"/>
                        <a:pt x="17" y="8"/>
                      </a:cubicBezTo>
                      <a:cubicBezTo>
                        <a:pt x="16" y="7"/>
                        <a:pt x="15" y="9"/>
                        <a:pt x="17" y="10"/>
                      </a:cubicBezTo>
                      <a:cubicBezTo>
                        <a:pt x="18" y="11"/>
                        <a:pt x="19" y="11"/>
                        <a:pt x="20" y="12"/>
                      </a:cubicBezTo>
                      <a:cubicBezTo>
                        <a:pt x="21" y="12"/>
                        <a:pt x="21" y="11"/>
                        <a:pt x="21" y="10"/>
                      </a:cubicBezTo>
                      <a:cubicBezTo>
                        <a:pt x="21" y="10"/>
                        <a:pt x="20" y="9"/>
                        <a:pt x="19" y="9"/>
                      </a:cubicBezTo>
                      <a:cubicBezTo>
                        <a:pt x="18" y="8"/>
                        <a:pt x="16" y="9"/>
                        <a:pt x="17" y="10"/>
                      </a:cubicBezTo>
                      <a:cubicBezTo>
                        <a:pt x="21" y="14"/>
                        <a:pt x="23" y="17"/>
                        <a:pt x="26" y="22"/>
                      </a:cubicBezTo>
                      <a:cubicBezTo>
                        <a:pt x="26" y="23"/>
                        <a:pt x="28" y="22"/>
                        <a:pt x="27" y="20"/>
                      </a:cubicBezTo>
                      <a:cubicBezTo>
                        <a:pt x="27" y="19"/>
                        <a:pt x="27" y="19"/>
                        <a:pt x="26" y="18"/>
                      </a:cubicBezTo>
                      <a:cubicBezTo>
                        <a:pt x="25" y="18"/>
                        <a:pt x="24" y="18"/>
                        <a:pt x="24" y="19"/>
                      </a:cubicBezTo>
                      <a:cubicBezTo>
                        <a:pt x="24" y="21"/>
                        <a:pt x="24" y="23"/>
                        <a:pt x="23" y="25"/>
                      </a:cubicBezTo>
                      <a:cubicBezTo>
                        <a:pt x="23" y="25"/>
                        <a:pt x="24" y="26"/>
                        <a:pt x="24" y="26"/>
                      </a:cubicBezTo>
                      <a:cubicBezTo>
                        <a:pt x="25" y="25"/>
                        <a:pt x="25" y="25"/>
                        <a:pt x="26" y="24"/>
                      </a:cubicBezTo>
                      <a:cubicBezTo>
                        <a:pt x="26" y="23"/>
                        <a:pt x="26" y="22"/>
                        <a:pt x="25" y="22"/>
                      </a:cubicBezTo>
                      <a:cubicBezTo>
                        <a:pt x="24" y="22"/>
                        <a:pt x="24" y="22"/>
                        <a:pt x="23" y="23"/>
                      </a:cubicBezTo>
                      <a:cubicBezTo>
                        <a:pt x="23" y="23"/>
                        <a:pt x="24" y="24"/>
                        <a:pt x="24" y="24"/>
                      </a:cubicBezTo>
                      <a:cubicBezTo>
                        <a:pt x="25" y="23"/>
                        <a:pt x="25" y="23"/>
                        <a:pt x="26" y="21"/>
                      </a:cubicBezTo>
                      <a:cubicBezTo>
                        <a:pt x="26" y="20"/>
                        <a:pt x="25" y="19"/>
                        <a:pt x="24" y="20"/>
                      </a:cubicBezTo>
                      <a:cubicBezTo>
                        <a:pt x="24" y="20"/>
                        <a:pt x="23" y="20"/>
                        <a:pt x="23" y="20"/>
                      </a:cubicBezTo>
                      <a:cubicBezTo>
                        <a:pt x="23" y="20"/>
                        <a:pt x="23" y="21"/>
                        <a:pt x="24" y="22"/>
                      </a:cubicBezTo>
                      <a:cubicBezTo>
                        <a:pt x="25" y="20"/>
                        <a:pt x="25" y="20"/>
                        <a:pt x="25" y="18"/>
                      </a:cubicBezTo>
                      <a:cubicBezTo>
                        <a:pt x="26" y="17"/>
                        <a:pt x="24" y="16"/>
                        <a:pt x="24" y="17"/>
                      </a:cubicBezTo>
                      <a:cubicBezTo>
                        <a:pt x="23" y="17"/>
                        <a:pt x="22" y="17"/>
                        <a:pt x="22" y="17"/>
                      </a:cubicBezTo>
                      <a:cubicBezTo>
                        <a:pt x="22" y="18"/>
                        <a:pt x="22" y="19"/>
                        <a:pt x="23" y="19"/>
                      </a:cubicBezTo>
                      <a:cubicBezTo>
                        <a:pt x="23" y="18"/>
                        <a:pt x="24" y="17"/>
                        <a:pt x="25" y="16"/>
                      </a:cubicBezTo>
                      <a:cubicBezTo>
                        <a:pt x="25" y="15"/>
                        <a:pt x="24" y="14"/>
                        <a:pt x="23" y="14"/>
                      </a:cubicBezTo>
                      <a:cubicBezTo>
                        <a:pt x="22" y="15"/>
                        <a:pt x="22" y="15"/>
                        <a:pt x="21" y="16"/>
                      </a:cubicBezTo>
                      <a:cubicBezTo>
                        <a:pt x="21" y="16"/>
                        <a:pt x="22" y="17"/>
                        <a:pt x="22" y="17"/>
                      </a:cubicBezTo>
                      <a:cubicBezTo>
                        <a:pt x="23" y="15"/>
                        <a:pt x="23" y="16"/>
                        <a:pt x="23" y="14"/>
                      </a:cubicBezTo>
                      <a:cubicBezTo>
                        <a:pt x="24" y="13"/>
                        <a:pt x="23" y="12"/>
                        <a:pt x="22" y="13"/>
                      </a:cubicBezTo>
                      <a:cubicBezTo>
                        <a:pt x="21" y="13"/>
                        <a:pt x="20" y="14"/>
                        <a:pt x="19" y="14"/>
                      </a:cubicBezTo>
                      <a:cubicBezTo>
                        <a:pt x="19" y="15"/>
                        <a:pt x="19" y="15"/>
                        <a:pt x="20" y="16"/>
                      </a:cubicBezTo>
                      <a:cubicBezTo>
                        <a:pt x="21" y="15"/>
                        <a:pt x="21" y="13"/>
                        <a:pt x="22" y="12"/>
                      </a:cubicBezTo>
                      <a:cubicBezTo>
                        <a:pt x="22" y="11"/>
                        <a:pt x="22" y="10"/>
                        <a:pt x="21" y="11"/>
                      </a:cubicBezTo>
                      <a:cubicBezTo>
                        <a:pt x="19" y="11"/>
                        <a:pt x="18" y="11"/>
                        <a:pt x="17" y="12"/>
                      </a:cubicBezTo>
                      <a:cubicBezTo>
                        <a:pt x="18" y="13"/>
                        <a:pt x="18" y="13"/>
                        <a:pt x="19" y="14"/>
                      </a:cubicBezTo>
                      <a:cubicBezTo>
                        <a:pt x="19" y="13"/>
                        <a:pt x="20" y="12"/>
                        <a:pt x="21" y="12"/>
                      </a:cubicBezTo>
                      <a:cubicBezTo>
                        <a:pt x="21" y="11"/>
                        <a:pt x="21" y="9"/>
                        <a:pt x="20" y="10"/>
                      </a:cubicBezTo>
                      <a:cubicBezTo>
                        <a:pt x="18" y="10"/>
                        <a:pt x="17" y="11"/>
                        <a:pt x="16" y="12"/>
                      </a:cubicBezTo>
                      <a:cubicBezTo>
                        <a:pt x="16" y="12"/>
                        <a:pt x="17" y="13"/>
                        <a:pt x="17" y="13"/>
                      </a:cubicBezTo>
                      <a:cubicBezTo>
                        <a:pt x="18" y="12"/>
                        <a:pt x="18" y="11"/>
                        <a:pt x="19" y="10"/>
                      </a:cubicBezTo>
                      <a:cubicBezTo>
                        <a:pt x="19" y="9"/>
                        <a:pt x="18" y="8"/>
                        <a:pt x="17" y="9"/>
                      </a:cubicBezTo>
                      <a:cubicBezTo>
                        <a:pt x="16" y="9"/>
                        <a:pt x="15" y="10"/>
                        <a:pt x="14" y="10"/>
                      </a:cubicBezTo>
                      <a:cubicBezTo>
                        <a:pt x="15" y="10"/>
                        <a:pt x="15" y="11"/>
                        <a:pt x="16" y="11"/>
                      </a:cubicBezTo>
                      <a:cubicBezTo>
                        <a:pt x="16" y="10"/>
                        <a:pt x="17" y="9"/>
                        <a:pt x="17" y="8"/>
                      </a:cubicBezTo>
                      <a:cubicBezTo>
                        <a:pt x="17" y="7"/>
                        <a:pt x="16" y="7"/>
                        <a:pt x="15" y="7"/>
                      </a:cubicBezTo>
                      <a:cubicBezTo>
                        <a:pt x="15" y="7"/>
                        <a:pt x="14" y="8"/>
                        <a:pt x="14" y="8"/>
                      </a:cubicBezTo>
                      <a:cubicBezTo>
                        <a:pt x="14" y="9"/>
                        <a:pt x="15" y="9"/>
                        <a:pt x="15" y="10"/>
                      </a:cubicBezTo>
                      <a:cubicBezTo>
                        <a:pt x="16" y="9"/>
                        <a:pt x="17" y="8"/>
                        <a:pt x="17" y="7"/>
                      </a:cubicBezTo>
                      <a:cubicBezTo>
                        <a:pt x="18" y="6"/>
                        <a:pt x="17" y="5"/>
                        <a:pt x="16" y="5"/>
                      </a:cubicBezTo>
                      <a:cubicBezTo>
                        <a:pt x="15" y="6"/>
                        <a:pt x="14" y="7"/>
                        <a:pt x="13" y="7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8"/>
                        <a:pt x="15" y="7"/>
                        <a:pt x="15" y="7"/>
                      </a:cubicBezTo>
                      <a:cubicBezTo>
                        <a:pt x="16" y="5"/>
                        <a:pt x="14" y="5"/>
                        <a:pt x="14" y="6"/>
                      </a:cubicBezTo>
                      <a:cubicBezTo>
                        <a:pt x="13" y="6"/>
                        <a:pt x="12" y="7"/>
                        <a:pt x="12" y="7"/>
                      </a:cubicBezTo>
                      <a:cubicBezTo>
                        <a:pt x="12" y="7"/>
                        <a:pt x="13" y="8"/>
                        <a:pt x="14" y="8"/>
                      </a:cubicBezTo>
                      <a:cubicBezTo>
                        <a:pt x="14" y="6"/>
                        <a:pt x="14" y="6"/>
                        <a:pt x="14" y="4"/>
                      </a:cubicBezTo>
                      <a:cubicBezTo>
                        <a:pt x="14" y="3"/>
                        <a:pt x="12" y="3"/>
                        <a:pt x="12" y="4"/>
                      </a:cubicBezTo>
                      <a:cubicBezTo>
                        <a:pt x="11" y="5"/>
                        <a:pt x="11" y="6"/>
                        <a:pt x="10" y="8"/>
                      </a:cubicBezTo>
                      <a:cubicBezTo>
                        <a:pt x="11" y="8"/>
                        <a:pt x="11" y="8"/>
                        <a:pt x="12" y="8"/>
                      </a:cubicBezTo>
                      <a:cubicBezTo>
                        <a:pt x="12" y="6"/>
                        <a:pt x="12" y="5"/>
                        <a:pt x="12" y="3"/>
                      </a:cubicBezTo>
                      <a:cubicBezTo>
                        <a:pt x="12" y="2"/>
                        <a:pt x="10" y="2"/>
                        <a:pt x="10" y="3"/>
                      </a:cubicBezTo>
                      <a:cubicBezTo>
                        <a:pt x="9" y="4"/>
                        <a:pt x="9" y="6"/>
                        <a:pt x="8" y="7"/>
                      </a:cubicBezTo>
                      <a:cubicBezTo>
                        <a:pt x="9" y="7"/>
                        <a:pt x="10" y="7"/>
                        <a:pt x="10" y="8"/>
                      </a:cubicBezTo>
                      <a:cubicBezTo>
                        <a:pt x="11" y="6"/>
                        <a:pt x="10" y="5"/>
                        <a:pt x="10" y="4"/>
                      </a:cubicBezTo>
                      <a:cubicBezTo>
                        <a:pt x="10" y="3"/>
                        <a:pt x="9" y="2"/>
                        <a:pt x="8" y="4"/>
                      </a:cubicBezTo>
                      <a:cubicBezTo>
                        <a:pt x="7" y="5"/>
                        <a:pt x="7" y="7"/>
                        <a:pt x="6" y="8"/>
                      </a:cubicBezTo>
                      <a:cubicBezTo>
                        <a:pt x="7" y="8"/>
                        <a:pt x="8" y="8"/>
                        <a:pt x="9" y="8"/>
                      </a:cubicBezTo>
                      <a:cubicBezTo>
                        <a:pt x="9" y="6"/>
                        <a:pt x="9" y="5"/>
                        <a:pt x="8" y="3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4"/>
                        <a:pt x="5" y="6"/>
                        <a:pt x="5" y="7"/>
                      </a:cubicBezTo>
                      <a:cubicBezTo>
                        <a:pt x="6" y="7"/>
                        <a:pt x="6" y="7"/>
                        <a:pt x="7" y="7"/>
                      </a:cubicBezTo>
                      <a:cubicBezTo>
                        <a:pt x="7" y="6"/>
                        <a:pt x="7" y="5"/>
                        <a:pt x="7" y="4"/>
                      </a:cubicBezTo>
                      <a:cubicBezTo>
                        <a:pt x="7" y="3"/>
                        <a:pt x="5" y="3"/>
                        <a:pt x="5" y="3"/>
                      </a:cubicBezTo>
                      <a:cubicBezTo>
                        <a:pt x="4" y="5"/>
                        <a:pt x="4" y="6"/>
                        <a:pt x="3" y="8"/>
                      </a:cubicBezTo>
                      <a:cubicBezTo>
                        <a:pt x="4" y="8"/>
                        <a:pt x="5" y="8"/>
                        <a:pt x="6" y="8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2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7"/>
                        <a:pt x="5" y="7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2" y="6"/>
                        <a:pt x="1" y="6"/>
                        <a:pt x="1" y="8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7"/>
                        <a:pt x="3" y="5"/>
                        <a:pt x="3" y="3"/>
                      </a:cubicBezTo>
                      <a:cubicBezTo>
                        <a:pt x="3" y="2"/>
                        <a:pt x="9" y="3"/>
                        <a:pt x="9" y="3"/>
                      </a:cubicBezTo>
                      <a:cubicBezTo>
                        <a:pt x="13" y="4"/>
                        <a:pt x="16" y="6"/>
                        <a:pt x="19" y="9"/>
                      </a:cubicBezTo>
                      <a:cubicBezTo>
                        <a:pt x="22" y="11"/>
                        <a:pt x="24" y="14"/>
                        <a:pt x="26" y="17"/>
                      </a:cubicBezTo>
                      <a:cubicBezTo>
                        <a:pt x="29" y="22"/>
                        <a:pt x="26" y="23"/>
                        <a:pt x="22" y="26"/>
                      </a:cubicBezTo>
                      <a:cubicBezTo>
                        <a:pt x="23" y="26"/>
                        <a:pt x="24" y="26"/>
                        <a:pt x="24" y="26"/>
                      </a:cubicBezTo>
                      <a:cubicBezTo>
                        <a:pt x="23" y="21"/>
                        <a:pt x="21" y="16"/>
                        <a:pt x="17" y="12"/>
                      </a:cubicBezTo>
                      <a:cubicBezTo>
                        <a:pt x="13" y="8"/>
                        <a:pt x="8" y="8"/>
                        <a:pt x="2" y="7"/>
                      </a:cubicBezTo>
                      <a:cubicBezTo>
                        <a:pt x="1" y="7"/>
                        <a:pt x="1" y="10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Freeform 301"/>
                <p:cNvSpPr/>
                <p:nvPr/>
              </p:nvSpPr>
              <p:spPr bwMode="auto">
                <a:xfrm>
                  <a:off x="893" y="1671"/>
                  <a:ext cx="36" cy="29"/>
                </a:xfrm>
                <a:custGeom>
                  <a:avLst/>
                  <a:gdLst>
                    <a:gd name="T0" fmla="*/ 5 w 53"/>
                    <a:gd name="T1" fmla="*/ 12 h 44"/>
                    <a:gd name="T2" fmla="*/ 10 w 53"/>
                    <a:gd name="T3" fmla="*/ 3 h 44"/>
                    <a:gd name="T4" fmla="*/ 33 w 53"/>
                    <a:gd name="T5" fmla="*/ 13 h 44"/>
                    <a:gd name="T6" fmla="*/ 45 w 53"/>
                    <a:gd name="T7" fmla="*/ 28 h 44"/>
                    <a:gd name="T8" fmla="*/ 49 w 53"/>
                    <a:gd name="T9" fmla="*/ 37 h 44"/>
                    <a:gd name="T10" fmla="*/ 44 w 53"/>
                    <a:gd name="T11" fmla="*/ 41 h 44"/>
                    <a:gd name="T12" fmla="*/ 38 w 53"/>
                    <a:gd name="T13" fmla="*/ 30 h 44"/>
                    <a:gd name="T14" fmla="*/ 27 w 53"/>
                    <a:gd name="T15" fmla="*/ 17 h 44"/>
                    <a:gd name="T16" fmla="*/ 3 w 53"/>
                    <a:gd name="T17" fmla="*/ 10 h 44"/>
                    <a:gd name="T18" fmla="*/ 4 w 53"/>
                    <a:gd name="T19" fmla="*/ 12 h 44"/>
                    <a:gd name="T20" fmla="*/ 42 w 53"/>
                    <a:gd name="T21" fmla="*/ 43 h 44"/>
                    <a:gd name="T22" fmla="*/ 43 w 53"/>
                    <a:gd name="T23" fmla="*/ 44 h 44"/>
                    <a:gd name="T24" fmla="*/ 52 w 53"/>
                    <a:gd name="T25" fmla="*/ 40 h 44"/>
                    <a:gd name="T26" fmla="*/ 35 w 53"/>
                    <a:gd name="T27" fmla="*/ 11 h 44"/>
                    <a:gd name="T28" fmla="*/ 8 w 53"/>
                    <a:gd name="T29" fmla="*/ 1 h 44"/>
                    <a:gd name="T30" fmla="*/ 3 w 53"/>
                    <a:gd name="T31" fmla="*/ 12 h 44"/>
                    <a:gd name="T32" fmla="*/ 5 w 53"/>
                    <a:gd name="T33" fmla="*/ 1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3" h="44">
                      <a:moveTo>
                        <a:pt x="5" y="12"/>
                      </a:moveTo>
                      <a:cubicBezTo>
                        <a:pt x="5" y="8"/>
                        <a:pt x="3" y="3"/>
                        <a:pt x="10" y="3"/>
                      </a:cubicBezTo>
                      <a:cubicBezTo>
                        <a:pt x="19" y="3"/>
                        <a:pt x="27" y="8"/>
                        <a:pt x="33" y="13"/>
                      </a:cubicBezTo>
                      <a:cubicBezTo>
                        <a:pt x="38" y="17"/>
                        <a:pt x="42" y="22"/>
                        <a:pt x="45" y="28"/>
                      </a:cubicBezTo>
                      <a:cubicBezTo>
                        <a:pt x="47" y="31"/>
                        <a:pt x="48" y="34"/>
                        <a:pt x="49" y="37"/>
                      </a:cubicBezTo>
                      <a:cubicBezTo>
                        <a:pt x="50" y="41"/>
                        <a:pt x="47" y="41"/>
                        <a:pt x="44" y="41"/>
                      </a:cubicBezTo>
                      <a:cubicBezTo>
                        <a:pt x="45" y="41"/>
                        <a:pt x="38" y="30"/>
                        <a:pt x="38" y="30"/>
                      </a:cubicBezTo>
                      <a:cubicBezTo>
                        <a:pt x="35" y="25"/>
                        <a:pt x="31" y="21"/>
                        <a:pt x="27" y="17"/>
                      </a:cubicBezTo>
                      <a:cubicBezTo>
                        <a:pt x="21" y="12"/>
                        <a:pt x="11" y="8"/>
                        <a:pt x="3" y="10"/>
                      </a:cubicBezTo>
                      <a:cubicBezTo>
                        <a:pt x="2" y="11"/>
                        <a:pt x="2" y="13"/>
                        <a:pt x="4" y="12"/>
                      </a:cubicBezTo>
                      <a:cubicBezTo>
                        <a:pt x="20" y="8"/>
                        <a:pt x="39" y="28"/>
                        <a:pt x="42" y="43"/>
                      </a:cubicBezTo>
                      <a:cubicBezTo>
                        <a:pt x="42" y="43"/>
                        <a:pt x="42" y="44"/>
                        <a:pt x="43" y="44"/>
                      </a:cubicBezTo>
                      <a:cubicBezTo>
                        <a:pt x="45" y="43"/>
                        <a:pt x="53" y="44"/>
                        <a:pt x="52" y="40"/>
                      </a:cubicBezTo>
                      <a:cubicBezTo>
                        <a:pt x="49" y="29"/>
                        <a:pt x="43" y="19"/>
                        <a:pt x="35" y="11"/>
                      </a:cubicBezTo>
                      <a:cubicBezTo>
                        <a:pt x="27" y="5"/>
                        <a:pt x="18" y="1"/>
                        <a:pt x="8" y="1"/>
                      </a:cubicBezTo>
                      <a:cubicBezTo>
                        <a:pt x="0" y="0"/>
                        <a:pt x="3" y="7"/>
                        <a:pt x="3" y="12"/>
                      </a:cubicBezTo>
                      <a:cubicBezTo>
                        <a:pt x="3" y="14"/>
                        <a:pt x="5" y="14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302"/>
                <p:cNvSpPr/>
                <p:nvPr/>
              </p:nvSpPr>
              <p:spPr bwMode="auto">
                <a:xfrm>
                  <a:off x="895" y="1672"/>
                  <a:ext cx="24" cy="17"/>
                </a:xfrm>
                <a:custGeom>
                  <a:avLst/>
                  <a:gdLst>
                    <a:gd name="T0" fmla="*/ 4 w 35"/>
                    <a:gd name="T1" fmla="*/ 4 h 25"/>
                    <a:gd name="T2" fmla="*/ 3 w 35"/>
                    <a:gd name="T3" fmla="*/ 3 h 25"/>
                    <a:gd name="T4" fmla="*/ 4 w 35"/>
                    <a:gd name="T5" fmla="*/ 2 h 25"/>
                    <a:gd name="T6" fmla="*/ 5 w 35"/>
                    <a:gd name="T7" fmla="*/ 2 h 25"/>
                    <a:gd name="T8" fmla="*/ 5 w 35"/>
                    <a:gd name="T9" fmla="*/ 6 h 25"/>
                    <a:gd name="T10" fmla="*/ 6 w 35"/>
                    <a:gd name="T11" fmla="*/ 6 h 25"/>
                    <a:gd name="T12" fmla="*/ 11 w 35"/>
                    <a:gd name="T13" fmla="*/ 7 h 25"/>
                    <a:gd name="T14" fmla="*/ 12 w 35"/>
                    <a:gd name="T15" fmla="*/ 9 h 25"/>
                    <a:gd name="T16" fmla="*/ 14 w 35"/>
                    <a:gd name="T17" fmla="*/ 9 h 25"/>
                    <a:gd name="T18" fmla="*/ 15 w 35"/>
                    <a:gd name="T19" fmla="*/ 11 h 25"/>
                    <a:gd name="T20" fmla="*/ 15 w 35"/>
                    <a:gd name="T21" fmla="*/ 9 h 25"/>
                    <a:gd name="T22" fmla="*/ 15 w 35"/>
                    <a:gd name="T23" fmla="*/ 8 h 25"/>
                    <a:gd name="T24" fmla="*/ 15 w 35"/>
                    <a:gd name="T25" fmla="*/ 6 h 25"/>
                    <a:gd name="T26" fmla="*/ 16 w 35"/>
                    <a:gd name="T27" fmla="*/ 5 h 25"/>
                    <a:gd name="T28" fmla="*/ 15 w 35"/>
                    <a:gd name="T29" fmla="*/ 5 h 25"/>
                    <a:gd name="T30" fmla="*/ 14 w 35"/>
                    <a:gd name="T31" fmla="*/ 2 h 25"/>
                    <a:gd name="T32" fmla="*/ 19 w 35"/>
                    <a:gd name="T33" fmla="*/ 5 h 25"/>
                    <a:gd name="T34" fmla="*/ 18 w 35"/>
                    <a:gd name="T35" fmla="*/ 7 h 25"/>
                    <a:gd name="T36" fmla="*/ 22 w 35"/>
                    <a:gd name="T37" fmla="*/ 13 h 25"/>
                    <a:gd name="T38" fmla="*/ 22 w 35"/>
                    <a:gd name="T39" fmla="*/ 14 h 25"/>
                    <a:gd name="T40" fmla="*/ 24 w 35"/>
                    <a:gd name="T41" fmla="*/ 15 h 25"/>
                    <a:gd name="T42" fmla="*/ 25 w 35"/>
                    <a:gd name="T43" fmla="*/ 17 h 25"/>
                    <a:gd name="T44" fmla="*/ 26 w 35"/>
                    <a:gd name="T45" fmla="*/ 15 h 25"/>
                    <a:gd name="T46" fmla="*/ 28 w 35"/>
                    <a:gd name="T47" fmla="*/ 18 h 25"/>
                    <a:gd name="T48" fmla="*/ 29 w 35"/>
                    <a:gd name="T49" fmla="*/ 13 h 25"/>
                    <a:gd name="T50" fmla="*/ 30 w 35"/>
                    <a:gd name="T51" fmla="*/ 16 h 25"/>
                    <a:gd name="T52" fmla="*/ 33 w 35"/>
                    <a:gd name="T53" fmla="*/ 24 h 25"/>
                    <a:gd name="T54" fmla="*/ 20 w 35"/>
                    <a:gd name="T55" fmla="*/ 6 h 25"/>
                    <a:gd name="T56" fmla="*/ 24 w 35"/>
                    <a:gd name="T57" fmla="*/ 9 h 25"/>
                    <a:gd name="T58" fmla="*/ 29 w 35"/>
                    <a:gd name="T59" fmla="*/ 19 h 25"/>
                    <a:gd name="T60" fmla="*/ 27 w 35"/>
                    <a:gd name="T61" fmla="*/ 16 h 25"/>
                    <a:gd name="T62" fmla="*/ 25 w 35"/>
                    <a:gd name="T63" fmla="*/ 18 h 25"/>
                    <a:gd name="T64" fmla="*/ 24 w 35"/>
                    <a:gd name="T65" fmla="*/ 15 h 25"/>
                    <a:gd name="T66" fmla="*/ 23 w 35"/>
                    <a:gd name="T67" fmla="*/ 14 h 25"/>
                    <a:gd name="T68" fmla="*/ 23 w 35"/>
                    <a:gd name="T69" fmla="*/ 13 h 25"/>
                    <a:gd name="T70" fmla="*/ 23 w 35"/>
                    <a:gd name="T71" fmla="*/ 11 h 25"/>
                    <a:gd name="T72" fmla="*/ 20 w 35"/>
                    <a:gd name="T73" fmla="*/ 6 h 25"/>
                    <a:gd name="T74" fmla="*/ 14 w 35"/>
                    <a:gd name="T75" fmla="*/ 2 h 25"/>
                    <a:gd name="T76" fmla="*/ 15 w 35"/>
                    <a:gd name="T77" fmla="*/ 5 h 25"/>
                    <a:gd name="T78" fmla="*/ 16 w 35"/>
                    <a:gd name="T79" fmla="*/ 5 h 25"/>
                    <a:gd name="T80" fmla="*/ 15 w 35"/>
                    <a:gd name="T81" fmla="*/ 7 h 25"/>
                    <a:gd name="T82" fmla="*/ 16 w 35"/>
                    <a:gd name="T83" fmla="*/ 8 h 25"/>
                    <a:gd name="T84" fmla="*/ 15 w 35"/>
                    <a:gd name="T85" fmla="*/ 8 h 25"/>
                    <a:gd name="T86" fmla="*/ 15 w 35"/>
                    <a:gd name="T87" fmla="*/ 11 h 25"/>
                    <a:gd name="T88" fmla="*/ 15 w 35"/>
                    <a:gd name="T89" fmla="*/ 9 h 25"/>
                    <a:gd name="T90" fmla="*/ 12 w 35"/>
                    <a:gd name="T91" fmla="*/ 9 h 25"/>
                    <a:gd name="T92" fmla="*/ 11 w 35"/>
                    <a:gd name="T93" fmla="*/ 7 h 25"/>
                    <a:gd name="T94" fmla="*/ 7 w 35"/>
                    <a:gd name="T95" fmla="*/ 5 h 25"/>
                    <a:gd name="T96" fmla="*/ 6 w 35"/>
                    <a:gd name="T97" fmla="*/ 8 h 25"/>
                    <a:gd name="T98" fmla="*/ 6 w 35"/>
                    <a:gd name="T99" fmla="*/ 8 h 25"/>
                    <a:gd name="T100" fmla="*/ 5 w 35"/>
                    <a:gd name="T101" fmla="*/ 1 h 25"/>
                    <a:gd name="T102" fmla="*/ 4 w 35"/>
                    <a:gd name="T103" fmla="*/ 1 h 25"/>
                    <a:gd name="T104" fmla="*/ 3 w 35"/>
                    <a:gd name="T105" fmla="*/ 3 h 25"/>
                    <a:gd name="T106" fmla="*/ 4 w 35"/>
                    <a:gd name="T107" fmla="*/ 4 h 25"/>
                    <a:gd name="T108" fmla="*/ 4 w 35"/>
                    <a:gd name="T109" fmla="*/ 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5" h="25"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4" y="2"/>
                        <a:pt x="2" y="2"/>
                        <a:pt x="2" y="4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4"/>
                        <a:pt x="3" y="3"/>
                      </a:cubicBezTo>
                      <a:cubicBezTo>
                        <a:pt x="3" y="2"/>
                        <a:pt x="1" y="1"/>
                        <a:pt x="1" y="2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2" y="6"/>
                        <a:pt x="3" y="6"/>
                      </a:cubicBezTo>
                      <a:cubicBezTo>
                        <a:pt x="3" y="4"/>
                        <a:pt x="3" y="3"/>
                        <a:pt x="4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3" y="3"/>
                        <a:pt x="3" y="4"/>
                        <a:pt x="3" y="5"/>
                      </a:cubicBezTo>
                      <a:cubicBezTo>
                        <a:pt x="3" y="5"/>
                        <a:pt x="4" y="5"/>
                        <a:pt x="5" y="5"/>
                      </a:cubicBezTo>
                      <a:cubicBezTo>
                        <a:pt x="5" y="4"/>
                        <a:pt x="5" y="3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4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6" y="6"/>
                        <a:pt x="7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5" y="5"/>
                        <a:pt x="5" y="4"/>
                      </a:cubicBezTo>
                      <a:cubicBezTo>
                        <a:pt x="4" y="5"/>
                        <a:pt x="4" y="5"/>
                        <a:pt x="3" y="6"/>
                      </a:cubicBezTo>
                      <a:cubicBezTo>
                        <a:pt x="2" y="6"/>
                        <a:pt x="2" y="8"/>
                        <a:pt x="4" y="8"/>
                      </a:cubicBezTo>
                      <a:cubicBezTo>
                        <a:pt x="6" y="8"/>
                        <a:pt x="8" y="7"/>
                        <a:pt x="11" y="7"/>
                      </a:cubicBezTo>
                      <a:cubicBezTo>
                        <a:pt x="12" y="7"/>
                        <a:pt x="12" y="5"/>
                        <a:pt x="10" y="5"/>
                      </a:cubicBezTo>
                      <a:cubicBezTo>
                        <a:pt x="9" y="5"/>
                        <a:pt x="9" y="5"/>
                        <a:pt x="8" y="6"/>
                      </a:cubicBezTo>
                      <a:cubicBezTo>
                        <a:pt x="7" y="6"/>
                        <a:pt x="7" y="7"/>
                        <a:pt x="8" y="8"/>
                      </a:cubicBezTo>
                      <a:cubicBezTo>
                        <a:pt x="10" y="9"/>
                        <a:pt x="9" y="8"/>
                        <a:pt x="12" y="9"/>
                      </a:cubicBezTo>
                      <a:cubicBezTo>
                        <a:pt x="12" y="8"/>
                        <a:pt x="12" y="7"/>
                        <a:pt x="12" y="7"/>
                      </a:cubicBezTo>
                      <a:cubicBezTo>
                        <a:pt x="11" y="7"/>
                        <a:pt x="9" y="6"/>
                        <a:pt x="8" y="6"/>
                      </a:cubicBezTo>
                      <a:cubicBezTo>
                        <a:pt x="8" y="7"/>
                        <a:pt x="7" y="7"/>
                        <a:pt x="7" y="8"/>
                      </a:cubicBezTo>
                      <a:cubicBezTo>
                        <a:pt x="10" y="8"/>
                        <a:pt x="12" y="9"/>
                        <a:pt x="14" y="9"/>
                      </a:cubicBezTo>
                      <a:cubicBezTo>
                        <a:pt x="14" y="9"/>
                        <a:pt x="14" y="8"/>
                        <a:pt x="14" y="7"/>
                      </a:cubicBezTo>
                      <a:cubicBezTo>
                        <a:pt x="12" y="8"/>
                        <a:pt x="10" y="8"/>
                        <a:pt x="9" y="7"/>
                      </a:cubicBezTo>
                      <a:cubicBezTo>
                        <a:pt x="7" y="7"/>
                        <a:pt x="7" y="9"/>
                        <a:pt x="8" y="9"/>
                      </a:cubicBezTo>
                      <a:cubicBezTo>
                        <a:pt x="10" y="10"/>
                        <a:pt x="13" y="11"/>
                        <a:pt x="15" y="11"/>
                      </a:cubicBezTo>
                      <a:cubicBezTo>
                        <a:pt x="16" y="12"/>
                        <a:pt x="17" y="10"/>
                        <a:pt x="16" y="9"/>
                      </a:cubicBezTo>
                      <a:cubicBezTo>
                        <a:pt x="13" y="9"/>
                        <a:pt x="11" y="8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11" y="7"/>
                        <a:pt x="13" y="8"/>
                        <a:pt x="15" y="9"/>
                      </a:cubicBezTo>
                      <a:cubicBezTo>
                        <a:pt x="16" y="9"/>
                        <a:pt x="17" y="8"/>
                        <a:pt x="16" y="7"/>
                      </a:cubicBezTo>
                      <a:cubicBezTo>
                        <a:pt x="15" y="6"/>
                        <a:pt x="13" y="4"/>
                        <a:pt x="12" y="3"/>
                      </a:cubicBezTo>
                      <a:cubicBezTo>
                        <a:pt x="12" y="3"/>
                        <a:pt x="11" y="4"/>
                        <a:pt x="11" y="4"/>
                      </a:cubicBezTo>
                      <a:cubicBezTo>
                        <a:pt x="12" y="5"/>
                        <a:pt x="14" y="7"/>
                        <a:pt x="15" y="8"/>
                      </a:cubicBezTo>
                      <a:cubicBezTo>
                        <a:pt x="16" y="7"/>
                        <a:pt x="16" y="7"/>
                        <a:pt x="16" y="6"/>
                      </a:cubicBezTo>
                      <a:cubicBezTo>
                        <a:pt x="14" y="6"/>
                        <a:pt x="12" y="4"/>
                        <a:pt x="10" y="3"/>
                      </a:cubicBezTo>
                      <a:cubicBezTo>
                        <a:pt x="9" y="4"/>
                        <a:pt x="9" y="4"/>
                        <a:pt x="9" y="5"/>
                      </a:cubicBezTo>
                      <a:cubicBezTo>
                        <a:pt x="11" y="5"/>
                        <a:pt x="13" y="6"/>
                        <a:pt x="15" y="6"/>
                      </a:cubicBezTo>
                      <a:cubicBezTo>
                        <a:pt x="15" y="6"/>
                        <a:pt x="15" y="5"/>
                        <a:pt x="15" y="4"/>
                      </a:cubicBezTo>
                      <a:cubicBezTo>
                        <a:pt x="13" y="5"/>
                        <a:pt x="11" y="4"/>
                        <a:pt x="9" y="2"/>
                      </a:cubicBezTo>
                      <a:cubicBezTo>
                        <a:pt x="9" y="3"/>
                        <a:pt x="9" y="4"/>
                        <a:pt x="8" y="4"/>
                      </a:cubicBezTo>
                      <a:cubicBezTo>
                        <a:pt x="11" y="4"/>
                        <a:pt x="13" y="4"/>
                        <a:pt x="16" y="5"/>
                      </a:cubicBezTo>
                      <a:cubicBezTo>
                        <a:pt x="16" y="5"/>
                        <a:pt x="16" y="4"/>
                        <a:pt x="16" y="3"/>
                      </a:cubicBezTo>
                      <a:cubicBezTo>
                        <a:pt x="13" y="3"/>
                        <a:pt x="11" y="3"/>
                        <a:pt x="9" y="3"/>
                      </a:cubicBezTo>
                      <a:cubicBezTo>
                        <a:pt x="9" y="3"/>
                        <a:pt x="9" y="4"/>
                        <a:pt x="9" y="5"/>
                      </a:cubicBezTo>
                      <a:cubicBezTo>
                        <a:pt x="11" y="5"/>
                        <a:pt x="13" y="5"/>
                        <a:pt x="15" y="5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2" y="3"/>
                        <a:pt x="10" y="2"/>
                        <a:pt x="8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10" y="2"/>
                        <a:pt x="12" y="2"/>
                        <a:pt x="14" y="2"/>
                      </a:cubicBezTo>
                      <a:cubicBezTo>
                        <a:pt x="14" y="2"/>
                        <a:pt x="14" y="1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8" y="0"/>
                        <a:pt x="8" y="2"/>
                        <a:pt x="9" y="2"/>
                      </a:cubicBezTo>
                      <a:cubicBezTo>
                        <a:pt x="12" y="3"/>
                        <a:pt x="16" y="3"/>
                        <a:pt x="19" y="5"/>
                      </a:cubicBezTo>
                      <a:cubicBezTo>
                        <a:pt x="19" y="5"/>
                        <a:pt x="19" y="4"/>
                        <a:pt x="20" y="4"/>
                      </a:cubicBezTo>
                      <a:cubicBezTo>
                        <a:pt x="19" y="4"/>
                        <a:pt x="17" y="3"/>
                        <a:pt x="16" y="3"/>
                      </a:cubicBezTo>
                      <a:cubicBezTo>
                        <a:pt x="15" y="3"/>
                        <a:pt x="14" y="5"/>
                        <a:pt x="15" y="5"/>
                      </a:cubicBezTo>
                      <a:cubicBezTo>
                        <a:pt x="16" y="6"/>
                        <a:pt x="17" y="6"/>
                        <a:pt x="18" y="7"/>
                      </a:cubicBezTo>
                      <a:cubicBezTo>
                        <a:pt x="19" y="7"/>
                        <a:pt x="20" y="8"/>
                        <a:pt x="21" y="9"/>
                      </a:cubicBezTo>
                      <a:cubicBezTo>
                        <a:pt x="19" y="9"/>
                        <a:pt x="17" y="8"/>
                        <a:pt x="16" y="6"/>
                      </a:cubicBezTo>
                      <a:cubicBezTo>
                        <a:pt x="15" y="7"/>
                        <a:pt x="15" y="7"/>
                        <a:pt x="15" y="8"/>
                      </a:cubicBezTo>
                      <a:cubicBezTo>
                        <a:pt x="18" y="9"/>
                        <a:pt x="20" y="10"/>
                        <a:pt x="22" y="13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1" y="10"/>
                        <a:pt x="18" y="9"/>
                        <a:pt x="16" y="8"/>
                      </a:cubicBezTo>
                      <a:cubicBezTo>
                        <a:pt x="16" y="8"/>
                        <a:pt x="15" y="9"/>
                        <a:pt x="15" y="10"/>
                      </a:cubicBezTo>
                      <a:cubicBezTo>
                        <a:pt x="18" y="11"/>
                        <a:pt x="20" y="12"/>
                        <a:pt x="22" y="14"/>
                      </a:cubicBezTo>
                      <a:cubicBezTo>
                        <a:pt x="22" y="13"/>
                        <a:pt x="22" y="12"/>
                        <a:pt x="23" y="12"/>
                      </a:cubicBezTo>
                      <a:cubicBezTo>
                        <a:pt x="20" y="12"/>
                        <a:pt x="18" y="11"/>
                        <a:pt x="15" y="9"/>
                      </a:cubicBezTo>
                      <a:cubicBezTo>
                        <a:pt x="15" y="10"/>
                        <a:pt x="15" y="11"/>
                        <a:pt x="15" y="11"/>
                      </a:cubicBezTo>
                      <a:cubicBezTo>
                        <a:pt x="18" y="12"/>
                        <a:pt x="21" y="14"/>
                        <a:pt x="24" y="15"/>
                      </a:cubicBezTo>
                      <a:cubicBezTo>
                        <a:pt x="25" y="16"/>
                        <a:pt x="26" y="14"/>
                        <a:pt x="25" y="14"/>
                      </a:cubicBezTo>
                      <a:cubicBezTo>
                        <a:pt x="23" y="12"/>
                        <a:pt x="21" y="11"/>
                        <a:pt x="19" y="9"/>
                      </a:cubicBezTo>
                      <a:cubicBezTo>
                        <a:pt x="19" y="10"/>
                        <a:pt x="18" y="10"/>
                        <a:pt x="18" y="11"/>
                      </a:cubicBezTo>
                      <a:cubicBezTo>
                        <a:pt x="21" y="12"/>
                        <a:pt x="23" y="14"/>
                        <a:pt x="25" y="17"/>
                      </a:cubicBezTo>
                      <a:cubicBezTo>
                        <a:pt x="26" y="17"/>
                        <a:pt x="26" y="16"/>
                        <a:pt x="27" y="16"/>
                      </a:cubicBezTo>
                      <a:cubicBezTo>
                        <a:pt x="24" y="14"/>
                        <a:pt x="21" y="11"/>
                        <a:pt x="20" y="7"/>
                      </a:cubicBezTo>
                      <a:cubicBezTo>
                        <a:pt x="20" y="8"/>
                        <a:pt x="19" y="8"/>
                        <a:pt x="19" y="9"/>
                      </a:cubicBezTo>
                      <a:cubicBezTo>
                        <a:pt x="23" y="9"/>
                        <a:pt x="25" y="12"/>
                        <a:pt x="26" y="15"/>
                      </a:cubicBezTo>
                      <a:cubicBezTo>
                        <a:pt x="27" y="15"/>
                        <a:pt x="27" y="14"/>
                        <a:pt x="28" y="14"/>
                      </a:cubicBezTo>
                      <a:cubicBezTo>
                        <a:pt x="25" y="13"/>
                        <a:pt x="21" y="9"/>
                        <a:pt x="21" y="6"/>
                      </a:cubicBezTo>
                      <a:cubicBezTo>
                        <a:pt x="21" y="7"/>
                        <a:pt x="20" y="7"/>
                        <a:pt x="20" y="7"/>
                      </a:cubicBezTo>
                      <a:cubicBezTo>
                        <a:pt x="24" y="9"/>
                        <a:pt x="28" y="13"/>
                        <a:pt x="28" y="18"/>
                      </a:cubicBezTo>
                      <a:cubicBezTo>
                        <a:pt x="29" y="18"/>
                        <a:pt x="29" y="17"/>
                        <a:pt x="30" y="17"/>
                      </a:cubicBezTo>
                      <a:cubicBezTo>
                        <a:pt x="28" y="16"/>
                        <a:pt x="26" y="14"/>
                        <a:pt x="25" y="12"/>
                      </a:cubicBezTo>
                      <a:cubicBezTo>
                        <a:pt x="26" y="11"/>
                        <a:pt x="26" y="11"/>
                        <a:pt x="27" y="10"/>
                      </a:cubicBezTo>
                      <a:cubicBezTo>
                        <a:pt x="28" y="11"/>
                        <a:pt x="29" y="12"/>
                        <a:pt x="29" y="13"/>
                      </a:cubicBezTo>
                      <a:cubicBezTo>
                        <a:pt x="30" y="14"/>
                        <a:pt x="31" y="16"/>
                        <a:pt x="31" y="18"/>
                      </a:cubicBezTo>
                      <a:cubicBezTo>
                        <a:pt x="31" y="17"/>
                        <a:pt x="32" y="17"/>
                        <a:pt x="32" y="17"/>
                      </a:cubicBezTo>
                      <a:cubicBezTo>
                        <a:pt x="31" y="16"/>
                        <a:pt x="29" y="15"/>
                        <a:pt x="28" y="14"/>
                      </a:cubicBezTo>
                      <a:cubicBezTo>
                        <a:pt x="25" y="11"/>
                        <a:pt x="30" y="10"/>
                        <a:pt x="30" y="16"/>
                      </a:cubicBezTo>
                      <a:cubicBezTo>
                        <a:pt x="30" y="15"/>
                        <a:pt x="31" y="15"/>
                        <a:pt x="31" y="15"/>
                      </a:cubicBezTo>
                      <a:cubicBezTo>
                        <a:pt x="27" y="13"/>
                        <a:pt x="23" y="9"/>
                        <a:pt x="22" y="5"/>
                      </a:cubicBezTo>
                      <a:cubicBezTo>
                        <a:pt x="21" y="6"/>
                        <a:pt x="21" y="6"/>
                        <a:pt x="20" y="7"/>
                      </a:cubicBezTo>
                      <a:cubicBezTo>
                        <a:pt x="29" y="9"/>
                        <a:pt x="28" y="18"/>
                        <a:pt x="33" y="24"/>
                      </a:cubicBezTo>
                      <a:cubicBezTo>
                        <a:pt x="34" y="25"/>
                        <a:pt x="35" y="23"/>
                        <a:pt x="34" y="22"/>
                      </a:cubicBezTo>
                      <a:cubicBezTo>
                        <a:pt x="32" y="19"/>
                        <a:pt x="31" y="14"/>
                        <a:pt x="29" y="10"/>
                      </a:cubicBezTo>
                      <a:cubicBezTo>
                        <a:pt x="27" y="7"/>
                        <a:pt x="24" y="6"/>
                        <a:pt x="21" y="5"/>
                      </a:cubicBezTo>
                      <a:cubicBezTo>
                        <a:pt x="20" y="4"/>
                        <a:pt x="19" y="5"/>
                        <a:pt x="20" y="6"/>
                      </a:cubicBezTo>
                      <a:cubicBezTo>
                        <a:pt x="22" y="11"/>
                        <a:pt x="26" y="15"/>
                        <a:pt x="30" y="17"/>
                      </a:cubicBezTo>
                      <a:cubicBezTo>
                        <a:pt x="31" y="17"/>
                        <a:pt x="32" y="16"/>
                        <a:pt x="32" y="16"/>
                      </a:cubicBezTo>
                      <a:cubicBezTo>
                        <a:pt x="32" y="12"/>
                        <a:pt x="29" y="9"/>
                        <a:pt x="25" y="8"/>
                      </a:cubicBezTo>
                      <a:cubicBezTo>
                        <a:pt x="25" y="8"/>
                        <a:pt x="24" y="9"/>
                        <a:pt x="24" y="9"/>
                      </a:cubicBezTo>
                      <a:cubicBezTo>
                        <a:pt x="23" y="14"/>
                        <a:pt x="27" y="17"/>
                        <a:pt x="32" y="19"/>
                      </a:cubicBezTo>
                      <a:cubicBezTo>
                        <a:pt x="32" y="19"/>
                        <a:pt x="33" y="18"/>
                        <a:pt x="33" y="18"/>
                      </a:cubicBezTo>
                      <a:cubicBezTo>
                        <a:pt x="33" y="15"/>
                        <a:pt x="28" y="5"/>
                        <a:pt x="24" y="7"/>
                      </a:cubicBezTo>
                      <a:cubicBezTo>
                        <a:pt x="19" y="10"/>
                        <a:pt x="26" y="17"/>
                        <a:pt x="29" y="19"/>
                      </a:cubicBezTo>
                      <a:cubicBezTo>
                        <a:pt x="29" y="19"/>
                        <a:pt x="30" y="19"/>
                        <a:pt x="30" y="18"/>
                      </a:cubicBezTo>
                      <a:cubicBezTo>
                        <a:pt x="30" y="12"/>
                        <a:pt x="25" y="7"/>
                        <a:pt x="20" y="5"/>
                      </a:cubicBezTo>
                      <a:cubicBezTo>
                        <a:pt x="19" y="5"/>
                        <a:pt x="19" y="6"/>
                        <a:pt x="19" y="6"/>
                      </a:cubicBezTo>
                      <a:cubicBezTo>
                        <a:pt x="19" y="11"/>
                        <a:pt x="24" y="14"/>
                        <a:pt x="27" y="16"/>
                      </a:cubicBezTo>
                      <a:cubicBezTo>
                        <a:pt x="28" y="16"/>
                        <a:pt x="29" y="15"/>
                        <a:pt x="28" y="14"/>
                      </a:cubicBezTo>
                      <a:cubicBezTo>
                        <a:pt x="26" y="11"/>
                        <a:pt x="24" y="7"/>
                        <a:pt x="20" y="6"/>
                      </a:cubicBezTo>
                      <a:cubicBezTo>
                        <a:pt x="19" y="6"/>
                        <a:pt x="18" y="7"/>
                        <a:pt x="18" y="8"/>
                      </a:cubicBezTo>
                      <a:cubicBezTo>
                        <a:pt x="19" y="12"/>
                        <a:pt x="22" y="15"/>
                        <a:pt x="25" y="18"/>
                      </a:cubicBezTo>
                      <a:cubicBezTo>
                        <a:pt x="26" y="18"/>
                        <a:pt x="28" y="17"/>
                        <a:pt x="27" y="16"/>
                      </a:cubicBezTo>
                      <a:cubicBezTo>
                        <a:pt x="25" y="13"/>
                        <a:pt x="22" y="10"/>
                        <a:pt x="18" y="9"/>
                      </a:cubicBezTo>
                      <a:cubicBezTo>
                        <a:pt x="17" y="9"/>
                        <a:pt x="17" y="10"/>
                        <a:pt x="17" y="11"/>
                      </a:cubicBezTo>
                      <a:cubicBezTo>
                        <a:pt x="19" y="13"/>
                        <a:pt x="21" y="14"/>
                        <a:pt x="24" y="15"/>
                      </a:cubicBezTo>
                      <a:cubicBezTo>
                        <a:pt x="24" y="15"/>
                        <a:pt x="24" y="14"/>
                        <a:pt x="25" y="14"/>
                      </a:cubicBezTo>
                      <a:cubicBezTo>
                        <a:pt x="22" y="12"/>
                        <a:pt x="19" y="10"/>
                        <a:pt x="15" y="9"/>
                      </a:cubicBezTo>
                      <a:cubicBezTo>
                        <a:pt x="14" y="9"/>
                        <a:pt x="13" y="11"/>
                        <a:pt x="14" y="11"/>
                      </a:cubicBezTo>
                      <a:cubicBezTo>
                        <a:pt x="17" y="13"/>
                        <a:pt x="19" y="14"/>
                        <a:pt x="23" y="14"/>
                      </a:cubicBezTo>
                      <a:cubicBezTo>
                        <a:pt x="24" y="14"/>
                        <a:pt x="24" y="13"/>
                        <a:pt x="23" y="12"/>
                      </a:cubicBezTo>
                      <a:cubicBezTo>
                        <a:pt x="21" y="10"/>
                        <a:pt x="19" y="9"/>
                        <a:pt x="16" y="8"/>
                      </a:cubicBezTo>
                      <a:cubicBezTo>
                        <a:pt x="15" y="7"/>
                        <a:pt x="14" y="9"/>
                        <a:pt x="15" y="10"/>
                      </a:cubicBezTo>
                      <a:cubicBezTo>
                        <a:pt x="18" y="11"/>
                        <a:pt x="20" y="12"/>
                        <a:pt x="23" y="13"/>
                      </a:cubicBezTo>
                      <a:cubicBezTo>
                        <a:pt x="24" y="13"/>
                        <a:pt x="25" y="12"/>
                        <a:pt x="24" y="11"/>
                      </a:cubicBezTo>
                      <a:cubicBezTo>
                        <a:pt x="21" y="9"/>
                        <a:pt x="19" y="7"/>
                        <a:pt x="15" y="6"/>
                      </a:cubicBezTo>
                      <a:cubicBezTo>
                        <a:pt x="14" y="6"/>
                        <a:pt x="13" y="7"/>
                        <a:pt x="14" y="8"/>
                      </a:cubicBezTo>
                      <a:cubicBezTo>
                        <a:pt x="17" y="10"/>
                        <a:pt x="19" y="11"/>
                        <a:pt x="23" y="11"/>
                      </a:cubicBezTo>
                      <a:cubicBezTo>
                        <a:pt x="23" y="11"/>
                        <a:pt x="24" y="11"/>
                        <a:pt x="24" y="10"/>
                      </a:cubicBezTo>
                      <a:cubicBezTo>
                        <a:pt x="24" y="7"/>
                        <a:pt x="19" y="5"/>
                        <a:pt x="16" y="3"/>
                      </a:cubicBezTo>
                      <a:cubicBezTo>
                        <a:pt x="16" y="4"/>
                        <a:pt x="16" y="5"/>
                        <a:pt x="15" y="5"/>
                      </a:cubicBezTo>
                      <a:cubicBezTo>
                        <a:pt x="18" y="6"/>
                        <a:pt x="18" y="6"/>
                        <a:pt x="20" y="6"/>
                      </a:cubicBezTo>
                      <a:cubicBezTo>
                        <a:pt x="21" y="6"/>
                        <a:pt x="21" y="5"/>
                        <a:pt x="21" y="4"/>
                      </a:cubicBezTo>
                      <a:cubicBezTo>
                        <a:pt x="18" y="1"/>
                        <a:pt x="13" y="1"/>
                        <a:pt x="10" y="0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12" y="3"/>
                        <a:pt x="11" y="3"/>
                        <a:pt x="14" y="2"/>
                      </a:cubicBezTo>
                      <a:cubicBezTo>
                        <a:pt x="15" y="2"/>
                        <a:pt x="15" y="0"/>
                        <a:pt x="14" y="0"/>
                      </a:cubicBezTo>
                      <a:cubicBezTo>
                        <a:pt x="12" y="0"/>
                        <a:pt x="10" y="0"/>
                        <a:pt x="8" y="0"/>
                      </a:cubicBezTo>
                      <a:cubicBezTo>
                        <a:pt x="7" y="0"/>
                        <a:pt x="6" y="1"/>
                        <a:pt x="7" y="2"/>
                      </a:cubicBezTo>
                      <a:cubicBezTo>
                        <a:pt x="9" y="4"/>
                        <a:pt x="12" y="4"/>
                        <a:pt x="15" y="5"/>
                      </a:cubicBezTo>
                      <a:cubicBezTo>
                        <a:pt x="16" y="5"/>
                        <a:pt x="16" y="3"/>
                        <a:pt x="15" y="3"/>
                      </a:cubicBezTo>
                      <a:cubicBezTo>
                        <a:pt x="13" y="2"/>
                        <a:pt x="11" y="2"/>
                        <a:pt x="9" y="3"/>
                      </a:cubicBezTo>
                      <a:cubicBezTo>
                        <a:pt x="8" y="3"/>
                        <a:pt x="8" y="5"/>
                        <a:pt x="9" y="5"/>
                      </a:cubicBezTo>
                      <a:cubicBezTo>
                        <a:pt x="11" y="5"/>
                        <a:pt x="14" y="6"/>
                        <a:pt x="16" y="5"/>
                      </a:cubicBezTo>
                      <a:cubicBezTo>
                        <a:pt x="17" y="5"/>
                        <a:pt x="17" y="4"/>
                        <a:pt x="16" y="3"/>
                      </a:cubicBezTo>
                      <a:cubicBezTo>
                        <a:pt x="14" y="2"/>
                        <a:pt x="11" y="2"/>
                        <a:pt x="8" y="2"/>
                      </a:cubicBezTo>
                      <a:cubicBezTo>
                        <a:pt x="7" y="2"/>
                        <a:pt x="7" y="3"/>
                        <a:pt x="8" y="4"/>
                      </a:cubicBezTo>
                      <a:cubicBezTo>
                        <a:pt x="10" y="6"/>
                        <a:pt x="12" y="7"/>
                        <a:pt x="15" y="7"/>
                      </a:cubicBezTo>
                      <a:cubicBezTo>
                        <a:pt x="16" y="6"/>
                        <a:pt x="17" y="5"/>
                        <a:pt x="15" y="4"/>
                      </a:cubicBezTo>
                      <a:cubicBezTo>
                        <a:pt x="13" y="4"/>
                        <a:pt x="11" y="3"/>
                        <a:pt x="10" y="3"/>
                      </a:cubicBezTo>
                      <a:cubicBezTo>
                        <a:pt x="8" y="2"/>
                        <a:pt x="8" y="4"/>
                        <a:pt x="9" y="5"/>
                      </a:cubicBezTo>
                      <a:cubicBezTo>
                        <a:pt x="11" y="6"/>
                        <a:pt x="13" y="8"/>
                        <a:pt x="16" y="8"/>
                      </a:cubicBezTo>
                      <a:cubicBezTo>
                        <a:pt x="17" y="8"/>
                        <a:pt x="18" y="7"/>
                        <a:pt x="17" y="6"/>
                      </a:cubicBezTo>
                      <a:cubicBezTo>
                        <a:pt x="15" y="5"/>
                        <a:pt x="14" y="4"/>
                        <a:pt x="12" y="3"/>
                      </a:cubicBezTo>
                      <a:cubicBezTo>
                        <a:pt x="11" y="2"/>
                        <a:pt x="10" y="3"/>
                        <a:pt x="10" y="4"/>
                      </a:cubicBezTo>
                      <a:cubicBezTo>
                        <a:pt x="12" y="6"/>
                        <a:pt x="13" y="7"/>
                        <a:pt x="15" y="8"/>
                      </a:cubicBezTo>
                      <a:cubicBezTo>
                        <a:pt x="15" y="8"/>
                        <a:pt x="15" y="7"/>
                        <a:pt x="16" y="7"/>
                      </a:cubicBezTo>
                      <a:cubicBezTo>
                        <a:pt x="14" y="6"/>
                        <a:pt x="12" y="5"/>
                        <a:pt x="9" y="5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10" y="9"/>
                        <a:pt x="12" y="10"/>
                        <a:pt x="15" y="11"/>
                      </a:cubicBezTo>
                      <a:cubicBezTo>
                        <a:pt x="15" y="11"/>
                        <a:pt x="15" y="10"/>
                        <a:pt x="16" y="9"/>
                      </a:cubicBezTo>
                      <a:cubicBezTo>
                        <a:pt x="13" y="9"/>
                        <a:pt x="11" y="8"/>
                        <a:pt x="9" y="7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1" y="10"/>
                        <a:pt x="12" y="10"/>
                        <a:pt x="15" y="9"/>
                      </a:cubicBezTo>
                      <a:cubicBezTo>
                        <a:pt x="16" y="9"/>
                        <a:pt x="15" y="8"/>
                        <a:pt x="15" y="7"/>
                      </a:cubicBezTo>
                      <a:cubicBezTo>
                        <a:pt x="12" y="7"/>
                        <a:pt x="10" y="6"/>
                        <a:pt x="7" y="6"/>
                      </a:cubicBezTo>
                      <a:cubicBezTo>
                        <a:pt x="6" y="6"/>
                        <a:pt x="6" y="8"/>
                        <a:pt x="7" y="8"/>
                      </a:cubicBezTo>
                      <a:cubicBezTo>
                        <a:pt x="10" y="9"/>
                        <a:pt x="9" y="9"/>
                        <a:pt x="12" y="9"/>
                      </a:cubicBezTo>
                      <a:cubicBezTo>
                        <a:pt x="13" y="9"/>
                        <a:pt x="14" y="7"/>
                        <a:pt x="12" y="7"/>
                      </a:cubicBezTo>
                      <a:cubicBezTo>
                        <a:pt x="11" y="6"/>
                        <a:pt x="10" y="6"/>
                        <a:pt x="9" y="6"/>
                      </a:cubicBezTo>
                      <a:cubicBezTo>
                        <a:pt x="9" y="6"/>
                        <a:pt x="9" y="7"/>
                        <a:pt x="9" y="8"/>
                      </a:cubicBezTo>
                      <a:cubicBezTo>
                        <a:pt x="10" y="7"/>
                        <a:pt x="10" y="7"/>
                        <a:pt x="11" y="7"/>
                      </a:cubicBezTo>
                      <a:cubicBezTo>
                        <a:pt x="11" y="6"/>
                        <a:pt x="10" y="6"/>
                        <a:pt x="10" y="5"/>
                      </a:cubicBezTo>
                      <a:cubicBezTo>
                        <a:pt x="8" y="5"/>
                        <a:pt x="6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6" y="7"/>
                        <a:pt x="6" y="7"/>
                        <a:pt x="7" y="5"/>
                      </a:cubicBezTo>
                      <a:cubicBezTo>
                        <a:pt x="7" y="5"/>
                        <a:pt x="6" y="4"/>
                        <a:pt x="6" y="4"/>
                      </a:cubicBezTo>
                      <a:cubicBezTo>
                        <a:pt x="0" y="5"/>
                        <a:pt x="7" y="11"/>
                        <a:pt x="9" y="6"/>
                      </a:cubicBezTo>
                      <a:cubicBezTo>
                        <a:pt x="11" y="1"/>
                        <a:pt x="2" y="1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9" y="6"/>
                        <a:pt x="9" y="3"/>
                        <a:pt x="7" y="1"/>
                      </a:cubicBezTo>
                      <a:cubicBezTo>
                        <a:pt x="7" y="1"/>
                        <a:pt x="6" y="0"/>
                        <a:pt x="6" y="1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8" y="6"/>
                        <a:pt x="9" y="2"/>
                        <a:pt x="6" y="2"/>
                      </a:cubicBezTo>
                      <a:cubicBezTo>
                        <a:pt x="3" y="1"/>
                        <a:pt x="2" y="5"/>
                        <a:pt x="3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7" y="5"/>
                        <a:pt x="7" y="3"/>
                        <a:pt x="5" y="1"/>
                      </a:cubicBezTo>
                      <a:cubicBezTo>
                        <a:pt x="5" y="0"/>
                        <a:pt x="4" y="1"/>
                        <a:pt x="3" y="1"/>
                      </a:cubicBezTo>
                      <a:cubicBezTo>
                        <a:pt x="2" y="3"/>
                        <a:pt x="2" y="4"/>
                        <a:pt x="3" y="6"/>
                      </a:cubicBezTo>
                      <a:cubicBezTo>
                        <a:pt x="3" y="7"/>
                        <a:pt x="4" y="7"/>
                        <a:pt x="5" y="6"/>
                      </a:cubicBezTo>
                      <a:cubicBezTo>
                        <a:pt x="5" y="4"/>
                        <a:pt x="5" y="2"/>
                        <a:pt x="4" y="1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2"/>
                        <a:pt x="1" y="3"/>
                        <a:pt x="1" y="5"/>
                      </a:cubicBezTo>
                      <a:cubicBezTo>
                        <a:pt x="1" y="6"/>
                        <a:pt x="3" y="7"/>
                        <a:pt x="3" y="6"/>
                      </a:cubicBezTo>
                      <a:cubicBezTo>
                        <a:pt x="3" y="5"/>
                        <a:pt x="3" y="4"/>
                        <a:pt x="3" y="3"/>
                      </a:cubicBezTo>
                      <a:cubicBezTo>
                        <a:pt x="3" y="3"/>
                        <a:pt x="2" y="3"/>
                        <a:pt x="1" y="3"/>
                      </a:cubicBezTo>
                      <a:cubicBezTo>
                        <a:pt x="1" y="4"/>
                        <a:pt x="1" y="6"/>
                        <a:pt x="1" y="7"/>
                      </a:cubicBezTo>
                      <a:cubicBezTo>
                        <a:pt x="1" y="8"/>
                        <a:pt x="3" y="8"/>
                        <a:pt x="3" y="7"/>
                      </a:cubicBezTo>
                      <a:cubicBezTo>
                        <a:pt x="4" y="6"/>
                        <a:pt x="4" y="5"/>
                        <a:pt x="4" y="4"/>
                      </a:cubicBezTo>
                      <a:cubicBezTo>
                        <a:pt x="3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6"/>
                        <a:pt x="3" y="7"/>
                        <a:pt x="3" y="6"/>
                      </a:cubicBezTo>
                      <a:cubicBezTo>
                        <a:pt x="4" y="6"/>
                        <a:pt x="4" y="6"/>
                        <a:pt x="4" y="5"/>
                      </a:cubicBezTo>
                      <a:cubicBezTo>
                        <a:pt x="5" y="4"/>
                        <a:pt x="3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303"/>
                <p:cNvSpPr/>
                <p:nvPr/>
              </p:nvSpPr>
              <p:spPr bwMode="auto">
                <a:xfrm>
                  <a:off x="913" y="1677"/>
                  <a:ext cx="14" cy="22"/>
                </a:xfrm>
                <a:custGeom>
                  <a:avLst/>
                  <a:gdLst>
                    <a:gd name="T0" fmla="*/ 5 w 21"/>
                    <a:gd name="T1" fmla="*/ 13 h 34"/>
                    <a:gd name="T2" fmla="*/ 6 w 21"/>
                    <a:gd name="T3" fmla="*/ 13 h 34"/>
                    <a:gd name="T4" fmla="*/ 12 w 21"/>
                    <a:gd name="T5" fmla="*/ 21 h 34"/>
                    <a:gd name="T6" fmla="*/ 3 w 21"/>
                    <a:gd name="T7" fmla="*/ 15 h 34"/>
                    <a:gd name="T8" fmla="*/ 1 w 21"/>
                    <a:gd name="T9" fmla="*/ 12 h 34"/>
                    <a:gd name="T10" fmla="*/ 10 w 21"/>
                    <a:gd name="T11" fmla="*/ 17 h 34"/>
                    <a:gd name="T12" fmla="*/ 14 w 21"/>
                    <a:gd name="T13" fmla="*/ 26 h 34"/>
                    <a:gd name="T14" fmla="*/ 13 w 21"/>
                    <a:gd name="T15" fmla="*/ 28 h 34"/>
                    <a:gd name="T16" fmla="*/ 10 w 21"/>
                    <a:gd name="T17" fmla="*/ 23 h 34"/>
                    <a:gd name="T18" fmla="*/ 12 w 21"/>
                    <a:gd name="T19" fmla="*/ 25 h 34"/>
                    <a:gd name="T20" fmla="*/ 13 w 21"/>
                    <a:gd name="T21" fmla="*/ 32 h 34"/>
                    <a:gd name="T22" fmla="*/ 15 w 21"/>
                    <a:gd name="T23" fmla="*/ 24 h 34"/>
                    <a:gd name="T24" fmla="*/ 16 w 21"/>
                    <a:gd name="T25" fmla="*/ 32 h 34"/>
                    <a:gd name="T26" fmla="*/ 15 w 21"/>
                    <a:gd name="T27" fmla="*/ 24 h 34"/>
                    <a:gd name="T28" fmla="*/ 19 w 21"/>
                    <a:gd name="T29" fmla="*/ 31 h 34"/>
                    <a:gd name="T30" fmla="*/ 19 w 21"/>
                    <a:gd name="T31" fmla="*/ 30 h 34"/>
                    <a:gd name="T32" fmla="*/ 14 w 21"/>
                    <a:gd name="T33" fmla="*/ 21 h 34"/>
                    <a:gd name="T34" fmla="*/ 15 w 21"/>
                    <a:gd name="T35" fmla="*/ 18 h 34"/>
                    <a:gd name="T36" fmla="*/ 19 w 21"/>
                    <a:gd name="T37" fmla="*/ 26 h 34"/>
                    <a:gd name="T38" fmla="*/ 14 w 21"/>
                    <a:gd name="T39" fmla="*/ 23 h 34"/>
                    <a:gd name="T40" fmla="*/ 7 w 21"/>
                    <a:gd name="T41" fmla="*/ 13 h 34"/>
                    <a:gd name="T42" fmla="*/ 8 w 21"/>
                    <a:gd name="T43" fmla="*/ 8 h 34"/>
                    <a:gd name="T44" fmla="*/ 16 w 21"/>
                    <a:gd name="T45" fmla="*/ 18 h 34"/>
                    <a:gd name="T46" fmla="*/ 14 w 21"/>
                    <a:gd name="T47" fmla="*/ 19 h 34"/>
                    <a:gd name="T48" fmla="*/ 3 w 21"/>
                    <a:gd name="T49" fmla="*/ 6 h 34"/>
                    <a:gd name="T50" fmla="*/ 10 w 21"/>
                    <a:gd name="T51" fmla="*/ 13 h 34"/>
                    <a:gd name="T52" fmla="*/ 6 w 21"/>
                    <a:gd name="T53" fmla="*/ 8 h 34"/>
                    <a:gd name="T54" fmla="*/ 17 w 21"/>
                    <a:gd name="T55" fmla="*/ 26 h 34"/>
                    <a:gd name="T56" fmla="*/ 15 w 21"/>
                    <a:gd name="T57" fmla="*/ 26 h 34"/>
                    <a:gd name="T58" fmla="*/ 8 w 21"/>
                    <a:gd name="T59" fmla="*/ 6 h 34"/>
                    <a:gd name="T60" fmla="*/ 12 w 21"/>
                    <a:gd name="T61" fmla="*/ 11 h 34"/>
                    <a:gd name="T62" fmla="*/ 14 w 21"/>
                    <a:gd name="T63" fmla="*/ 20 h 34"/>
                    <a:gd name="T64" fmla="*/ 8 w 21"/>
                    <a:gd name="T65" fmla="*/ 9 h 34"/>
                    <a:gd name="T66" fmla="*/ 7 w 21"/>
                    <a:gd name="T67" fmla="*/ 8 h 34"/>
                    <a:gd name="T68" fmla="*/ 15 w 21"/>
                    <a:gd name="T69" fmla="*/ 19 h 34"/>
                    <a:gd name="T70" fmla="*/ 14 w 21"/>
                    <a:gd name="T71" fmla="*/ 23 h 34"/>
                    <a:gd name="T72" fmla="*/ 9 w 21"/>
                    <a:gd name="T73" fmla="*/ 15 h 34"/>
                    <a:gd name="T74" fmla="*/ 15 w 21"/>
                    <a:gd name="T75" fmla="*/ 18 h 34"/>
                    <a:gd name="T76" fmla="*/ 20 w 21"/>
                    <a:gd name="T77" fmla="*/ 28 h 34"/>
                    <a:gd name="T78" fmla="*/ 19 w 21"/>
                    <a:gd name="T79" fmla="*/ 30 h 34"/>
                    <a:gd name="T80" fmla="*/ 14 w 21"/>
                    <a:gd name="T81" fmla="*/ 23 h 34"/>
                    <a:gd name="T82" fmla="*/ 15 w 21"/>
                    <a:gd name="T83" fmla="*/ 24 h 34"/>
                    <a:gd name="T84" fmla="*/ 18 w 21"/>
                    <a:gd name="T85" fmla="*/ 28 h 34"/>
                    <a:gd name="T86" fmla="*/ 14 w 21"/>
                    <a:gd name="T87" fmla="*/ 33 h 34"/>
                    <a:gd name="T88" fmla="*/ 13 w 21"/>
                    <a:gd name="T89" fmla="*/ 25 h 34"/>
                    <a:gd name="T90" fmla="*/ 12 w 21"/>
                    <a:gd name="T91" fmla="*/ 25 h 34"/>
                    <a:gd name="T92" fmla="*/ 15 w 21"/>
                    <a:gd name="T93" fmla="*/ 31 h 34"/>
                    <a:gd name="T94" fmla="*/ 14 w 21"/>
                    <a:gd name="T95" fmla="*/ 29 h 34"/>
                    <a:gd name="T96" fmla="*/ 10 w 21"/>
                    <a:gd name="T97" fmla="*/ 20 h 34"/>
                    <a:gd name="T98" fmla="*/ 10 w 21"/>
                    <a:gd name="T99" fmla="*/ 17 h 34"/>
                    <a:gd name="T100" fmla="*/ 10 w 21"/>
                    <a:gd name="T101" fmla="*/ 17 h 34"/>
                    <a:gd name="T102" fmla="*/ 3 w 21"/>
                    <a:gd name="T103" fmla="*/ 15 h 34"/>
                    <a:gd name="T104" fmla="*/ 2 w 21"/>
                    <a:gd name="T105" fmla="*/ 12 h 34"/>
                    <a:gd name="T106" fmla="*/ 6 w 21"/>
                    <a:gd name="T107" fmla="*/ 13 h 34"/>
                    <a:gd name="T108" fmla="*/ 12 w 21"/>
                    <a:gd name="T109" fmla="*/ 22 h 34"/>
                    <a:gd name="T110" fmla="*/ 6 w 21"/>
                    <a:gd name="T111" fmla="*/ 15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1" h="34">
                      <a:moveTo>
                        <a:pt x="8" y="14"/>
                      </a:moveTo>
                      <a:cubicBezTo>
                        <a:pt x="7" y="13"/>
                        <a:pt x="7" y="13"/>
                        <a:pt x="6" y="12"/>
                      </a:cubicBezTo>
                      <a:cubicBezTo>
                        <a:pt x="6" y="12"/>
                        <a:pt x="5" y="13"/>
                        <a:pt x="5" y="13"/>
                      </a:cubicBezTo>
                      <a:cubicBezTo>
                        <a:pt x="8" y="15"/>
                        <a:pt x="9" y="18"/>
                        <a:pt x="10" y="22"/>
                      </a:cubicBezTo>
                      <a:cubicBezTo>
                        <a:pt x="10" y="22"/>
                        <a:pt x="11" y="21"/>
                        <a:pt x="12" y="21"/>
                      </a:cubicBezTo>
                      <a:cubicBezTo>
                        <a:pt x="9" y="19"/>
                        <a:pt x="8" y="16"/>
                        <a:pt x="6" y="13"/>
                      </a:cubicBezTo>
                      <a:cubicBezTo>
                        <a:pt x="6" y="13"/>
                        <a:pt x="5" y="14"/>
                        <a:pt x="5" y="14"/>
                      </a:cubicBezTo>
                      <a:cubicBezTo>
                        <a:pt x="7" y="17"/>
                        <a:pt x="9" y="19"/>
                        <a:pt x="10" y="22"/>
                      </a:cubicBezTo>
                      <a:cubicBezTo>
                        <a:pt x="11" y="22"/>
                        <a:pt x="12" y="22"/>
                        <a:pt x="12" y="21"/>
                      </a:cubicBezTo>
                      <a:cubicBezTo>
                        <a:pt x="9" y="18"/>
                        <a:pt x="6" y="15"/>
                        <a:pt x="4" y="11"/>
                      </a:cubicBezTo>
                      <a:cubicBezTo>
                        <a:pt x="3" y="10"/>
                        <a:pt x="2" y="11"/>
                        <a:pt x="2" y="12"/>
                      </a:cubicBezTo>
                      <a:cubicBezTo>
                        <a:pt x="2" y="13"/>
                        <a:pt x="2" y="14"/>
                        <a:pt x="3" y="15"/>
                      </a:cubicBezTo>
                      <a:cubicBezTo>
                        <a:pt x="3" y="15"/>
                        <a:pt x="4" y="14"/>
                        <a:pt x="5" y="14"/>
                      </a:cubicBezTo>
                      <a:cubicBezTo>
                        <a:pt x="4" y="13"/>
                        <a:pt x="3" y="12"/>
                        <a:pt x="2" y="11"/>
                      </a:cubicBezTo>
                      <a:cubicBezTo>
                        <a:pt x="2" y="11"/>
                        <a:pt x="1" y="12"/>
                        <a:pt x="1" y="12"/>
                      </a:cubicBezTo>
                      <a:cubicBezTo>
                        <a:pt x="4" y="14"/>
                        <a:pt x="6" y="16"/>
                        <a:pt x="9" y="19"/>
                      </a:cubicBezTo>
                      <a:cubicBezTo>
                        <a:pt x="9" y="18"/>
                        <a:pt x="10" y="18"/>
                        <a:pt x="1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9" y="16"/>
                        <a:pt x="7" y="17"/>
                        <a:pt x="8" y="18"/>
                      </a:cubicBezTo>
                      <a:cubicBezTo>
                        <a:pt x="9" y="21"/>
                        <a:pt x="11" y="24"/>
                        <a:pt x="12" y="27"/>
                      </a:cubicBezTo>
                      <a:cubicBezTo>
                        <a:pt x="13" y="28"/>
                        <a:pt x="15" y="28"/>
                        <a:pt x="14" y="26"/>
                      </a:cubicBezTo>
                      <a:cubicBezTo>
                        <a:pt x="13" y="24"/>
                        <a:pt x="13" y="22"/>
                        <a:pt x="13" y="20"/>
                      </a:cubicBezTo>
                      <a:cubicBezTo>
                        <a:pt x="12" y="20"/>
                        <a:pt x="11" y="20"/>
                        <a:pt x="11" y="21"/>
                      </a:cubicBezTo>
                      <a:cubicBezTo>
                        <a:pt x="13" y="23"/>
                        <a:pt x="13" y="26"/>
                        <a:pt x="13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6"/>
                        <a:pt x="13" y="24"/>
                        <a:pt x="12" y="22"/>
                      </a:cubicBezTo>
                      <a:cubicBezTo>
                        <a:pt x="11" y="23"/>
                        <a:pt x="11" y="23"/>
                        <a:pt x="10" y="23"/>
                      </a:cubicBezTo>
                      <a:cubicBezTo>
                        <a:pt x="12" y="26"/>
                        <a:pt x="13" y="28"/>
                        <a:pt x="13" y="31"/>
                      </a:cubicBezTo>
                      <a:cubicBezTo>
                        <a:pt x="14" y="31"/>
                        <a:pt x="15" y="31"/>
                        <a:pt x="15" y="30"/>
                      </a:cubicBezTo>
                      <a:cubicBezTo>
                        <a:pt x="14" y="29"/>
                        <a:pt x="13" y="27"/>
                        <a:pt x="12" y="25"/>
                      </a:cubicBezTo>
                      <a:cubicBezTo>
                        <a:pt x="12" y="26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3" y="31"/>
                      </a:cubicBezTo>
                      <a:cubicBezTo>
                        <a:pt x="13" y="31"/>
                        <a:pt x="13" y="32"/>
                        <a:pt x="13" y="32"/>
                      </a:cubicBezTo>
                      <a:cubicBezTo>
                        <a:pt x="16" y="32"/>
                        <a:pt x="15" y="32"/>
                        <a:pt x="18" y="32"/>
                      </a:cubicBezTo>
                      <a:cubicBezTo>
                        <a:pt x="18" y="32"/>
                        <a:pt x="19" y="32"/>
                        <a:pt x="19" y="31"/>
                      </a:cubicBezTo>
                      <a:cubicBezTo>
                        <a:pt x="18" y="28"/>
                        <a:pt x="16" y="26"/>
                        <a:pt x="15" y="24"/>
                      </a:cubicBezTo>
                      <a:cubicBezTo>
                        <a:pt x="14" y="22"/>
                        <a:pt x="12" y="24"/>
                        <a:pt x="13" y="25"/>
                      </a:cubicBezTo>
                      <a:cubicBezTo>
                        <a:pt x="14" y="27"/>
                        <a:pt x="14" y="29"/>
                        <a:pt x="14" y="32"/>
                      </a:cubicBezTo>
                      <a:cubicBezTo>
                        <a:pt x="15" y="32"/>
                        <a:pt x="16" y="32"/>
                        <a:pt x="16" y="32"/>
                      </a:cubicBezTo>
                      <a:cubicBezTo>
                        <a:pt x="17" y="31"/>
                        <a:pt x="17" y="31"/>
                        <a:pt x="17" y="30"/>
                      </a:cubicBezTo>
                      <a:cubicBezTo>
                        <a:pt x="18" y="31"/>
                        <a:pt x="19" y="30"/>
                        <a:pt x="19" y="29"/>
                      </a:cubicBezTo>
                      <a:cubicBezTo>
                        <a:pt x="18" y="27"/>
                        <a:pt x="17" y="25"/>
                        <a:pt x="15" y="24"/>
                      </a:cubicBezTo>
                      <a:cubicBezTo>
                        <a:pt x="14" y="22"/>
                        <a:pt x="13" y="23"/>
                        <a:pt x="13" y="25"/>
                      </a:cubicBezTo>
                      <a:cubicBezTo>
                        <a:pt x="15" y="27"/>
                        <a:pt x="16" y="30"/>
                        <a:pt x="17" y="32"/>
                      </a:cubicBezTo>
                      <a:cubicBezTo>
                        <a:pt x="18" y="33"/>
                        <a:pt x="20" y="32"/>
                        <a:pt x="19" y="31"/>
                      </a:cubicBezTo>
                      <a:cubicBezTo>
                        <a:pt x="18" y="28"/>
                        <a:pt x="17" y="26"/>
                        <a:pt x="16" y="23"/>
                      </a:cubicBezTo>
                      <a:cubicBezTo>
                        <a:pt x="16" y="23"/>
                        <a:pt x="15" y="24"/>
                        <a:pt x="14" y="24"/>
                      </a:cubicBezTo>
                      <a:cubicBezTo>
                        <a:pt x="16" y="26"/>
                        <a:pt x="17" y="28"/>
                        <a:pt x="19" y="30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19" y="26"/>
                        <a:pt x="17" y="23"/>
                        <a:pt x="16" y="20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24"/>
                        <a:pt x="17" y="26"/>
                        <a:pt x="18" y="29"/>
                      </a:cubicBezTo>
                      <a:cubicBezTo>
                        <a:pt x="18" y="29"/>
                        <a:pt x="19" y="28"/>
                        <a:pt x="20" y="28"/>
                      </a:cubicBezTo>
                      <a:cubicBezTo>
                        <a:pt x="18" y="25"/>
                        <a:pt x="16" y="21"/>
                        <a:pt x="15" y="18"/>
                      </a:cubicBezTo>
                      <a:cubicBezTo>
                        <a:pt x="14" y="18"/>
                        <a:pt x="13" y="19"/>
                        <a:pt x="13" y="19"/>
                      </a:cubicBezTo>
                      <a:cubicBezTo>
                        <a:pt x="14" y="22"/>
                        <a:pt x="16" y="25"/>
                        <a:pt x="17" y="27"/>
                      </a:cubicBezTo>
                      <a:cubicBezTo>
                        <a:pt x="18" y="27"/>
                        <a:pt x="18" y="27"/>
                        <a:pt x="19" y="26"/>
                      </a:cubicBezTo>
                      <a:cubicBezTo>
                        <a:pt x="16" y="22"/>
                        <a:pt x="13" y="19"/>
                        <a:pt x="11" y="14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11" y="18"/>
                        <a:pt x="13" y="21"/>
                        <a:pt x="14" y="23"/>
                      </a:cubicBezTo>
                      <a:cubicBezTo>
                        <a:pt x="15" y="24"/>
                        <a:pt x="17" y="23"/>
                        <a:pt x="16" y="22"/>
                      </a:cubicBezTo>
                      <a:cubicBezTo>
                        <a:pt x="14" y="18"/>
                        <a:pt x="11" y="15"/>
                        <a:pt x="9" y="12"/>
                      </a:cubicBezTo>
                      <a:cubicBezTo>
                        <a:pt x="8" y="12"/>
                        <a:pt x="7" y="13"/>
                        <a:pt x="7" y="13"/>
                      </a:cubicBezTo>
                      <a:cubicBezTo>
                        <a:pt x="9" y="15"/>
                        <a:pt x="11" y="18"/>
                        <a:pt x="13" y="20"/>
                      </a:cubicBezTo>
                      <a:cubicBezTo>
                        <a:pt x="14" y="20"/>
                        <a:pt x="14" y="19"/>
                        <a:pt x="15" y="19"/>
                      </a:cubicBezTo>
                      <a:cubicBezTo>
                        <a:pt x="12" y="16"/>
                        <a:pt x="9" y="12"/>
                        <a:pt x="8" y="8"/>
                      </a:cubicBezTo>
                      <a:cubicBezTo>
                        <a:pt x="7" y="9"/>
                        <a:pt x="7" y="9"/>
                        <a:pt x="6" y="10"/>
                      </a:cubicBezTo>
                      <a:cubicBezTo>
                        <a:pt x="10" y="12"/>
                        <a:pt x="12" y="16"/>
                        <a:pt x="14" y="19"/>
                      </a:cubicBezTo>
                      <a:cubicBezTo>
                        <a:pt x="15" y="19"/>
                        <a:pt x="16" y="18"/>
                        <a:pt x="16" y="18"/>
                      </a:cubicBezTo>
                      <a:cubicBezTo>
                        <a:pt x="14" y="15"/>
                        <a:pt x="11" y="12"/>
                        <a:pt x="10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11" y="12"/>
                        <a:pt x="13" y="15"/>
                        <a:pt x="14" y="19"/>
                      </a:cubicBezTo>
                      <a:cubicBezTo>
                        <a:pt x="14" y="19"/>
                        <a:pt x="15" y="19"/>
                        <a:pt x="16" y="18"/>
                      </a:cubicBezTo>
                      <a:cubicBezTo>
                        <a:pt x="12" y="16"/>
                        <a:pt x="10" y="13"/>
                        <a:pt x="8" y="10"/>
                      </a:cubicBezTo>
                      <a:cubicBezTo>
                        <a:pt x="7" y="9"/>
                        <a:pt x="5" y="7"/>
                        <a:pt x="3" y="6"/>
                      </a:cubicBezTo>
                      <a:cubicBezTo>
                        <a:pt x="2" y="4"/>
                        <a:pt x="5" y="7"/>
                        <a:pt x="5" y="7"/>
                      </a:cubicBezTo>
                      <a:cubicBezTo>
                        <a:pt x="6" y="8"/>
                        <a:pt x="6" y="8"/>
                        <a:pt x="7" y="9"/>
                      </a:cubicBezTo>
                      <a:cubicBezTo>
                        <a:pt x="8" y="10"/>
                        <a:pt x="9" y="12"/>
                        <a:pt x="10" y="13"/>
                      </a:cubicBezTo>
                      <a:cubicBezTo>
                        <a:pt x="11" y="14"/>
                        <a:pt x="13" y="12"/>
                        <a:pt x="12" y="11"/>
                      </a:cubicBezTo>
                      <a:cubicBezTo>
                        <a:pt x="10" y="10"/>
                        <a:pt x="9" y="8"/>
                        <a:pt x="8" y="6"/>
                      </a:cubicBezTo>
                      <a:cubicBezTo>
                        <a:pt x="8" y="7"/>
                        <a:pt x="7" y="7"/>
                        <a:pt x="6" y="8"/>
                      </a:cubicBezTo>
                      <a:cubicBezTo>
                        <a:pt x="8" y="10"/>
                        <a:pt x="10" y="14"/>
                        <a:pt x="12" y="17"/>
                      </a:cubicBezTo>
                      <a:cubicBezTo>
                        <a:pt x="13" y="20"/>
                        <a:pt x="14" y="23"/>
                        <a:pt x="16" y="27"/>
                      </a:cubicBezTo>
                      <a:cubicBezTo>
                        <a:pt x="16" y="28"/>
                        <a:pt x="18" y="27"/>
                        <a:pt x="17" y="26"/>
                      </a:cubicBezTo>
                      <a:cubicBezTo>
                        <a:pt x="17" y="25"/>
                        <a:pt x="17" y="25"/>
                        <a:pt x="17" y="24"/>
                      </a:cubicBezTo>
                      <a:cubicBezTo>
                        <a:pt x="16" y="23"/>
                        <a:pt x="14" y="25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6" y="23"/>
                        <a:pt x="16" y="20"/>
                        <a:pt x="15" y="17"/>
                      </a:cubicBezTo>
                      <a:cubicBezTo>
                        <a:pt x="13" y="14"/>
                        <a:pt x="11" y="10"/>
                        <a:pt x="8" y="6"/>
                      </a:cubicBezTo>
                      <a:cubicBezTo>
                        <a:pt x="8" y="5"/>
                        <a:pt x="6" y="6"/>
                        <a:pt x="6" y="8"/>
                      </a:cubicBezTo>
                      <a:cubicBezTo>
                        <a:pt x="8" y="9"/>
                        <a:pt x="9" y="11"/>
                        <a:pt x="10" y="13"/>
                      </a:cubicBezTo>
                      <a:cubicBezTo>
                        <a:pt x="11" y="12"/>
                        <a:pt x="11" y="12"/>
                        <a:pt x="12" y="11"/>
                      </a:cubicBezTo>
                      <a:cubicBezTo>
                        <a:pt x="10" y="10"/>
                        <a:pt x="3" y="0"/>
                        <a:pt x="1" y="4"/>
                      </a:cubicBezTo>
                      <a:cubicBezTo>
                        <a:pt x="0" y="6"/>
                        <a:pt x="3" y="8"/>
                        <a:pt x="4" y="10"/>
                      </a:cubicBezTo>
                      <a:cubicBezTo>
                        <a:pt x="8" y="13"/>
                        <a:pt x="10" y="17"/>
                        <a:pt x="14" y="20"/>
                      </a:cubicBezTo>
                      <a:cubicBezTo>
                        <a:pt x="15" y="21"/>
                        <a:pt x="16" y="20"/>
                        <a:pt x="16" y="19"/>
                      </a:cubicBezTo>
                      <a:cubicBezTo>
                        <a:pt x="15" y="15"/>
                        <a:pt x="13" y="10"/>
                        <a:pt x="10" y="8"/>
                      </a:cubicBezTo>
                      <a:cubicBezTo>
                        <a:pt x="9" y="7"/>
                        <a:pt x="7" y="8"/>
                        <a:pt x="8" y="9"/>
                      </a:cubicBezTo>
                      <a:cubicBezTo>
                        <a:pt x="9" y="13"/>
                        <a:pt x="12" y="16"/>
                        <a:pt x="14" y="19"/>
                      </a:cubicBezTo>
                      <a:cubicBezTo>
                        <a:pt x="15" y="20"/>
                        <a:pt x="17" y="19"/>
                        <a:pt x="16" y="18"/>
                      </a:cubicBezTo>
                      <a:cubicBezTo>
                        <a:pt x="14" y="14"/>
                        <a:pt x="12" y="10"/>
                        <a:pt x="7" y="8"/>
                      </a:cubicBezTo>
                      <a:cubicBezTo>
                        <a:pt x="7" y="7"/>
                        <a:pt x="5" y="8"/>
                        <a:pt x="6" y="9"/>
                      </a:cubicBezTo>
                      <a:cubicBezTo>
                        <a:pt x="7" y="13"/>
                        <a:pt x="10" y="17"/>
                        <a:pt x="13" y="20"/>
                      </a:cubicBezTo>
                      <a:cubicBezTo>
                        <a:pt x="14" y="21"/>
                        <a:pt x="16" y="20"/>
                        <a:pt x="15" y="19"/>
                      </a:cubicBezTo>
                      <a:cubicBezTo>
                        <a:pt x="13" y="16"/>
                        <a:pt x="11" y="14"/>
                        <a:pt x="9" y="12"/>
                      </a:cubicBezTo>
                      <a:cubicBezTo>
                        <a:pt x="7" y="11"/>
                        <a:pt x="6" y="12"/>
                        <a:pt x="7" y="13"/>
                      </a:cubicBezTo>
                      <a:cubicBezTo>
                        <a:pt x="10" y="16"/>
                        <a:pt x="12" y="19"/>
                        <a:pt x="14" y="23"/>
                      </a:cubicBezTo>
                      <a:cubicBezTo>
                        <a:pt x="15" y="23"/>
                        <a:pt x="16" y="23"/>
                        <a:pt x="16" y="22"/>
                      </a:cubicBezTo>
                      <a:cubicBezTo>
                        <a:pt x="14" y="20"/>
                        <a:pt x="13" y="17"/>
                        <a:pt x="11" y="14"/>
                      </a:cubicBezTo>
                      <a:cubicBezTo>
                        <a:pt x="10" y="13"/>
                        <a:pt x="8" y="14"/>
                        <a:pt x="9" y="15"/>
                      </a:cubicBezTo>
                      <a:cubicBezTo>
                        <a:pt x="11" y="20"/>
                        <a:pt x="14" y="24"/>
                        <a:pt x="17" y="27"/>
                      </a:cubicBezTo>
                      <a:cubicBezTo>
                        <a:pt x="18" y="28"/>
                        <a:pt x="20" y="28"/>
                        <a:pt x="19" y="26"/>
                      </a:cubicBezTo>
                      <a:cubicBezTo>
                        <a:pt x="17" y="24"/>
                        <a:pt x="16" y="21"/>
                        <a:pt x="15" y="18"/>
                      </a:cubicBezTo>
                      <a:cubicBezTo>
                        <a:pt x="14" y="17"/>
                        <a:pt x="12" y="18"/>
                        <a:pt x="13" y="19"/>
                      </a:cubicBezTo>
                      <a:cubicBezTo>
                        <a:pt x="14" y="23"/>
                        <a:pt x="16" y="26"/>
                        <a:pt x="18" y="29"/>
                      </a:cubicBezTo>
                      <a:cubicBezTo>
                        <a:pt x="18" y="30"/>
                        <a:pt x="20" y="30"/>
                        <a:pt x="20" y="28"/>
                      </a:cubicBezTo>
                      <a:cubicBezTo>
                        <a:pt x="19" y="25"/>
                        <a:pt x="18" y="23"/>
                        <a:pt x="16" y="20"/>
                      </a:cubicBezTo>
                      <a:cubicBezTo>
                        <a:pt x="16" y="19"/>
                        <a:pt x="14" y="20"/>
                        <a:pt x="14" y="21"/>
                      </a:cubicBezTo>
                      <a:cubicBezTo>
                        <a:pt x="15" y="24"/>
                        <a:pt x="17" y="27"/>
                        <a:pt x="19" y="30"/>
                      </a:cubicBezTo>
                      <a:cubicBezTo>
                        <a:pt x="19" y="32"/>
                        <a:pt x="21" y="30"/>
                        <a:pt x="20" y="29"/>
                      </a:cubicBezTo>
                      <a:cubicBezTo>
                        <a:pt x="19" y="27"/>
                        <a:pt x="18" y="25"/>
                        <a:pt x="16" y="22"/>
                      </a:cubicBezTo>
                      <a:cubicBezTo>
                        <a:pt x="15" y="22"/>
                        <a:pt x="14" y="22"/>
                        <a:pt x="14" y="23"/>
                      </a:cubicBezTo>
                      <a:cubicBezTo>
                        <a:pt x="14" y="26"/>
                        <a:pt x="16" y="29"/>
                        <a:pt x="17" y="32"/>
                      </a:cubicBezTo>
                      <a:cubicBezTo>
                        <a:pt x="18" y="32"/>
                        <a:pt x="18" y="31"/>
                        <a:pt x="19" y="31"/>
                      </a:cubicBezTo>
                      <a:cubicBezTo>
                        <a:pt x="17" y="29"/>
                        <a:pt x="17" y="26"/>
                        <a:pt x="15" y="24"/>
                      </a:cubicBezTo>
                      <a:cubicBezTo>
                        <a:pt x="15" y="24"/>
                        <a:pt x="14" y="24"/>
                        <a:pt x="13" y="25"/>
                      </a:cubicBezTo>
                      <a:cubicBezTo>
                        <a:pt x="15" y="26"/>
                        <a:pt x="16" y="28"/>
                        <a:pt x="17" y="30"/>
                      </a:cubicBezTo>
                      <a:cubicBezTo>
                        <a:pt x="17" y="29"/>
                        <a:pt x="18" y="29"/>
                        <a:pt x="18" y="28"/>
                      </a:cubicBezTo>
                      <a:cubicBezTo>
                        <a:pt x="17" y="27"/>
                        <a:pt x="15" y="27"/>
                        <a:pt x="14" y="27"/>
                      </a:cubicBezTo>
                      <a:cubicBezTo>
                        <a:pt x="13" y="27"/>
                        <a:pt x="12" y="27"/>
                        <a:pt x="13" y="28"/>
                      </a:cubicBezTo>
                      <a:cubicBezTo>
                        <a:pt x="13" y="30"/>
                        <a:pt x="13" y="31"/>
                        <a:pt x="14" y="33"/>
                      </a:cubicBezTo>
                      <a:cubicBezTo>
                        <a:pt x="15" y="34"/>
                        <a:pt x="16" y="33"/>
                        <a:pt x="16" y="32"/>
                      </a:cubicBezTo>
                      <a:cubicBezTo>
                        <a:pt x="17" y="29"/>
                        <a:pt x="16" y="26"/>
                        <a:pt x="15" y="24"/>
                      </a:cubicBezTo>
                      <a:cubicBezTo>
                        <a:pt x="14" y="24"/>
                        <a:pt x="14" y="24"/>
                        <a:pt x="13" y="25"/>
                      </a:cubicBezTo>
                      <a:cubicBezTo>
                        <a:pt x="14" y="27"/>
                        <a:pt x="16" y="29"/>
                        <a:pt x="16" y="31"/>
                      </a:cubicBezTo>
                      <a:cubicBezTo>
                        <a:pt x="17" y="31"/>
                        <a:pt x="17" y="31"/>
                        <a:pt x="18" y="30"/>
                      </a:cubicBezTo>
                      <a:cubicBezTo>
                        <a:pt x="14" y="30"/>
                        <a:pt x="14" y="27"/>
                        <a:pt x="12" y="25"/>
                      </a:cubicBezTo>
                      <a:cubicBezTo>
                        <a:pt x="11" y="24"/>
                        <a:pt x="10" y="25"/>
                        <a:pt x="10" y="26"/>
                      </a:cubicBezTo>
                      <a:cubicBezTo>
                        <a:pt x="11" y="28"/>
                        <a:pt x="12" y="30"/>
                        <a:pt x="13" y="31"/>
                      </a:cubicBezTo>
                      <a:cubicBezTo>
                        <a:pt x="14" y="32"/>
                        <a:pt x="16" y="32"/>
                        <a:pt x="15" y="31"/>
                      </a:cubicBezTo>
                      <a:cubicBezTo>
                        <a:pt x="15" y="27"/>
                        <a:pt x="14" y="25"/>
                        <a:pt x="12" y="22"/>
                      </a:cubicBezTo>
                      <a:cubicBezTo>
                        <a:pt x="11" y="21"/>
                        <a:pt x="9" y="22"/>
                        <a:pt x="10" y="23"/>
                      </a:cubicBezTo>
                      <a:cubicBezTo>
                        <a:pt x="11" y="25"/>
                        <a:pt x="12" y="27"/>
                        <a:pt x="14" y="29"/>
                      </a:cubicBezTo>
                      <a:cubicBezTo>
                        <a:pt x="14" y="30"/>
                        <a:pt x="16" y="29"/>
                        <a:pt x="15" y="28"/>
                      </a:cubicBezTo>
                      <a:cubicBezTo>
                        <a:pt x="15" y="25"/>
                        <a:pt x="15" y="22"/>
                        <a:pt x="12" y="19"/>
                      </a:cubicBezTo>
                      <a:cubicBezTo>
                        <a:pt x="12" y="19"/>
                        <a:pt x="10" y="19"/>
                        <a:pt x="10" y="20"/>
                      </a:cubicBezTo>
                      <a:cubicBezTo>
                        <a:pt x="11" y="22"/>
                        <a:pt x="11" y="25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3" y="23"/>
                        <a:pt x="11" y="20"/>
                        <a:pt x="10" y="17"/>
                      </a:cubicBezTo>
                      <a:cubicBezTo>
                        <a:pt x="9" y="17"/>
                        <a:pt x="9" y="18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0" y="20"/>
                        <a:pt x="11" y="18"/>
                        <a:pt x="10" y="17"/>
                      </a:cubicBezTo>
                      <a:cubicBezTo>
                        <a:pt x="8" y="15"/>
                        <a:pt x="5" y="12"/>
                        <a:pt x="2" y="11"/>
                      </a:cubicBezTo>
                      <a:cubicBezTo>
                        <a:pt x="1" y="10"/>
                        <a:pt x="0" y="11"/>
                        <a:pt x="0" y="12"/>
                      </a:cubicBezTo>
                      <a:cubicBezTo>
                        <a:pt x="1" y="13"/>
                        <a:pt x="2" y="14"/>
                        <a:pt x="3" y="15"/>
                      </a:cubicBezTo>
                      <a:cubicBezTo>
                        <a:pt x="4" y="16"/>
                        <a:pt x="5" y="15"/>
                        <a:pt x="5" y="14"/>
                      </a:cubicBezTo>
                      <a:cubicBezTo>
                        <a:pt x="4" y="13"/>
                        <a:pt x="4" y="13"/>
                        <a:pt x="4" y="12"/>
                      </a:cubicBezTo>
                      <a:cubicBezTo>
                        <a:pt x="3" y="12"/>
                        <a:pt x="3" y="12"/>
                        <a:pt x="2" y="12"/>
                      </a:cubicBezTo>
                      <a:cubicBezTo>
                        <a:pt x="4" y="16"/>
                        <a:pt x="7" y="20"/>
                        <a:pt x="11" y="23"/>
                      </a:cubicBezTo>
                      <a:cubicBezTo>
                        <a:pt x="11" y="23"/>
                        <a:pt x="13" y="23"/>
                        <a:pt x="13" y="22"/>
                      </a:cubicBezTo>
                      <a:cubicBezTo>
                        <a:pt x="11" y="18"/>
                        <a:pt x="9" y="15"/>
                        <a:pt x="6" y="13"/>
                      </a:cubicBezTo>
                      <a:cubicBezTo>
                        <a:pt x="5" y="12"/>
                        <a:pt x="4" y="13"/>
                        <a:pt x="4" y="14"/>
                      </a:cubicBezTo>
                      <a:cubicBezTo>
                        <a:pt x="6" y="17"/>
                        <a:pt x="7" y="20"/>
                        <a:pt x="10" y="23"/>
                      </a:cubicBezTo>
                      <a:cubicBezTo>
                        <a:pt x="11" y="23"/>
                        <a:pt x="12" y="23"/>
                        <a:pt x="12" y="22"/>
                      </a:cubicBezTo>
                      <a:cubicBezTo>
                        <a:pt x="11" y="18"/>
                        <a:pt x="10" y="14"/>
                        <a:pt x="6" y="12"/>
                      </a:cubicBezTo>
                      <a:cubicBezTo>
                        <a:pt x="5" y="11"/>
                        <a:pt x="4" y="12"/>
                        <a:pt x="5" y="13"/>
                      </a:cubicBezTo>
                      <a:cubicBezTo>
                        <a:pt x="5" y="14"/>
                        <a:pt x="6" y="14"/>
                        <a:pt x="6" y="15"/>
                      </a:cubicBezTo>
                      <a:cubicBezTo>
                        <a:pt x="7" y="16"/>
                        <a:pt x="9" y="15"/>
                        <a:pt x="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304"/>
                <p:cNvSpPr/>
                <p:nvPr/>
              </p:nvSpPr>
              <p:spPr bwMode="auto">
                <a:xfrm>
                  <a:off x="949" y="1598"/>
                  <a:ext cx="31" cy="30"/>
                </a:xfrm>
                <a:custGeom>
                  <a:avLst/>
                  <a:gdLst>
                    <a:gd name="T0" fmla="*/ 3 w 47"/>
                    <a:gd name="T1" fmla="*/ 30 h 45"/>
                    <a:gd name="T2" fmla="*/ 3 w 47"/>
                    <a:gd name="T3" fmla="*/ 30 h 45"/>
                    <a:gd name="T4" fmla="*/ 4 w 47"/>
                    <a:gd name="T5" fmla="*/ 32 h 45"/>
                    <a:gd name="T6" fmla="*/ 10 w 47"/>
                    <a:gd name="T7" fmla="*/ 23 h 45"/>
                    <a:gd name="T8" fmla="*/ 18 w 47"/>
                    <a:gd name="T9" fmla="*/ 30 h 45"/>
                    <a:gd name="T10" fmla="*/ 20 w 47"/>
                    <a:gd name="T11" fmla="*/ 30 h 45"/>
                    <a:gd name="T12" fmla="*/ 32 w 47"/>
                    <a:gd name="T13" fmla="*/ 10 h 45"/>
                    <a:gd name="T14" fmla="*/ 39 w 47"/>
                    <a:gd name="T15" fmla="*/ 5 h 45"/>
                    <a:gd name="T16" fmla="*/ 39 w 47"/>
                    <a:gd name="T17" fmla="*/ 18 h 45"/>
                    <a:gd name="T18" fmla="*/ 28 w 47"/>
                    <a:gd name="T19" fmla="*/ 41 h 45"/>
                    <a:gd name="T20" fmla="*/ 15 w 47"/>
                    <a:gd name="T21" fmla="*/ 36 h 45"/>
                    <a:gd name="T22" fmla="*/ 3 w 47"/>
                    <a:gd name="T23" fmla="*/ 31 h 45"/>
                    <a:gd name="T24" fmla="*/ 2 w 47"/>
                    <a:gd name="T25" fmla="*/ 33 h 45"/>
                    <a:gd name="T26" fmla="*/ 12 w 47"/>
                    <a:gd name="T27" fmla="*/ 38 h 45"/>
                    <a:gd name="T28" fmla="*/ 30 w 47"/>
                    <a:gd name="T29" fmla="*/ 45 h 45"/>
                    <a:gd name="T30" fmla="*/ 32 w 47"/>
                    <a:gd name="T31" fmla="*/ 44 h 45"/>
                    <a:gd name="T32" fmla="*/ 45 w 47"/>
                    <a:gd name="T33" fmla="*/ 11 h 45"/>
                    <a:gd name="T34" fmla="*/ 34 w 47"/>
                    <a:gd name="T35" fmla="*/ 0 h 45"/>
                    <a:gd name="T36" fmla="*/ 33 w 47"/>
                    <a:gd name="T37" fmla="*/ 1 h 45"/>
                    <a:gd name="T38" fmla="*/ 18 w 47"/>
                    <a:gd name="T39" fmla="*/ 29 h 45"/>
                    <a:gd name="T40" fmla="*/ 20 w 47"/>
                    <a:gd name="T41" fmla="*/ 28 h 45"/>
                    <a:gd name="T42" fmla="*/ 8 w 47"/>
                    <a:gd name="T43" fmla="*/ 20 h 45"/>
                    <a:gd name="T44" fmla="*/ 2 w 47"/>
                    <a:gd name="T45" fmla="*/ 31 h 45"/>
                    <a:gd name="T46" fmla="*/ 3 w 47"/>
                    <a:gd name="T47" fmla="*/ 33 h 45"/>
                    <a:gd name="T48" fmla="*/ 5 w 47"/>
                    <a:gd name="T49" fmla="*/ 32 h 45"/>
                    <a:gd name="T50" fmla="*/ 3 w 47"/>
                    <a:gd name="T51" fmla="*/ 3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" h="45">
                      <a:moveTo>
                        <a:pt x="3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3" y="31"/>
                        <a:pt x="4" y="31"/>
                        <a:pt x="4" y="32"/>
                      </a:cubicBezTo>
                      <a:cubicBezTo>
                        <a:pt x="5" y="30"/>
                        <a:pt x="7" y="22"/>
                        <a:pt x="10" y="23"/>
                      </a:cubicBezTo>
                      <a:cubicBezTo>
                        <a:pt x="13" y="25"/>
                        <a:pt x="15" y="28"/>
                        <a:pt x="18" y="30"/>
                      </a:cubicBezTo>
                      <a:cubicBezTo>
                        <a:pt x="19" y="31"/>
                        <a:pt x="20" y="31"/>
                        <a:pt x="20" y="30"/>
                      </a:cubicBezTo>
                      <a:cubicBezTo>
                        <a:pt x="25" y="24"/>
                        <a:pt x="29" y="17"/>
                        <a:pt x="32" y="10"/>
                      </a:cubicBezTo>
                      <a:cubicBezTo>
                        <a:pt x="34" y="5"/>
                        <a:pt x="34" y="3"/>
                        <a:pt x="39" y="5"/>
                      </a:cubicBezTo>
                      <a:cubicBezTo>
                        <a:pt x="45" y="8"/>
                        <a:pt x="40" y="15"/>
                        <a:pt x="39" y="18"/>
                      </a:cubicBezTo>
                      <a:cubicBezTo>
                        <a:pt x="38" y="21"/>
                        <a:pt x="31" y="42"/>
                        <a:pt x="28" y="41"/>
                      </a:cubicBezTo>
                      <a:cubicBezTo>
                        <a:pt x="24" y="40"/>
                        <a:pt x="20" y="37"/>
                        <a:pt x="15" y="36"/>
                      </a:cubicBezTo>
                      <a:cubicBezTo>
                        <a:pt x="11" y="34"/>
                        <a:pt x="7" y="33"/>
                        <a:pt x="3" y="31"/>
                      </a:cubicBezTo>
                      <a:cubicBezTo>
                        <a:pt x="2" y="30"/>
                        <a:pt x="0" y="32"/>
                        <a:pt x="2" y="33"/>
                      </a:cubicBezTo>
                      <a:cubicBezTo>
                        <a:pt x="5" y="35"/>
                        <a:pt x="8" y="37"/>
                        <a:pt x="12" y="38"/>
                      </a:cubicBezTo>
                      <a:cubicBezTo>
                        <a:pt x="18" y="40"/>
                        <a:pt x="24" y="43"/>
                        <a:pt x="30" y="45"/>
                      </a:cubicBezTo>
                      <a:cubicBezTo>
                        <a:pt x="31" y="45"/>
                        <a:pt x="32" y="44"/>
                        <a:pt x="32" y="44"/>
                      </a:cubicBezTo>
                      <a:cubicBezTo>
                        <a:pt x="36" y="33"/>
                        <a:pt x="42" y="22"/>
                        <a:pt x="45" y="11"/>
                      </a:cubicBezTo>
                      <a:cubicBezTo>
                        <a:pt x="47" y="4"/>
                        <a:pt x="40" y="2"/>
                        <a:pt x="34" y="0"/>
                      </a:cubicBezTo>
                      <a:cubicBezTo>
                        <a:pt x="34" y="0"/>
                        <a:pt x="33" y="1"/>
                        <a:pt x="33" y="1"/>
                      </a:cubicBezTo>
                      <a:cubicBezTo>
                        <a:pt x="28" y="11"/>
                        <a:pt x="24" y="20"/>
                        <a:pt x="18" y="29"/>
                      </a:cubicBezTo>
                      <a:cubicBezTo>
                        <a:pt x="19" y="28"/>
                        <a:pt x="19" y="28"/>
                        <a:pt x="20" y="28"/>
                      </a:cubicBezTo>
                      <a:cubicBezTo>
                        <a:pt x="18" y="26"/>
                        <a:pt x="12" y="19"/>
                        <a:pt x="8" y="20"/>
                      </a:cubicBezTo>
                      <a:cubicBezTo>
                        <a:pt x="4" y="21"/>
                        <a:pt x="3" y="28"/>
                        <a:pt x="2" y="31"/>
                      </a:cubicBezTo>
                      <a:cubicBezTo>
                        <a:pt x="1" y="32"/>
                        <a:pt x="2" y="33"/>
                        <a:pt x="3" y="33"/>
                      </a:cubicBezTo>
                      <a:cubicBezTo>
                        <a:pt x="4" y="33"/>
                        <a:pt x="5" y="32"/>
                        <a:pt x="5" y="32"/>
                      </a:cubicBezTo>
                      <a:cubicBezTo>
                        <a:pt x="6" y="31"/>
                        <a:pt x="4" y="29"/>
                        <a:pt x="3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305"/>
                <p:cNvSpPr/>
                <p:nvPr/>
              </p:nvSpPr>
              <p:spPr bwMode="auto">
                <a:xfrm>
                  <a:off x="951" y="1598"/>
                  <a:ext cx="28" cy="28"/>
                </a:xfrm>
                <a:custGeom>
                  <a:avLst/>
                  <a:gdLst>
                    <a:gd name="T0" fmla="*/ 4 w 43"/>
                    <a:gd name="T1" fmla="*/ 31 h 42"/>
                    <a:gd name="T2" fmla="*/ 6 w 43"/>
                    <a:gd name="T3" fmla="*/ 25 h 42"/>
                    <a:gd name="T4" fmla="*/ 4 w 43"/>
                    <a:gd name="T5" fmla="*/ 26 h 42"/>
                    <a:gd name="T6" fmla="*/ 3 w 43"/>
                    <a:gd name="T7" fmla="*/ 26 h 42"/>
                    <a:gd name="T8" fmla="*/ 8 w 43"/>
                    <a:gd name="T9" fmla="*/ 34 h 42"/>
                    <a:gd name="T10" fmla="*/ 9 w 43"/>
                    <a:gd name="T11" fmla="*/ 27 h 42"/>
                    <a:gd name="T12" fmla="*/ 7 w 43"/>
                    <a:gd name="T13" fmla="*/ 27 h 42"/>
                    <a:gd name="T14" fmla="*/ 12 w 43"/>
                    <a:gd name="T15" fmla="*/ 35 h 42"/>
                    <a:gd name="T16" fmla="*/ 12 w 43"/>
                    <a:gd name="T17" fmla="*/ 37 h 42"/>
                    <a:gd name="T18" fmla="*/ 13 w 43"/>
                    <a:gd name="T19" fmla="*/ 31 h 42"/>
                    <a:gd name="T20" fmla="*/ 14 w 43"/>
                    <a:gd name="T21" fmla="*/ 34 h 42"/>
                    <a:gd name="T22" fmla="*/ 16 w 43"/>
                    <a:gd name="T23" fmla="*/ 32 h 42"/>
                    <a:gd name="T24" fmla="*/ 23 w 43"/>
                    <a:gd name="T25" fmla="*/ 31 h 42"/>
                    <a:gd name="T26" fmla="*/ 22 w 43"/>
                    <a:gd name="T27" fmla="*/ 23 h 42"/>
                    <a:gd name="T28" fmla="*/ 16 w 43"/>
                    <a:gd name="T29" fmla="*/ 32 h 42"/>
                    <a:gd name="T30" fmla="*/ 21 w 43"/>
                    <a:gd name="T31" fmla="*/ 29 h 42"/>
                    <a:gd name="T32" fmla="*/ 31 w 43"/>
                    <a:gd name="T33" fmla="*/ 10 h 42"/>
                    <a:gd name="T34" fmla="*/ 29 w 43"/>
                    <a:gd name="T35" fmla="*/ 12 h 42"/>
                    <a:gd name="T36" fmla="*/ 23 w 43"/>
                    <a:gd name="T37" fmla="*/ 34 h 42"/>
                    <a:gd name="T38" fmla="*/ 25 w 43"/>
                    <a:gd name="T39" fmla="*/ 39 h 42"/>
                    <a:gd name="T40" fmla="*/ 28 w 43"/>
                    <a:gd name="T41" fmla="*/ 31 h 42"/>
                    <a:gd name="T42" fmla="*/ 29 w 43"/>
                    <a:gd name="T43" fmla="*/ 19 h 42"/>
                    <a:gd name="T44" fmla="*/ 25 w 43"/>
                    <a:gd name="T45" fmla="*/ 35 h 42"/>
                    <a:gd name="T46" fmla="*/ 32 w 43"/>
                    <a:gd name="T47" fmla="*/ 34 h 42"/>
                    <a:gd name="T48" fmla="*/ 38 w 43"/>
                    <a:gd name="T49" fmla="*/ 10 h 42"/>
                    <a:gd name="T50" fmla="*/ 34 w 43"/>
                    <a:gd name="T51" fmla="*/ 10 h 42"/>
                    <a:gd name="T52" fmla="*/ 36 w 43"/>
                    <a:gd name="T53" fmla="*/ 12 h 42"/>
                    <a:gd name="T54" fmla="*/ 32 w 43"/>
                    <a:gd name="T55" fmla="*/ 11 h 42"/>
                    <a:gd name="T56" fmla="*/ 34 w 43"/>
                    <a:gd name="T57" fmla="*/ 16 h 42"/>
                    <a:gd name="T58" fmla="*/ 32 w 43"/>
                    <a:gd name="T59" fmla="*/ 14 h 42"/>
                    <a:gd name="T60" fmla="*/ 35 w 43"/>
                    <a:gd name="T61" fmla="*/ 10 h 42"/>
                    <a:gd name="T62" fmla="*/ 30 w 43"/>
                    <a:gd name="T63" fmla="*/ 33 h 42"/>
                    <a:gd name="T64" fmla="*/ 28 w 43"/>
                    <a:gd name="T65" fmla="*/ 36 h 42"/>
                    <a:gd name="T66" fmla="*/ 32 w 43"/>
                    <a:gd name="T67" fmla="*/ 20 h 42"/>
                    <a:gd name="T68" fmla="*/ 25 w 43"/>
                    <a:gd name="T69" fmla="*/ 30 h 42"/>
                    <a:gd name="T70" fmla="*/ 22 w 43"/>
                    <a:gd name="T71" fmla="*/ 39 h 42"/>
                    <a:gd name="T72" fmla="*/ 26 w 43"/>
                    <a:gd name="T73" fmla="*/ 35 h 42"/>
                    <a:gd name="T74" fmla="*/ 31 w 43"/>
                    <a:gd name="T75" fmla="*/ 12 h 42"/>
                    <a:gd name="T76" fmla="*/ 28 w 43"/>
                    <a:gd name="T77" fmla="*/ 9 h 42"/>
                    <a:gd name="T78" fmla="*/ 19 w 43"/>
                    <a:gd name="T79" fmla="*/ 27 h 42"/>
                    <a:gd name="T80" fmla="*/ 19 w 43"/>
                    <a:gd name="T81" fmla="*/ 33 h 42"/>
                    <a:gd name="T82" fmla="*/ 25 w 43"/>
                    <a:gd name="T83" fmla="*/ 24 h 42"/>
                    <a:gd name="T84" fmla="*/ 20 w 43"/>
                    <a:gd name="T85" fmla="*/ 32 h 42"/>
                    <a:gd name="T86" fmla="*/ 20 w 43"/>
                    <a:gd name="T87" fmla="*/ 40 h 42"/>
                    <a:gd name="T88" fmla="*/ 23 w 43"/>
                    <a:gd name="T89" fmla="*/ 39 h 42"/>
                    <a:gd name="T90" fmla="*/ 12 w 43"/>
                    <a:gd name="T91" fmla="*/ 30 h 42"/>
                    <a:gd name="T92" fmla="*/ 7 w 43"/>
                    <a:gd name="T93" fmla="*/ 31 h 42"/>
                    <a:gd name="T94" fmla="*/ 12 w 43"/>
                    <a:gd name="T95" fmla="*/ 35 h 42"/>
                    <a:gd name="T96" fmla="*/ 9 w 43"/>
                    <a:gd name="T97" fmla="*/ 33 h 42"/>
                    <a:gd name="T98" fmla="*/ 9 w 43"/>
                    <a:gd name="T99" fmla="*/ 26 h 42"/>
                    <a:gd name="T100" fmla="*/ 5 w 43"/>
                    <a:gd name="T101" fmla="*/ 26 h 42"/>
                    <a:gd name="T102" fmla="*/ 3 w 43"/>
                    <a:gd name="T103" fmla="*/ 28 h 42"/>
                    <a:gd name="T104" fmla="*/ 6 w 43"/>
                    <a:gd name="T105" fmla="*/ 34 h 42"/>
                    <a:gd name="T106" fmla="*/ 6 w 43"/>
                    <a:gd name="T107" fmla="*/ 24 h 42"/>
                    <a:gd name="T108" fmla="*/ 2 w 43"/>
                    <a:gd name="T109" fmla="*/ 26 h 42"/>
                    <a:gd name="T110" fmla="*/ 4 w 43"/>
                    <a:gd name="T111" fmla="*/ 3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3" h="42">
                      <a:moveTo>
                        <a:pt x="7" y="30"/>
                      </a:moveTo>
                      <a:cubicBezTo>
                        <a:pt x="7" y="28"/>
                        <a:pt x="7" y="27"/>
                        <a:pt x="7" y="26"/>
                      </a:cubicBezTo>
                      <a:cubicBezTo>
                        <a:pt x="7" y="24"/>
                        <a:pt x="5" y="23"/>
                        <a:pt x="4" y="25"/>
                      </a:cubicBezTo>
                      <a:cubicBezTo>
                        <a:pt x="3" y="27"/>
                        <a:pt x="2" y="29"/>
                        <a:pt x="1" y="31"/>
                      </a:cubicBezTo>
                      <a:cubicBezTo>
                        <a:pt x="2" y="31"/>
                        <a:pt x="3" y="31"/>
                        <a:pt x="4" y="31"/>
                      </a:cubicBezTo>
                      <a:cubicBezTo>
                        <a:pt x="4" y="30"/>
                        <a:pt x="4" y="28"/>
                        <a:pt x="5" y="26"/>
                      </a:cubicBezTo>
                      <a:cubicBezTo>
                        <a:pt x="5" y="25"/>
                        <a:pt x="3" y="24"/>
                        <a:pt x="2" y="26"/>
                      </a:cubicBezTo>
                      <a:cubicBezTo>
                        <a:pt x="1" y="27"/>
                        <a:pt x="1" y="29"/>
                        <a:pt x="0" y="31"/>
                      </a:cubicBezTo>
                      <a:cubicBezTo>
                        <a:pt x="0" y="33"/>
                        <a:pt x="2" y="34"/>
                        <a:pt x="3" y="32"/>
                      </a:cubicBezTo>
                      <a:cubicBezTo>
                        <a:pt x="4" y="30"/>
                        <a:pt x="5" y="27"/>
                        <a:pt x="6" y="25"/>
                      </a:cubicBezTo>
                      <a:cubicBezTo>
                        <a:pt x="5" y="25"/>
                        <a:pt x="4" y="25"/>
                        <a:pt x="3" y="24"/>
                      </a:cubicBezTo>
                      <a:cubicBezTo>
                        <a:pt x="3" y="28"/>
                        <a:pt x="2" y="31"/>
                        <a:pt x="2" y="34"/>
                      </a:cubicBezTo>
                      <a:cubicBezTo>
                        <a:pt x="2" y="35"/>
                        <a:pt x="5" y="36"/>
                        <a:pt x="5" y="34"/>
                      </a:cubicBezTo>
                      <a:cubicBezTo>
                        <a:pt x="6" y="32"/>
                        <a:pt x="6" y="29"/>
                        <a:pt x="7" y="26"/>
                      </a:cubicBezTo>
                      <a:cubicBezTo>
                        <a:pt x="6" y="26"/>
                        <a:pt x="5" y="26"/>
                        <a:pt x="4" y="26"/>
                      </a:cubicBezTo>
                      <a:cubicBezTo>
                        <a:pt x="4" y="29"/>
                        <a:pt x="4" y="32"/>
                        <a:pt x="3" y="34"/>
                      </a:cubicBezTo>
                      <a:cubicBezTo>
                        <a:pt x="4" y="34"/>
                        <a:pt x="5" y="34"/>
                        <a:pt x="6" y="34"/>
                      </a:cubicBezTo>
                      <a:cubicBezTo>
                        <a:pt x="7" y="31"/>
                        <a:pt x="7" y="28"/>
                        <a:pt x="7" y="25"/>
                      </a:cubicBezTo>
                      <a:cubicBezTo>
                        <a:pt x="7" y="23"/>
                        <a:pt x="5" y="23"/>
                        <a:pt x="4" y="24"/>
                      </a:cubicBezTo>
                      <a:cubicBezTo>
                        <a:pt x="4" y="25"/>
                        <a:pt x="3" y="26"/>
                        <a:pt x="3" y="26"/>
                      </a:cubicBezTo>
                      <a:cubicBezTo>
                        <a:pt x="4" y="27"/>
                        <a:pt x="5" y="27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28"/>
                        <a:pt x="5" y="31"/>
                        <a:pt x="5" y="34"/>
                      </a:cubicBezTo>
                      <a:cubicBezTo>
                        <a:pt x="5" y="36"/>
                        <a:pt x="8" y="36"/>
                        <a:pt x="8" y="34"/>
                      </a:cubicBezTo>
                      <a:cubicBezTo>
                        <a:pt x="8" y="31"/>
                        <a:pt x="8" y="29"/>
                        <a:pt x="8" y="26"/>
                      </a:cubicBezTo>
                      <a:cubicBezTo>
                        <a:pt x="7" y="26"/>
                        <a:pt x="6" y="26"/>
                        <a:pt x="5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7" y="34"/>
                        <a:pt x="8" y="34"/>
                        <a:pt x="8" y="34"/>
                      </a:cubicBezTo>
                      <a:cubicBezTo>
                        <a:pt x="8" y="31"/>
                        <a:pt x="9" y="29"/>
                        <a:pt x="9" y="27"/>
                      </a:cubicBezTo>
                      <a:cubicBezTo>
                        <a:pt x="8" y="27"/>
                        <a:pt x="7" y="27"/>
                        <a:pt x="7" y="27"/>
                      </a:cubicBezTo>
                      <a:cubicBezTo>
                        <a:pt x="7" y="30"/>
                        <a:pt x="7" y="32"/>
                        <a:pt x="7" y="35"/>
                      </a:cubicBezTo>
                      <a:cubicBezTo>
                        <a:pt x="8" y="35"/>
                        <a:pt x="9" y="35"/>
                        <a:pt x="10" y="35"/>
                      </a:cubicBezTo>
                      <a:cubicBezTo>
                        <a:pt x="9" y="32"/>
                        <a:pt x="9" y="30"/>
                        <a:pt x="10" y="27"/>
                      </a:cubicBezTo>
                      <a:cubicBezTo>
                        <a:pt x="9" y="27"/>
                        <a:pt x="8" y="27"/>
                        <a:pt x="7" y="27"/>
                      </a:cubicBezTo>
                      <a:cubicBezTo>
                        <a:pt x="7" y="28"/>
                        <a:pt x="7" y="30"/>
                        <a:pt x="7" y="31"/>
                      </a:cubicBezTo>
                      <a:cubicBezTo>
                        <a:pt x="7" y="31"/>
                        <a:pt x="8" y="31"/>
                        <a:pt x="9" y="32"/>
                      </a:cubicBezTo>
                      <a:cubicBezTo>
                        <a:pt x="8" y="29"/>
                        <a:pt x="8" y="26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9" y="26"/>
                        <a:pt x="11" y="30"/>
                        <a:pt x="12" y="35"/>
                      </a:cubicBezTo>
                      <a:cubicBezTo>
                        <a:pt x="13" y="34"/>
                        <a:pt x="14" y="34"/>
                        <a:pt x="15" y="34"/>
                      </a:cubicBezTo>
                      <a:cubicBezTo>
                        <a:pt x="14" y="33"/>
                        <a:pt x="13" y="31"/>
                        <a:pt x="12" y="30"/>
                      </a:cubicBezTo>
                      <a:cubicBezTo>
                        <a:pt x="12" y="29"/>
                        <a:pt x="10" y="29"/>
                        <a:pt x="10" y="31"/>
                      </a:cubicBezTo>
                      <a:cubicBezTo>
                        <a:pt x="10" y="33"/>
                        <a:pt x="10" y="35"/>
                        <a:pt x="10" y="38"/>
                      </a:cubicBezTo>
                      <a:cubicBezTo>
                        <a:pt x="11" y="37"/>
                        <a:pt x="12" y="37"/>
                        <a:pt x="12" y="37"/>
                      </a:cubicBezTo>
                      <a:cubicBezTo>
                        <a:pt x="11" y="35"/>
                        <a:pt x="10" y="33"/>
                        <a:pt x="9" y="30"/>
                      </a:cubicBezTo>
                      <a:cubicBezTo>
                        <a:pt x="9" y="31"/>
                        <a:pt x="8" y="31"/>
                        <a:pt x="8" y="32"/>
                      </a:cubicBezTo>
                      <a:cubicBezTo>
                        <a:pt x="11" y="32"/>
                        <a:pt x="13" y="34"/>
                        <a:pt x="14" y="36"/>
                      </a:cubicBezTo>
                      <a:cubicBezTo>
                        <a:pt x="14" y="35"/>
                        <a:pt x="15" y="35"/>
                        <a:pt x="16" y="34"/>
                      </a:cubicBezTo>
                      <a:cubicBezTo>
                        <a:pt x="15" y="33"/>
                        <a:pt x="14" y="32"/>
                        <a:pt x="13" y="31"/>
                      </a:cubicBezTo>
                      <a:cubicBezTo>
                        <a:pt x="12" y="31"/>
                        <a:pt x="12" y="32"/>
                        <a:pt x="11" y="33"/>
                      </a:cubicBezTo>
                      <a:cubicBezTo>
                        <a:pt x="14" y="34"/>
                        <a:pt x="16" y="36"/>
                        <a:pt x="17" y="38"/>
                      </a:cubicBezTo>
                      <a:cubicBezTo>
                        <a:pt x="18" y="38"/>
                        <a:pt x="18" y="37"/>
                        <a:pt x="19" y="36"/>
                      </a:cubicBezTo>
                      <a:cubicBezTo>
                        <a:pt x="18" y="35"/>
                        <a:pt x="16" y="33"/>
                        <a:pt x="16" y="32"/>
                      </a:cubicBezTo>
                      <a:cubicBezTo>
                        <a:pt x="15" y="32"/>
                        <a:pt x="15" y="33"/>
                        <a:pt x="14" y="34"/>
                      </a:cubicBezTo>
                      <a:cubicBezTo>
                        <a:pt x="17" y="35"/>
                        <a:pt x="19" y="37"/>
                        <a:pt x="20" y="40"/>
                      </a:cubicBezTo>
                      <a:cubicBezTo>
                        <a:pt x="21" y="40"/>
                        <a:pt x="22" y="39"/>
                        <a:pt x="22" y="39"/>
                      </a:cubicBezTo>
                      <a:cubicBezTo>
                        <a:pt x="21" y="37"/>
                        <a:pt x="20" y="34"/>
                        <a:pt x="19" y="32"/>
                      </a:cubicBezTo>
                      <a:cubicBezTo>
                        <a:pt x="19" y="32"/>
                        <a:pt x="18" y="33"/>
                        <a:pt x="17" y="33"/>
                      </a:cubicBezTo>
                      <a:cubicBezTo>
                        <a:pt x="17" y="35"/>
                        <a:pt x="17" y="34"/>
                        <a:pt x="16" y="32"/>
                      </a:cubicBezTo>
                      <a:cubicBezTo>
                        <a:pt x="16" y="31"/>
                        <a:pt x="15" y="30"/>
                        <a:pt x="15" y="28"/>
                      </a:cubicBezTo>
                      <a:cubicBezTo>
                        <a:pt x="14" y="29"/>
                        <a:pt x="14" y="30"/>
                        <a:pt x="13" y="30"/>
                      </a:cubicBezTo>
                      <a:cubicBezTo>
                        <a:pt x="16" y="32"/>
                        <a:pt x="18" y="35"/>
                        <a:pt x="21" y="37"/>
                      </a:cubicBezTo>
                      <a:cubicBezTo>
                        <a:pt x="22" y="37"/>
                        <a:pt x="23" y="37"/>
                        <a:pt x="24" y="37"/>
                      </a:cubicBezTo>
                      <a:cubicBezTo>
                        <a:pt x="23" y="34"/>
                        <a:pt x="23" y="33"/>
                        <a:pt x="23" y="31"/>
                      </a:cubicBezTo>
                      <a:cubicBezTo>
                        <a:pt x="22" y="29"/>
                        <a:pt x="20" y="30"/>
                        <a:pt x="20" y="31"/>
                      </a:cubicBezTo>
                      <a:cubicBezTo>
                        <a:pt x="19" y="32"/>
                        <a:pt x="19" y="33"/>
                        <a:pt x="19" y="35"/>
                      </a:cubicBezTo>
                      <a:cubicBezTo>
                        <a:pt x="19" y="36"/>
                        <a:pt x="22" y="37"/>
                        <a:pt x="22" y="35"/>
                      </a:cubicBezTo>
                      <a:cubicBezTo>
                        <a:pt x="23" y="31"/>
                        <a:pt x="23" y="27"/>
                        <a:pt x="25" y="24"/>
                      </a:cubicBezTo>
                      <a:cubicBezTo>
                        <a:pt x="24" y="23"/>
                        <a:pt x="23" y="23"/>
                        <a:pt x="22" y="23"/>
                      </a:cubicBezTo>
                      <a:cubicBezTo>
                        <a:pt x="21" y="26"/>
                        <a:pt x="20" y="30"/>
                        <a:pt x="18" y="33"/>
                      </a:cubicBezTo>
                      <a:cubicBezTo>
                        <a:pt x="18" y="35"/>
                        <a:pt x="21" y="36"/>
                        <a:pt x="21" y="34"/>
                      </a:cubicBezTo>
                      <a:cubicBezTo>
                        <a:pt x="23" y="29"/>
                        <a:pt x="24" y="25"/>
                        <a:pt x="26" y="20"/>
                      </a:cubicBezTo>
                      <a:cubicBezTo>
                        <a:pt x="27" y="18"/>
                        <a:pt x="25" y="17"/>
                        <a:pt x="24" y="19"/>
                      </a:cubicBezTo>
                      <a:cubicBezTo>
                        <a:pt x="21" y="23"/>
                        <a:pt x="19" y="27"/>
                        <a:pt x="16" y="32"/>
                      </a:cubicBezTo>
                      <a:cubicBezTo>
                        <a:pt x="15" y="33"/>
                        <a:pt x="18" y="35"/>
                        <a:pt x="19" y="33"/>
                      </a:cubicBezTo>
                      <a:cubicBezTo>
                        <a:pt x="22" y="28"/>
                        <a:pt x="24" y="22"/>
                        <a:pt x="27" y="16"/>
                      </a:cubicBezTo>
                      <a:cubicBezTo>
                        <a:pt x="26" y="16"/>
                        <a:pt x="26" y="15"/>
                        <a:pt x="25" y="15"/>
                      </a:cubicBezTo>
                      <a:cubicBezTo>
                        <a:pt x="22" y="19"/>
                        <a:pt x="20" y="23"/>
                        <a:pt x="18" y="28"/>
                      </a:cubicBezTo>
                      <a:cubicBezTo>
                        <a:pt x="18" y="29"/>
                        <a:pt x="20" y="30"/>
                        <a:pt x="21" y="29"/>
                      </a:cubicBezTo>
                      <a:cubicBezTo>
                        <a:pt x="26" y="24"/>
                        <a:pt x="27" y="17"/>
                        <a:pt x="31" y="11"/>
                      </a:cubicBezTo>
                      <a:cubicBezTo>
                        <a:pt x="30" y="11"/>
                        <a:pt x="29" y="10"/>
                        <a:pt x="28" y="10"/>
                      </a:cubicBezTo>
                      <a:cubicBezTo>
                        <a:pt x="26" y="14"/>
                        <a:pt x="24" y="19"/>
                        <a:pt x="23" y="23"/>
                      </a:cubicBezTo>
                      <a:cubicBezTo>
                        <a:pt x="24" y="24"/>
                        <a:pt x="25" y="24"/>
                        <a:pt x="26" y="24"/>
                      </a:cubicBezTo>
                      <a:cubicBezTo>
                        <a:pt x="27" y="19"/>
                        <a:pt x="28" y="14"/>
                        <a:pt x="31" y="10"/>
                      </a:cubicBezTo>
                      <a:cubicBezTo>
                        <a:pt x="30" y="10"/>
                        <a:pt x="29" y="9"/>
                        <a:pt x="28" y="9"/>
                      </a:cubicBezTo>
                      <a:cubicBezTo>
                        <a:pt x="27" y="17"/>
                        <a:pt x="23" y="24"/>
                        <a:pt x="20" y="32"/>
                      </a:cubicBezTo>
                      <a:cubicBezTo>
                        <a:pt x="20" y="34"/>
                        <a:pt x="23" y="35"/>
                        <a:pt x="23" y="33"/>
                      </a:cubicBezTo>
                      <a:cubicBezTo>
                        <a:pt x="26" y="26"/>
                        <a:pt x="26" y="18"/>
                        <a:pt x="31" y="13"/>
                      </a:cubicBezTo>
                      <a:cubicBezTo>
                        <a:pt x="30" y="12"/>
                        <a:pt x="29" y="12"/>
                        <a:pt x="29" y="12"/>
                      </a:cubicBezTo>
                      <a:cubicBezTo>
                        <a:pt x="27" y="19"/>
                        <a:pt x="24" y="25"/>
                        <a:pt x="23" y="32"/>
                      </a:cubicBezTo>
                      <a:cubicBezTo>
                        <a:pt x="23" y="34"/>
                        <a:pt x="25" y="34"/>
                        <a:pt x="26" y="33"/>
                      </a:cubicBezTo>
                      <a:cubicBezTo>
                        <a:pt x="28" y="27"/>
                        <a:pt x="30" y="21"/>
                        <a:pt x="32" y="16"/>
                      </a:cubicBezTo>
                      <a:cubicBezTo>
                        <a:pt x="32" y="15"/>
                        <a:pt x="31" y="15"/>
                        <a:pt x="30" y="15"/>
                      </a:cubicBezTo>
                      <a:cubicBezTo>
                        <a:pt x="27" y="21"/>
                        <a:pt x="24" y="27"/>
                        <a:pt x="23" y="34"/>
                      </a:cubicBezTo>
                      <a:cubicBezTo>
                        <a:pt x="23" y="36"/>
                        <a:pt x="25" y="36"/>
                        <a:pt x="26" y="35"/>
                      </a:cubicBezTo>
                      <a:cubicBezTo>
                        <a:pt x="27" y="32"/>
                        <a:pt x="27" y="29"/>
                        <a:pt x="28" y="27"/>
                      </a:cubicBezTo>
                      <a:cubicBezTo>
                        <a:pt x="27" y="26"/>
                        <a:pt x="26" y="26"/>
                        <a:pt x="25" y="26"/>
                      </a:cubicBezTo>
                      <a:cubicBezTo>
                        <a:pt x="25" y="30"/>
                        <a:pt x="24" y="35"/>
                        <a:pt x="22" y="39"/>
                      </a:cubicBezTo>
                      <a:cubicBezTo>
                        <a:pt x="23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4" y="35"/>
                        <a:pt x="23" y="35"/>
                        <a:pt x="22" y="35"/>
                      </a:cubicBezTo>
                      <a:cubicBezTo>
                        <a:pt x="22" y="38"/>
                        <a:pt x="22" y="37"/>
                        <a:pt x="22" y="40"/>
                      </a:cubicBezTo>
                      <a:cubicBezTo>
                        <a:pt x="23" y="41"/>
                        <a:pt x="25" y="41"/>
                        <a:pt x="25" y="40"/>
                      </a:cubicBezTo>
                      <a:cubicBezTo>
                        <a:pt x="27" y="37"/>
                        <a:pt x="27" y="34"/>
                        <a:pt x="28" y="31"/>
                      </a:cubicBezTo>
                      <a:cubicBezTo>
                        <a:pt x="27" y="30"/>
                        <a:pt x="26" y="30"/>
                        <a:pt x="25" y="30"/>
                      </a:cubicBezTo>
                      <a:cubicBezTo>
                        <a:pt x="26" y="33"/>
                        <a:pt x="25" y="36"/>
                        <a:pt x="25" y="38"/>
                      </a:cubicBezTo>
                      <a:cubicBezTo>
                        <a:pt x="26" y="39"/>
                        <a:pt x="27" y="39"/>
                        <a:pt x="28" y="39"/>
                      </a:cubicBezTo>
                      <a:cubicBezTo>
                        <a:pt x="28" y="32"/>
                        <a:pt x="30" y="26"/>
                        <a:pt x="32" y="20"/>
                      </a:cubicBezTo>
                      <a:cubicBezTo>
                        <a:pt x="31" y="20"/>
                        <a:pt x="30" y="20"/>
                        <a:pt x="29" y="19"/>
                      </a:cubicBezTo>
                      <a:cubicBezTo>
                        <a:pt x="28" y="24"/>
                        <a:pt x="26" y="30"/>
                        <a:pt x="25" y="35"/>
                      </a:cubicBezTo>
                      <a:cubicBezTo>
                        <a:pt x="25" y="36"/>
                        <a:pt x="27" y="37"/>
                        <a:pt x="28" y="36"/>
                      </a:cubicBezTo>
                      <a:cubicBezTo>
                        <a:pt x="31" y="30"/>
                        <a:pt x="33" y="24"/>
                        <a:pt x="35" y="17"/>
                      </a:cubicBezTo>
                      <a:cubicBezTo>
                        <a:pt x="35" y="16"/>
                        <a:pt x="33" y="15"/>
                        <a:pt x="32" y="16"/>
                      </a:cubicBezTo>
                      <a:cubicBezTo>
                        <a:pt x="29" y="22"/>
                        <a:pt x="26" y="29"/>
                        <a:pt x="25" y="35"/>
                      </a:cubicBezTo>
                      <a:cubicBezTo>
                        <a:pt x="24" y="37"/>
                        <a:pt x="26" y="38"/>
                        <a:pt x="27" y="37"/>
                      </a:cubicBezTo>
                      <a:cubicBezTo>
                        <a:pt x="34" y="32"/>
                        <a:pt x="35" y="21"/>
                        <a:pt x="38" y="14"/>
                      </a:cubicBezTo>
                      <a:cubicBezTo>
                        <a:pt x="37" y="14"/>
                        <a:pt x="36" y="14"/>
                        <a:pt x="36" y="13"/>
                      </a:cubicBezTo>
                      <a:cubicBezTo>
                        <a:pt x="36" y="20"/>
                        <a:pt x="31" y="26"/>
                        <a:pt x="29" y="33"/>
                      </a:cubicBezTo>
                      <a:cubicBezTo>
                        <a:pt x="29" y="35"/>
                        <a:pt x="31" y="36"/>
                        <a:pt x="32" y="34"/>
                      </a:cubicBezTo>
                      <a:cubicBezTo>
                        <a:pt x="35" y="28"/>
                        <a:pt x="37" y="21"/>
                        <a:pt x="40" y="14"/>
                      </a:cubicBezTo>
                      <a:cubicBezTo>
                        <a:pt x="39" y="14"/>
                        <a:pt x="38" y="14"/>
                        <a:pt x="37" y="13"/>
                      </a:cubicBezTo>
                      <a:cubicBezTo>
                        <a:pt x="36" y="18"/>
                        <a:pt x="34" y="23"/>
                        <a:pt x="31" y="27"/>
                      </a:cubicBezTo>
                      <a:cubicBezTo>
                        <a:pt x="31" y="28"/>
                        <a:pt x="32" y="28"/>
                        <a:pt x="33" y="29"/>
                      </a:cubicBezTo>
                      <a:cubicBezTo>
                        <a:pt x="35" y="22"/>
                        <a:pt x="39" y="17"/>
                        <a:pt x="38" y="10"/>
                      </a:cubicBezTo>
                      <a:cubicBezTo>
                        <a:pt x="38" y="9"/>
                        <a:pt x="37" y="8"/>
                        <a:pt x="36" y="9"/>
                      </a:cubicBezTo>
                      <a:cubicBezTo>
                        <a:pt x="35" y="9"/>
                        <a:pt x="35" y="10"/>
                        <a:pt x="34" y="11"/>
                      </a:cubicBezTo>
                      <a:cubicBezTo>
                        <a:pt x="33" y="13"/>
                        <a:pt x="31" y="13"/>
                        <a:pt x="30" y="12"/>
                      </a:cubicBezTo>
                      <a:cubicBezTo>
                        <a:pt x="30" y="12"/>
                        <a:pt x="34" y="12"/>
                        <a:pt x="34" y="12"/>
                      </a:cubicBezTo>
                      <a:cubicBezTo>
                        <a:pt x="33" y="11"/>
                        <a:pt x="33" y="10"/>
                        <a:pt x="34" y="10"/>
                      </a:cubicBezTo>
                      <a:cubicBezTo>
                        <a:pt x="34" y="14"/>
                        <a:pt x="33" y="15"/>
                        <a:pt x="33" y="13"/>
                      </a:cubicBezTo>
                      <a:cubicBezTo>
                        <a:pt x="31" y="8"/>
                        <a:pt x="36" y="11"/>
                        <a:pt x="32" y="14"/>
                      </a:cubicBezTo>
                      <a:cubicBezTo>
                        <a:pt x="33" y="14"/>
                        <a:pt x="33" y="14"/>
                        <a:pt x="34" y="15"/>
                      </a:cubicBezTo>
                      <a:cubicBezTo>
                        <a:pt x="33" y="13"/>
                        <a:pt x="34" y="11"/>
                        <a:pt x="35" y="9"/>
                      </a:cubicBezTo>
                      <a:cubicBezTo>
                        <a:pt x="37" y="10"/>
                        <a:pt x="37" y="10"/>
                        <a:pt x="36" y="12"/>
                      </a:cubicBezTo>
                      <a:cubicBezTo>
                        <a:pt x="35" y="14"/>
                        <a:pt x="33" y="15"/>
                        <a:pt x="31" y="14"/>
                      </a:cubicBezTo>
                      <a:cubicBezTo>
                        <a:pt x="30" y="6"/>
                        <a:pt x="31" y="6"/>
                        <a:pt x="34" y="11"/>
                      </a:cubicBezTo>
                      <a:cubicBezTo>
                        <a:pt x="36" y="12"/>
                        <a:pt x="37" y="9"/>
                        <a:pt x="35" y="9"/>
                      </a:cubicBezTo>
                      <a:cubicBezTo>
                        <a:pt x="34" y="8"/>
                        <a:pt x="33" y="8"/>
                        <a:pt x="32" y="9"/>
                      </a:cubicBezTo>
                      <a:cubicBezTo>
                        <a:pt x="31" y="10"/>
                        <a:pt x="31" y="10"/>
                        <a:pt x="32" y="11"/>
                      </a:cubicBezTo>
                      <a:cubicBezTo>
                        <a:pt x="36" y="18"/>
                        <a:pt x="43" y="8"/>
                        <a:pt x="36" y="4"/>
                      </a:cubicBezTo>
                      <a:cubicBezTo>
                        <a:pt x="29" y="0"/>
                        <a:pt x="25" y="12"/>
                        <a:pt x="30" y="16"/>
                      </a:cubicBezTo>
                      <a:cubicBezTo>
                        <a:pt x="34" y="21"/>
                        <a:pt x="41" y="13"/>
                        <a:pt x="39" y="9"/>
                      </a:cubicBezTo>
                      <a:cubicBezTo>
                        <a:pt x="37" y="1"/>
                        <a:pt x="29" y="10"/>
                        <a:pt x="32" y="15"/>
                      </a:cubicBezTo>
                      <a:cubicBezTo>
                        <a:pt x="32" y="16"/>
                        <a:pt x="33" y="17"/>
                        <a:pt x="34" y="16"/>
                      </a:cubicBezTo>
                      <a:cubicBezTo>
                        <a:pt x="37" y="14"/>
                        <a:pt x="39" y="7"/>
                        <a:pt x="34" y="5"/>
                      </a:cubicBezTo>
                      <a:cubicBezTo>
                        <a:pt x="28" y="4"/>
                        <a:pt x="29" y="12"/>
                        <a:pt x="30" y="15"/>
                      </a:cubicBezTo>
                      <a:cubicBezTo>
                        <a:pt x="31" y="16"/>
                        <a:pt x="31" y="17"/>
                        <a:pt x="32" y="16"/>
                      </a:cubicBezTo>
                      <a:cubicBezTo>
                        <a:pt x="36" y="15"/>
                        <a:pt x="40" y="8"/>
                        <a:pt x="35" y="6"/>
                      </a:cubicBezTo>
                      <a:cubicBezTo>
                        <a:pt x="29" y="2"/>
                        <a:pt x="30" y="12"/>
                        <a:pt x="32" y="14"/>
                      </a:cubicBezTo>
                      <a:cubicBezTo>
                        <a:pt x="32" y="15"/>
                        <a:pt x="33" y="15"/>
                        <a:pt x="34" y="15"/>
                      </a:cubicBezTo>
                      <a:cubicBezTo>
                        <a:pt x="43" y="10"/>
                        <a:pt x="19" y="6"/>
                        <a:pt x="30" y="16"/>
                      </a:cubicBezTo>
                      <a:cubicBezTo>
                        <a:pt x="31" y="16"/>
                        <a:pt x="31" y="16"/>
                        <a:pt x="32" y="16"/>
                      </a:cubicBezTo>
                      <a:cubicBezTo>
                        <a:pt x="34" y="14"/>
                        <a:pt x="36" y="13"/>
                        <a:pt x="38" y="11"/>
                      </a:cubicBezTo>
                      <a:cubicBezTo>
                        <a:pt x="37" y="11"/>
                        <a:pt x="36" y="10"/>
                        <a:pt x="35" y="10"/>
                      </a:cubicBezTo>
                      <a:cubicBezTo>
                        <a:pt x="36" y="16"/>
                        <a:pt x="32" y="22"/>
                        <a:pt x="30" y="28"/>
                      </a:cubicBezTo>
                      <a:cubicBezTo>
                        <a:pt x="30" y="29"/>
                        <a:pt x="32" y="30"/>
                        <a:pt x="33" y="29"/>
                      </a:cubicBezTo>
                      <a:cubicBezTo>
                        <a:pt x="36" y="24"/>
                        <a:pt x="38" y="19"/>
                        <a:pt x="40" y="14"/>
                      </a:cubicBezTo>
                      <a:cubicBezTo>
                        <a:pt x="40" y="13"/>
                        <a:pt x="38" y="12"/>
                        <a:pt x="37" y="13"/>
                      </a:cubicBezTo>
                      <a:cubicBezTo>
                        <a:pt x="34" y="19"/>
                        <a:pt x="33" y="27"/>
                        <a:pt x="30" y="33"/>
                      </a:cubicBezTo>
                      <a:cubicBezTo>
                        <a:pt x="31" y="33"/>
                        <a:pt x="31" y="34"/>
                        <a:pt x="32" y="34"/>
                      </a:cubicBezTo>
                      <a:cubicBezTo>
                        <a:pt x="33" y="27"/>
                        <a:pt x="38" y="21"/>
                        <a:pt x="38" y="13"/>
                      </a:cubicBezTo>
                      <a:cubicBezTo>
                        <a:pt x="38" y="12"/>
                        <a:pt x="36" y="11"/>
                        <a:pt x="36" y="13"/>
                      </a:cubicBezTo>
                      <a:cubicBezTo>
                        <a:pt x="32" y="20"/>
                        <a:pt x="32" y="30"/>
                        <a:pt x="25" y="35"/>
                      </a:cubicBezTo>
                      <a:cubicBezTo>
                        <a:pt x="26" y="35"/>
                        <a:pt x="27" y="36"/>
                        <a:pt x="28" y="36"/>
                      </a:cubicBezTo>
                      <a:cubicBezTo>
                        <a:pt x="29" y="30"/>
                        <a:pt x="31" y="24"/>
                        <a:pt x="34" y="18"/>
                      </a:cubicBezTo>
                      <a:cubicBezTo>
                        <a:pt x="34" y="17"/>
                        <a:pt x="33" y="17"/>
                        <a:pt x="32" y="17"/>
                      </a:cubicBezTo>
                      <a:cubicBezTo>
                        <a:pt x="31" y="23"/>
                        <a:pt x="28" y="29"/>
                        <a:pt x="25" y="34"/>
                      </a:cubicBezTo>
                      <a:cubicBezTo>
                        <a:pt x="26" y="35"/>
                        <a:pt x="27" y="35"/>
                        <a:pt x="28" y="35"/>
                      </a:cubicBezTo>
                      <a:cubicBezTo>
                        <a:pt x="29" y="30"/>
                        <a:pt x="31" y="25"/>
                        <a:pt x="32" y="20"/>
                      </a:cubicBezTo>
                      <a:cubicBezTo>
                        <a:pt x="33" y="18"/>
                        <a:pt x="30" y="18"/>
                        <a:pt x="29" y="19"/>
                      </a:cubicBezTo>
                      <a:cubicBezTo>
                        <a:pt x="27" y="26"/>
                        <a:pt x="26" y="32"/>
                        <a:pt x="25" y="39"/>
                      </a:cubicBezTo>
                      <a:cubicBezTo>
                        <a:pt x="25" y="40"/>
                        <a:pt x="28" y="41"/>
                        <a:pt x="28" y="39"/>
                      </a:cubicBezTo>
                      <a:cubicBezTo>
                        <a:pt x="28" y="36"/>
                        <a:pt x="28" y="33"/>
                        <a:pt x="28" y="30"/>
                      </a:cubicBezTo>
                      <a:cubicBezTo>
                        <a:pt x="28" y="29"/>
                        <a:pt x="26" y="28"/>
                        <a:pt x="25" y="30"/>
                      </a:cubicBezTo>
                      <a:cubicBezTo>
                        <a:pt x="24" y="33"/>
                        <a:pt x="24" y="36"/>
                        <a:pt x="23" y="39"/>
                      </a:cubicBezTo>
                      <a:cubicBezTo>
                        <a:pt x="24" y="39"/>
                        <a:pt x="24" y="39"/>
                        <a:pt x="25" y="39"/>
                      </a:cubicBezTo>
                      <a:cubicBezTo>
                        <a:pt x="25" y="38"/>
                        <a:pt x="25" y="36"/>
                        <a:pt x="25" y="35"/>
                      </a:cubicBezTo>
                      <a:cubicBezTo>
                        <a:pt x="25" y="33"/>
                        <a:pt x="22" y="33"/>
                        <a:pt x="22" y="35"/>
                      </a:cubicBezTo>
                      <a:cubicBezTo>
                        <a:pt x="22" y="36"/>
                        <a:pt x="22" y="38"/>
                        <a:pt x="22" y="39"/>
                      </a:cubicBezTo>
                      <a:cubicBezTo>
                        <a:pt x="22" y="41"/>
                        <a:pt x="24" y="41"/>
                        <a:pt x="25" y="40"/>
                      </a:cubicBezTo>
                      <a:cubicBezTo>
                        <a:pt x="27" y="35"/>
                        <a:pt x="28" y="31"/>
                        <a:pt x="28" y="27"/>
                      </a:cubicBezTo>
                      <a:cubicBezTo>
                        <a:pt x="28" y="25"/>
                        <a:pt x="26" y="24"/>
                        <a:pt x="25" y="26"/>
                      </a:cubicBezTo>
                      <a:cubicBezTo>
                        <a:pt x="25" y="29"/>
                        <a:pt x="24" y="31"/>
                        <a:pt x="23" y="34"/>
                      </a:cubicBezTo>
                      <a:cubicBezTo>
                        <a:pt x="24" y="34"/>
                        <a:pt x="25" y="34"/>
                        <a:pt x="26" y="35"/>
                      </a:cubicBezTo>
                      <a:cubicBezTo>
                        <a:pt x="27" y="28"/>
                        <a:pt x="30" y="22"/>
                        <a:pt x="32" y="16"/>
                      </a:cubicBezTo>
                      <a:cubicBezTo>
                        <a:pt x="33" y="14"/>
                        <a:pt x="30" y="13"/>
                        <a:pt x="30" y="15"/>
                      </a:cubicBezTo>
                      <a:cubicBezTo>
                        <a:pt x="27" y="20"/>
                        <a:pt x="25" y="26"/>
                        <a:pt x="23" y="32"/>
                      </a:cubicBezTo>
                      <a:cubicBezTo>
                        <a:pt x="24" y="32"/>
                        <a:pt x="25" y="32"/>
                        <a:pt x="26" y="32"/>
                      </a:cubicBezTo>
                      <a:cubicBezTo>
                        <a:pt x="27" y="25"/>
                        <a:pt x="30" y="19"/>
                        <a:pt x="31" y="12"/>
                      </a:cubicBezTo>
                      <a:cubicBezTo>
                        <a:pt x="32" y="11"/>
                        <a:pt x="30" y="10"/>
                        <a:pt x="29" y="11"/>
                      </a:cubicBezTo>
                      <a:cubicBezTo>
                        <a:pt x="23" y="16"/>
                        <a:pt x="23" y="25"/>
                        <a:pt x="20" y="32"/>
                      </a:cubicBezTo>
                      <a:cubicBezTo>
                        <a:pt x="21" y="32"/>
                        <a:pt x="22" y="33"/>
                        <a:pt x="23" y="33"/>
                      </a:cubicBezTo>
                      <a:cubicBezTo>
                        <a:pt x="26" y="25"/>
                        <a:pt x="30" y="18"/>
                        <a:pt x="31" y="10"/>
                      </a:cubicBezTo>
                      <a:cubicBezTo>
                        <a:pt x="31" y="8"/>
                        <a:pt x="29" y="7"/>
                        <a:pt x="28" y="9"/>
                      </a:cubicBezTo>
                      <a:cubicBezTo>
                        <a:pt x="25" y="13"/>
                        <a:pt x="24" y="18"/>
                        <a:pt x="23" y="23"/>
                      </a:cubicBezTo>
                      <a:cubicBezTo>
                        <a:pt x="22" y="25"/>
                        <a:pt x="25" y="26"/>
                        <a:pt x="26" y="24"/>
                      </a:cubicBezTo>
                      <a:cubicBezTo>
                        <a:pt x="27" y="20"/>
                        <a:pt x="29" y="15"/>
                        <a:pt x="31" y="11"/>
                      </a:cubicBezTo>
                      <a:cubicBezTo>
                        <a:pt x="31" y="9"/>
                        <a:pt x="29" y="8"/>
                        <a:pt x="28" y="10"/>
                      </a:cubicBezTo>
                      <a:cubicBezTo>
                        <a:pt x="25" y="15"/>
                        <a:pt x="24" y="22"/>
                        <a:pt x="19" y="27"/>
                      </a:cubicBezTo>
                      <a:cubicBezTo>
                        <a:pt x="20" y="27"/>
                        <a:pt x="20" y="28"/>
                        <a:pt x="21" y="28"/>
                      </a:cubicBezTo>
                      <a:cubicBezTo>
                        <a:pt x="22" y="24"/>
                        <a:pt x="25" y="20"/>
                        <a:pt x="27" y="16"/>
                      </a:cubicBezTo>
                      <a:cubicBezTo>
                        <a:pt x="28" y="15"/>
                        <a:pt x="26" y="13"/>
                        <a:pt x="25" y="15"/>
                      </a:cubicBezTo>
                      <a:cubicBezTo>
                        <a:pt x="21" y="20"/>
                        <a:pt x="20" y="26"/>
                        <a:pt x="16" y="32"/>
                      </a:cubicBezTo>
                      <a:cubicBezTo>
                        <a:pt x="17" y="32"/>
                        <a:pt x="18" y="33"/>
                        <a:pt x="19" y="33"/>
                      </a:cubicBezTo>
                      <a:cubicBezTo>
                        <a:pt x="21" y="29"/>
                        <a:pt x="24" y="24"/>
                        <a:pt x="26" y="20"/>
                      </a:cubicBezTo>
                      <a:cubicBezTo>
                        <a:pt x="25" y="20"/>
                        <a:pt x="25" y="19"/>
                        <a:pt x="24" y="19"/>
                      </a:cubicBezTo>
                      <a:cubicBezTo>
                        <a:pt x="22" y="23"/>
                        <a:pt x="20" y="28"/>
                        <a:pt x="18" y="33"/>
                      </a:cubicBezTo>
                      <a:cubicBezTo>
                        <a:pt x="19" y="34"/>
                        <a:pt x="20" y="34"/>
                        <a:pt x="21" y="34"/>
                      </a:cubicBezTo>
                      <a:cubicBezTo>
                        <a:pt x="22" y="31"/>
                        <a:pt x="23" y="27"/>
                        <a:pt x="25" y="24"/>
                      </a:cubicBezTo>
                      <a:cubicBezTo>
                        <a:pt x="25" y="22"/>
                        <a:pt x="23" y="21"/>
                        <a:pt x="22" y="23"/>
                      </a:cubicBezTo>
                      <a:cubicBezTo>
                        <a:pt x="21" y="27"/>
                        <a:pt x="20" y="31"/>
                        <a:pt x="19" y="35"/>
                      </a:cubicBezTo>
                      <a:cubicBezTo>
                        <a:pt x="20" y="35"/>
                        <a:pt x="21" y="35"/>
                        <a:pt x="22" y="35"/>
                      </a:cubicBezTo>
                      <a:cubicBezTo>
                        <a:pt x="22" y="34"/>
                        <a:pt x="22" y="33"/>
                        <a:pt x="23" y="32"/>
                      </a:cubicBezTo>
                      <a:cubicBezTo>
                        <a:pt x="22" y="32"/>
                        <a:pt x="21" y="32"/>
                        <a:pt x="20" y="32"/>
                      </a:cubicBezTo>
                      <a:cubicBezTo>
                        <a:pt x="20" y="33"/>
                        <a:pt x="20" y="36"/>
                        <a:pt x="21" y="37"/>
                      </a:cubicBezTo>
                      <a:cubicBezTo>
                        <a:pt x="21" y="39"/>
                        <a:pt x="24" y="39"/>
                        <a:pt x="24" y="37"/>
                      </a:cubicBezTo>
                      <a:cubicBezTo>
                        <a:pt x="23" y="31"/>
                        <a:pt x="19" y="27"/>
                        <a:pt x="13" y="27"/>
                      </a:cubicBezTo>
                      <a:cubicBezTo>
                        <a:pt x="12" y="27"/>
                        <a:pt x="12" y="28"/>
                        <a:pt x="12" y="29"/>
                      </a:cubicBezTo>
                      <a:cubicBezTo>
                        <a:pt x="13" y="34"/>
                        <a:pt x="16" y="38"/>
                        <a:pt x="20" y="40"/>
                      </a:cubicBezTo>
                      <a:cubicBezTo>
                        <a:pt x="21" y="40"/>
                        <a:pt x="22" y="40"/>
                        <a:pt x="22" y="39"/>
                      </a:cubicBezTo>
                      <a:cubicBezTo>
                        <a:pt x="23" y="35"/>
                        <a:pt x="22" y="33"/>
                        <a:pt x="19" y="31"/>
                      </a:cubicBezTo>
                      <a:cubicBezTo>
                        <a:pt x="18" y="30"/>
                        <a:pt x="16" y="31"/>
                        <a:pt x="16" y="32"/>
                      </a:cubicBezTo>
                      <a:cubicBezTo>
                        <a:pt x="17" y="35"/>
                        <a:pt x="18" y="38"/>
                        <a:pt x="20" y="41"/>
                      </a:cubicBezTo>
                      <a:cubicBezTo>
                        <a:pt x="21" y="42"/>
                        <a:pt x="23" y="41"/>
                        <a:pt x="23" y="39"/>
                      </a:cubicBezTo>
                      <a:cubicBezTo>
                        <a:pt x="22" y="35"/>
                        <a:pt x="19" y="32"/>
                        <a:pt x="15" y="31"/>
                      </a:cubicBezTo>
                      <a:cubicBezTo>
                        <a:pt x="14" y="30"/>
                        <a:pt x="13" y="32"/>
                        <a:pt x="13" y="33"/>
                      </a:cubicBezTo>
                      <a:cubicBezTo>
                        <a:pt x="14" y="35"/>
                        <a:pt x="15" y="37"/>
                        <a:pt x="17" y="38"/>
                      </a:cubicBezTo>
                      <a:cubicBezTo>
                        <a:pt x="18" y="40"/>
                        <a:pt x="20" y="38"/>
                        <a:pt x="19" y="37"/>
                      </a:cubicBezTo>
                      <a:cubicBezTo>
                        <a:pt x="18" y="33"/>
                        <a:pt x="15" y="31"/>
                        <a:pt x="12" y="30"/>
                      </a:cubicBezTo>
                      <a:cubicBezTo>
                        <a:pt x="11" y="29"/>
                        <a:pt x="10" y="31"/>
                        <a:pt x="10" y="32"/>
                      </a:cubicBezTo>
                      <a:cubicBezTo>
                        <a:pt x="11" y="34"/>
                        <a:pt x="12" y="35"/>
                        <a:pt x="14" y="36"/>
                      </a:cubicBezTo>
                      <a:cubicBezTo>
                        <a:pt x="15" y="37"/>
                        <a:pt x="17" y="36"/>
                        <a:pt x="16" y="34"/>
                      </a:cubicBezTo>
                      <a:cubicBezTo>
                        <a:pt x="14" y="32"/>
                        <a:pt x="12" y="29"/>
                        <a:pt x="8" y="29"/>
                      </a:cubicBezTo>
                      <a:cubicBezTo>
                        <a:pt x="7" y="29"/>
                        <a:pt x="6" y="30"/>
                        <a:pt x="7" y="31"/>
                      </a:cubicBezTo>
                      <a:cubicBezTo>
                        <a:pt x="7" y="34"/>
                        <a:pt x="8" y="36"/>
                        <a:pt x="10" y="39"/>
                      </a:cubicBezTo>
                      <a:cubicBezTo>
                        <a:pt x="11" y="40"/>
                        <a:pt x="13" y="39"/>
                        <a:pt x="13" y="38"/>
                      </a:cubicBezTo>
                      <a:cubicBezTo>
                        <a:pt x="13" y="35"/>
                        <a:pt x="13" y="33"/>
                        <a:pt x="13" y="31"/>
                      </a:cubicBezTo>
                      <a:cubicBezTo>
                        <a:pt x="12" y="31"/>
                        <a:pt x="11" y="31"/>
                        <a:pt x="10" y="31"/>
                      </a:cubicBezTo>
                      <a:cubicBezTo>
                        <a:pt x="11" y="33"/>
                        <a:pt x="11" y="34"/>
                        <a:pt x="12" y="35"/>
                      </a:cubicBezTo>
                      <a:cubicBezTo>
                        <a:pt x="13" y="36"/>
                        <a:pt x="15" y="36"/>
                        <a:pt x="15" y="35"/>
                      </a:cubicBezTo>
                      <a:cubicBezTo>
                        <a:pt x="14" y="29"/>
                        <a:pt x="12" y="24"/>
                        <a:pt x="6" y="22"/>
                      </a:cubicBezTo>
                      <a:cubicBezTo>
                        <a:pt x="5" y="21"/>
                        <a:pt x="4" y="22"/>
                        <a:pt x="4" y="23"/>
                      </a:cubicBezTo>
                      <a:cubicBezTo>
                        <a:pt x="5" y="26"/>
                        <a:pt x="6" y="29"/>
                        <a:pt x="6" y="32"/>
                      </a:cubicBezTo>
                      <a:cubicBezTo>
                        <a:pt x="7" y="33"/>
                        <a:pt x="9" y="34"/>
                        <a:pt x="9" y="33"/>
                      </a:cubicBezTo>
                      <a:cubicBezTo>
                        <a:pt x="10" y="30"/>
                        <a:pt x="10" y="29"/>
                        <a:pt x="10" y="26"/>
                      </a:cubicBezTo>
                      <a:cubicBezTo>
                        <a:pt x="10" y="24"/>
                        <a:pt x="8" y="25"/>
                        <a:pt x="7" y="26"/>
                      </a:cubicBezTo>
                      <a:cubicBezTo>
                        <a:pt x="6" y="29"/>
                        <a:pt x="7" y="32"/>
                        <a:pt x="7" y="35"/>
                      </a:cubicBezTo>
                      <a:cubicBezTo>
                        <a:pt x="7" y="37"/>
                        <a:pt x="10" y="37"/>
                        <a:pt x="10" y="35"/>
                      </a:cubicBezTo>
                      <a:cubicBezTo>
                        <a:pt x="10" y="32"/>
                        <a:pt x="10" y="29"/>
                        <a:pt x="9" y="26"/>
                      </a:cubicBezTo>
                      <a:cubicBezTo>
                        <a:pt x="9" y="24"/>
                        <a:pt x="7" y="25"/>
                        <a:pt x="7" y="26"/>
                      </a:cubicBezTo>
                      <a:cubicBezTo>
                        <a:pt x="6" y="29"/>
                        <a:pt x="6" y="31"/>
                        <a:pt x="6" y="34"/>
                      </a:cubicBezTo>
                      <a:cubicBezTo>
                        <a:pt x="6" y="36"/>
                        <a:pt x="8" y="36"/>
                        <a:pt x="8" y="34"/>
                      </a:cubicBezTo>
                      <a:cubicBezTo>
                        <a:pt x="9" y="31"/>
                        <a:pt x="9" y="29"/>
                        <a:pt x="8" y="26"/>
                      </a:cubicBezTo>
                      <a:cubicBezTo>
                        <a:pt x="8" y="24"/>
                        <a:pt x="6" y="24"/>
                        <a:pt x="5" y="26"/>
                      </a:cubicBezTo>
                      <a:cubicBezTo>
                        <a:pt x="5" y="29"/>
                        <a:pt x="5" y="31"/>
                        <a:pt x="5" y="34"/>
                      </a:cubicBezTo>
                      <a:cubicBezTo>
                        <a:pt x="6" y="34"/>
                        <a:pt x="7" y="34"/>
                        <a:pt x="8" y="34"/>
                      </a:cubicBezTo>
                      <a:cubicBezTo>
                        <a:pt x="8" y="30"/>
                        <a:pt x="8" y="27"/>
                        <a:pt x="7" y="24"/>
                      </a:cubicBezTo>
                      <a:cubicBezTo>
                        <a:pt x="7" y="23"/>
                        <a:pt x="5" y="23"/>
                        <a:pt x="5" y="23"/>
                      </a:cubicBezTo>
                      <a:cubicBezTo>
                        <a:pt x="3" y="24"/>
                        <a:pt x="2" y="25"/>
                        <a:pt x="3" y="28"/>
                      </a:cubicBezTo>
                      <a:cubicBezTo>
                        <a:pt x="3" y="29"/>
                        <a:pt x="5" y="29"/>
                        <a:pt x="5" y="28"/>
                      </a:cubicBezTo>
                      <a:cubicBezTo>
                        <a:pt x="6" y="27"/>
                        <a:pt x="6" y="26"/>
                        <a:pt x="7" y="26"/>
                      </a:cubicBezTo>
                      <a:cubicBezTo>
                        <a:pt x="6" y="25"/>
                        <a:pt x="5" y="25"/>
                        <a:pt x="4" y="25"/>
                      </a:cubicBezTo>
                      <a:cubicBezTo>
                        <a:pt x="4" y="28"/>
                        <a:pt x="4" y="31"/>
                        <a:pt x="3" y="34"/>
                      </a:cubicBezTo>
                      <a:cubicBezTo>
                        <a:pt x="3" y="36"/>
                        <a:pt x="6" y="36"/>
                        <a:pt x="6" y="34"/>
                      </a:cubicBezTo>
                      <a:cubicBezTo>
                        <a:pt x="7" y="32"/>
                        <a:pt x="7" y="29"/>
                        <a:pt x="7" y="26"/>
                      </a:cubicBezTo>
                      <a:cubicBezTo>
                        <a:pt x="7" y="24"/>
                        <a:pt x="5" y="24"/>
                        <a:pt x="4" y="26"/>
                      </a:cubicBezTo>
                      <a:cubicBezTo>
                        <a:pt x="3" y="28"/>
                        <a:pt x="3" y="31"/>
                        <a:pt x="2" y="34"/>
                      </a:cubicBezTo>
                      <a:cubicBezTo>
                        <a:pt x="3" y="34"/>
                        <a:pt x="4" y="34"/>
                        <a:pt x="5" y="34"/>
                      </a:cubicBezTo>
                      <a:cubicBezTo>
                        <a:pt x="5" y="31"/>
                        <a:pt x="6" y="28"/>
                        <a:pt x="6" y="24"/>
                      </a:cubicBezTo>
                      <a:cubicBezTo>
                        <a:pt x="6" y="23"/>
                        <a:pt x="3" y="23"/>
                        <a:pt x="3" y="24"/>
                      </a:cubicBezTo>
                      <a:cubicBezTo>
                        <a:pt x="2" y="26"/>
                        <a:pt x="1" y="29"/>
                        <a:pt x="0" y="31"/>
                      </a:cubicBezTo>
                      <a:cubicBezTo>
                        <a:pt x="1" y="31"/>
                        <a:pt x="2" y="32"/>
                        <a:pt x="3" y="32"/>
                      </a:cubicBezTo>
                      <a:cubicBezTo>
                        <a:pt x="3" y="30"/>
                        <a:pt x="4" y="28"/>
                        <a:pt x="5" y="26"/>
                      </a:cubicBezTo>
                      <a:cubicBezTo>
                        <a:pt x="4" y="26"/>
                        <a:pt x="3" y="26"/>
                        <a:pt x="2" y="26"/>
                      </a:cubicBezTo>
                      <a:cubicBezTo>
                        <a:pt x="1" y="28"/>
                        <a:pt x="1" y="29"/>
                        <a:pt x="1" y="31"/>
                      </a:cubicBezTo>
                      <a:cubicBezTo>
                        <a:pt x="1" y="33"/>
                        <a:pt x="3" y="33"/>
                        <a:pt x="4" y="32"/>
                      </a:cubicBezTo>
                      <a:cubicBezTo>
                        <a:pt x="5" y="30"/>
                        <a:pt x="5" y="29"/>
                        <a:pt x="7" y="26"/>
                      </a:cubicBezTo>
                      <a:cubicBezTo>
                        <a:pt x="6" y="26"/>
                        <a:pt x="5" y="25"/>
                        <a:pt x="4" y="25"/>
                      </a:cubicBezTo>
                      <a:cubicBezTo>
                        <a:pt x="4" y="27"/>
                        <a:pt x="4" y="28"/>
                        <a:pt x="4" y="30"/>
                      </a:cubicBezTo>
                      <a:cubicBezTo>
                        <a:pt x="4" y="31"/>
                        <a:pt x="6" y="31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306"/>
                <p:cNvSpPr/>
                <p:nvPr/>
              </p:nvSpPr>
              <p:spPr bwMode="auto">
                <a:xfrm>
                  <a:off x="933" y="1668"/>
                  <a:ext cx="30" cy="17"/>
                </a:xfrm>
                <a:custGeom>
                  <a:avLst/>
                  <a:gdLst>
                    <a:gd name="T0" fmla="*/ 3 w 44"/>
                    <a:gd name="T1" fmla="*/ 22 h 25"/>
                    <a:gd name="T2" fmla="*/ 19 w 44"/>
                    <a:gd name="T3" fmla="*/ 5 h 25"/>
                    <a:gd name="T4" fmla="*/ 32 w 44"/>
                    <a:gd name="T5" fmla="*/ 12 h 25"/>
                    <a:gd name="T6" fmla="*/ 41 w 44"/>
                    <a:gd name="T7" fmla="*/ 21 h 25"/>
                    <a:gd name="T8" fmla="*/ 42 w 44"/>
                    <a:gd name="T9" fmla="*/ 19 h 25"/>
                    <a:gd name="T10" fmla="*/ 41 w 44"/>
                    <a:gd name="T11" fmla="*/ 19 h 25"/>
                    <a:gd name="T12" fmla="*/ 42 w 44"/>
                    <a:gd name="T13" fmla="*/ 22 h 25"/>
                    <a:gd name="T14" fmla="*/ 43 w 44"/>
                    <a:gd name="T15" fmla="*/ 22 h 25"/>
                    <a:gd name="T16" fmla="*/ 44 w 44"/>
                    <a:gd name="T17" fmla="*/ 20 h 25"/>
                    <a:gd name="T18" fmla="*/ 33 w 44"/>
                    <a:gd name="T19" fmla="*/ 9 h 25"/>
                    <a:gd name="T20" fmla="*/ 22 w 44"/>
                    <a:gd name="T21" fmla="*/ 0 h 25"/>
                    <a:gd name="T22" fmla="*/ 14 w 44"/>
                    <a:gd name="T23" fmla="*/ 8 h 25"/>
                    <a:gd name="T24" fmla="*/ 0 w 44"/>
                    <a:gd name="T25" fmla="*/ 22 h 25"/>
                    <a:gd name="T26" fmla="*/ 0 w 44"/>
                    <a:gd name="T27" fmla="*/ 23 h 25"/>
                    <a:gd name="T28" fmla="*/ 0 w 44"/>
                    <a:gd name="T29" fmla="*/ 23 h 25"/>
                    <a:gd name="T30" fmla="*/ 3 w 44"/>
                    <a:gd name="T31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4" h="25">
                      <a:moveTo>
                        <a:pt x="3" y="22"/>
                      </a:moveTo>
                      <a:cubicBezTo>
                        <a:pt x="4" y="23"/>
                        <a:pt x="18" y="7"/>
                        <a:pt x="19" y="5"/>
                      </a:cubicBezTo>
                      <a:cubicBezTo>
                        <a:pt x="23" y="0"/>
                        <a:pt x="30" y="9"/>
                        <a:pt x="32" y="12"/>
                      </a:cubicBezTo>
                      <a:cubicBezTo>
                        <a:pt x="35" y="15"/>
                        <a:pt x="39" y="17"/>
                        <a:pt x="41" y="21"/>
                      </a:cubicBezTo>
                      <a:cubicBezTo>
                        <a:pt x="42" y="20"/>
                        <a:pt x="42" y="20"/>
                        <a:pt x="42" y="19"/>
                      </a:cubicBezTo>
                      <a:cubicBezTo>
                        <a:pt x="42" y="19"/>
                        <a:pt x="42" y="19"/>
                        <a:pt x="41" y="19"/>
                      </a:cubicBezTo>
                      <a:cubicBezTo>
                        <a:pt x="39" y="20"/>
                        <a:pt x="40" y="22"/>
                        <a:pt x="42" y="22"/>
                      </a:cubicBezTo>
                      <a:cubicBezTo>
                        <a:pt x="42" y="22"/>
                        <a:pt x="43" y="22"/>
                        <a:pt x="43" y="22"/>
                      </a:cubicBezTo>
                      <a:cubicBezTo>
                        <a:pt x="44" y="22"/>
                        <a:pt x="44" y="20"/>
                        <a:pt x="44" y="20"/>
                      </a:cubicBezTo>
                      <a:cubicBezTo>
                        <a:pt x="42" y="15"/>
                        <a:pt x="36" y="12"/>
                        <a:pt x="33" y="9"/>
                      </a:cubicBezTo>
                      <a:cubicBezTo>
                        <a:pt x="30" y="6"/>
                        <a:pt x="26" y="0"/>
                        <a:pt x="22" y="0"/>
                      </a:cubicBezTo>
                      <a:cubicBezTo>
                        <a:pt x="18" y="0"/>
                        <a:pt x="15" y="5"/>
                        <a:pt x="14" y="8"/>
                      </a:cubicBezTo>
                      <a:cubicBezTo>
                        <a:pt x="10" y="13"/>
                        <a:pt x="4" y="16"/>
                        <a:pt x="0" y="22"/>
                      </a:cubicBezTo>
                      <a:cubicBezTo>
                        <a:pt x="0" y="22"/>
                        <a:pt x="0" y="23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5"/>
                        <a:pt x="4" y="23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307"/>
                <p:cNvSpPr/>
                <p:nvPr/>
              </p:nvSpPr>
              <p:spPr bwMode="auto">
                <a:xfrm>
                  <a:off x="936" y="1677"/>
                  <a:ext cx="25" cy="22"/>
                </a:xfrm>
                <a:custGeom>
                  <a:avLst/>
                  <a:gdLst>
                    <a:gd name="T0" fmla="*/ 1 w 37"/>
                    <a:gd name="T1" fmla="*/ 6 h 33"/>
                    <a:gd name="T2" fmla="*/ 2 w 37"/>
                    <a:gd name="T3" fmla="*/ 31 h 33"/>
                    <a:gd name="T4" fmla="*/ 4 w 37"/>
                    <a:gd name="T5" fmla="*/ 33 h 33"/>
                    <a:gd name="T6" fmla="*/ 24 w 37"/>
                    <a:gd name="T7" fmla="*/ 32 h 33"/>
                    <a:gd name="T8" fmla="*/ 35 w 37"/>
                    <a:gd name="T9" fmla="*/ 30 h 33"/>
                    <a:gd name="T10" fmla="*/ 36 w 37"/>
                    <a:gd name="T11" fmla="*/ 19 h 33"/>
                    <a:gd name="T12" fmla="*/ 34 w 37"/>
                    <a:gd name="T13" fmla="*/ 2 h 33"/>
                    <a:gd name="T14" fmla="*/ 31 w 37"/>
                    <a:gd name="T15" fmla="*/ 3 h 33"/>
                    <a:gd name="T16" fmla="*/ 33 w 37"/>
                    <a:gd name="T17" fmla="*/ 27 h 33"/>
                    <a:gd name="T18" fmla="*/ 20 w 37"/>
                    <a:gd name="T19" fmla="*/ 29 h 33"/>
                    <a:gd name="T20" fmla="*/ 4 w 37"/>
                    <a:gd name="T21" fmla="*/ 30 h 33"/>
                    <a:gd name="T22" fmla="*/ 5 w 37"/>
                    <a:gd name="T23" fmla="*/ 31 h 33"/>
                    <a:gd name="T24" fmla="*/ 3 w 37"/>
                    <a:gd name="T25" fmla="*/ 5 h 33"/>
                    <a:gd name="T26" fmla="*/ 1 w 37"/>
                    <a:gd name="T27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" y="6"/>
                      </a:moveTo>
                      <a:cubicBezTo>
                        <a:pt x="2" y="14"/>
                        <a:pt x="2" y="23"/>
                        <a:pt x="2" y="31"/>
                      </a:cubicBezTo>
                      <a:cubicBezTo>
                        <a:pt x="3" y="32"/>
                        <a:pt x="3" y="33"/>
                        <a:pt x="4" y="33"/>
                      </a:cubicBezTo>
                      <a:cubicBezTo>
                        <a:pt x="11" y="33"/>
                        <a:pt x="17" y="32"/>
                        <a:pt x="24" y="32"/>
                      </a:cubicBezTo>
                      <a:cubicBezTo>
                        <a:pt x="27" y="32"/>
                        <a:pt x="32" y="33"/>
                        <a:pt x="35" y="30"/>
                      </a:cubicBezTo>
                      <a:cubicBezTo>
                        <a:pt x="37" y="27"/>
                        <a:pt x="36" y="22"/>
                        <a:pt x="36" y="19"/>
                      </a:cubicBezTo>
                      <a:cubicBezTo>
                        <a:pt x="36" y="13"/>
                        <a:pt x="36" y="8"/>
                        <a:pt x="34" y="2"/>
                      </a:cubicBezTo>
                      <a:cubicBezTo>
                        <a:pt x="33" y="0"/>
                        <a:pt x="30" y="1"/>
                        <a:pt x="31" y="3"/>
                      </a:cubicBezTo>
                      <a:cubicBezTo>
                        <a:pt x="33" y="10"/>
                        <a:pt x="35" y="20"/>
                        <a:pt x="33" y="27"/>
                      </a:cubicBezTo>
                      <a:cubicBezTo>
                        <a:pt x="32" y="31"/>
                        <a:pt x="22" y="29"/>
                        <a:pt x="20" y="29"/>
                      </a:cubicBezTo>
                      <a:cubicBezTo>
                        <a:pt x="14" y="29"/>
                        <a:pt x="9" y="30"/>
                        <a:pt x="4" y="30"/>
                      </a:cubicBezTo>
                      <a:cubicBezTo>
                        <a:pt x="4" y="30"/>
                        <a:pt x="5" y="31"/>
                        <a:pt x="5" y="31"/>
                      </a:cubicBezTo>
                      <a:cubicBezTo>
                        <a:pt x="5" y="22"/>
                        <a:pt x="5" y="14"/>
                        <a:pt x="3" y="5"/>
                      </a:cubicBezTo>
                      <a:cubicBezTo>
                        <a:pt x="3" y="3"/>
                        <a:pt x="0" y="4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308"/>
                <p:cNvSpPr/>
                <p:nvPr/>
              </p:nvSpPr>
              <p:spPr bwMode="auto">
                <a:xfrm>
                  <a:off x="943" y="1681"/>
                  <a:ext cx="12" cy="17"/>
                </a:xfrm>
                <a:custGeom>
                  <a:avLst/>
                  <a:gdLst>
                    <a:gd name="T0" fmla="*/ 2 w 19"/>
                    <a:gd name="T1" fmla="*/ 24 h 26"/>
                    <a:gd name="T2" fmla="*/ 2 w 19"/>
                    <a:gd name="T3" fmla="*/ 24 h 26"/>
                    <a:gd name="T4" fmla="*/ 5 w 19"/>
                    <a:gd name="T5" fmla="*/ 24 h 26"/>
                    <a:gd name="T6" fmla="*/ 5 w 19"/>
                    <a:gd name="T7" fmla="*/ 14 h 26"/>
                    <a:gd name="T8" fmla="*/ 12 w 19"/>
                    <a:gd name="T9" fmla="*/ 7 h 26"/>
                    <a:gd name="T10" fmla="*/ 15 w 19"/>
                    <a:gd name="T11" fmla="*/ 24 h 26"/>
                    <a:gd name="T12" fmla="*/ 18 w 19"/>
                    <a:gd name="T13" fmla="*/ 24 h 26"/>
                    <a:gd name="T14" fmla="*/ 11 w 19"/>
                    <a:gd name="T15" fmla="*/ 3 h 26"/>
                    <a:gd name="T16" fmla="*/ 2 w 19"/>
                    <a:gd name="T17" fmla="*/ 24 h 26"/>
                    <a:gd name="T18" fmla="*/ 5 w 19"/>
                    <a:gd name="T19" fmla="*/ 24 h 26"/>
                    <a:gd name="T20" fmla="*/ 5 w 19"/>
                    <a:gd name="T21" fmla="*/ 24 h 26"/>
                    <a:gd name="T22" fmla="*/ 2 w 19"/>
                    <a:gd name="T23" fmla="*/ 2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26">
                      <a:moveTo>
                        <a:pt x="2" y="24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1"/>
                        <a:pt x="5" y="17"/>
                        <a:pt x="5" y="14"/>
                      </a:cubicBezTo>
                      <a:cubicBezTo>
                        <a:pt x="5" y="10"/>
                        <a:pt x="7" y="2"/>
                        <a:pt x="12" y="7"/>
                      </a:cubicBezTo>
                      <a:cubicBezTo>
                        <a:pt x="16" y="11"/>
                        <a:pt x="15" y="19"/>
                        <a:pt x="15" y="24"/>
                      </a:cubicBezTo>
                      <a:cubicBezTo>
                        <a:pt x="15" y="26"/>
                        <a:pt x="18" y="26"/>
                        <a:pt x="18" y="24"/>
                      </a:cubicBezTo>
                      <a:cubicBezTo>
                        <a:pt x="18" y="19"/>
                        <a:pt x="19" y="5"/>
                        <a:pt x="11" y="3"/>
                      </a:cubicBezTo>
                      <a:cubicBezTo>
                        <a:pt x="0" y="0"/>
                        <a:pt x="2" y="19"/>
                        <a:pt x="2" y="24"/>
                      </a:cubicBezTo>
                      <a:cubicBezTo>
                        <a:pt x="2" y="26"/>
                        <a:pt x="5" y="26"/>
                        <a:pt x="5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5" y="22"/>
                        <a:pt x="2" y="22"/>
                        <a:pt x="2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309"/>
                <p:cNvSpPr/>
                <p:nvPr/>
              </p:nvSpPr>
              <p:spPr bwMode="auto">
                <a:xfrm>
                  <a:off x="945" y="1689"/>
                  <a:ext cx="4" cy="3"/>
                </a:xfrm>
                <a:custGeom>
                  <a:avLst/>
                  <a:gdLst>
                    <a:gd name="T0" fmla="*/ 4 w 5"/>
                    <a:gd name="T1" fmla="*/ 4 h 5"/>
                    <a:gd name="T2" fmla="*/ 4 w 5"/>
                    <a:gd name="T3" fmla="*/ 3 h 5"/>
                    <a:gd name="T4" fmla="*/ 2 w 5"/>
                    <a:gd name="T5" fmla="*/ 1 h 5"/>
                    <a:gd name="T6" fmla="*/ 2 w 5"/>
                    <a:gd name="T7" fmla="*/ 2 h 5"/>
                    <a:gd name="T8" fmla="*/ 4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4" y="4"/>
                      </a:moveTo>
                      <a:cubicBezTo>
                        <a:pt x="4" y="4"/>
                        <a:pt x="4" y="3"/>
                        <a:pt x="4" y="3"/>
                      </a:cubicBezTo>
                      <a:cubicBezTo>
                        <a:pt x="5" y="2"/>
                        <a:pt x="3" y="0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3"/>
                        <a:pt x="2" y="5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310"/>
                <p:cNvSpPr/>
                <p:nvPr/>
              </p:nvSpPr>
              <p:spPr bwMode="auto">
                <a:xfrm>
                  <a:off x="937" y="1676"/>
                  <a:ext cx="6" cy="7"/>
                </a:xfrm>
                <a:custGeom>
                  <a:avLst/>
                  <a:gdLst>
                    <a:gd name="T0" fmla="*/ 3 w 9"/>
                    <a:gd name="T1" fmla="*/ 10 h 11"/>
                    <a:gd name="T2" fmla="*/ 7 w 9"/>
                    <a:gd name="T3" fmla="*/ 3 h 11"/>
                    <a:gd name="T4" fmla="*/ 5 w 9"/>
                    <a:gd name="T5" fmla="*/ 2 h 11"/>
                    <a:gd name="T6" fmla="*/ 1 w 9"/>
                    <a:gd name="T7" fmla="*/ 8 h 11"/>
                    <a:gd name="T8" fmla="*/ 3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10"/>
                      </a:moveTo>
                      <a:cubicBezTo>
                        <a:pt x="4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2"/>
                      </a:cubicBezTo>
                      <a:cubicBezTo>
                        <a:pt x="3" y="4"/>
                        <a:pt x="2" y="6"/>
                        <a:pt x="1" y="8"/>
                      </a:cubicBezTo>
                      <a:cubicBezTo>
                        <a:pt x="0" y="10"/>
                        <a:pt x="2" y="11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311"/>
                <p:cNvSpPr/>
                <p:nvPr/>
              </p:nvSpPr>
              <p:spPr bwMode="auto">
                <a:xfrm>
                  <a:off x="936" y="1671"/>
                  <a:ext cx="13" cy="16"/>
                </a:xfrm>
                <a:custGeom>
                  <a:avLst/>
                  <a:gdLst>
                    <a:gd name="T0" fmla="*/ 4 w 19"/>
                    <a:gd name="T1" fmla="*/ 22 h 24"/>
                    <a:gd name="T2" fmla="*/ 17 w 19"/>
                    <a:gd name="T3" fmla="*/ 3 h 24"/>
                    <a:gd name="T4" fmla="*/ 15 w 19"/>
                    <a:gd name="T5" fmla="*/ 2 h 24"/>
                    <a:gd name="T6" fmla="*/ 1 w 19"/>
                    <a:gd name="T7" fmla="*/ 21 h 24"/>
                    <a:gd name="T8" fmla="*/ 4 w 19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4">
                      <a:moveTo>
                        <a:pt x="4" y="22"/>
                      </a:moveTo>
                      <a:cubicBezTo>
                        <a:pt x="8" y="16"/>
                        <a:pt x="13" y="9"/>
                        <a:pt x="17" y="3"/>
                      </a:cubicBezTo>
                      <a:cubicBezTo>
                        <a:pt x="19" y="1"/>
                        <a:pt x="16" y="0"/>
                        <a:pt x="15" y="2"/>
                      </a:cubicBezTo>
                      <a:cubicBezTo>
                        <a:pt x="10" y="8"/>
                        <a:pt x="6" y="14"/>
                        <a:pt x="1" y="21"/>
                      </a:cubicBezTo>
                      <a:cubicBezTo>
                        <a:pt x="0" y="22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312"/>
                <p:cNvSpPr/>
                <p:nvPr/>
              </p:nvSpPr>
              <p:spPr bwMode="auto">
                <a:xfrm>
                  <a:off x="939" y="1671"/>
                  <a:ext cx="11" cy="16"/>
                </a:xfrm>
                <a:custGeom>
                  <a:avLst/>
                  <a:gdLst>
                    <a:gd name="T0" fmla="*/ 4 w 17"/>
                    <a:gd name="T1" fmla="*/ 22 h 24"/>
                    <a:gd name="T2" fmla="*/ 15 w 17"/>
                    <a:gd name="T3" fmla="*/ 3 h 24"/>
                    <a:gd name="T4" fmla="*/ 13 w 17"/>
                    <a:gd name="T5" fmla="*/ 1 h 24"/>
                    <a:gd name="T6" fmla="*/ 1 w 17"/>
                    <a:gd name="T7" fmla="*/ 21 h 24"/>
                    <a:gd name="T8" fmla="*/ 4 w 17"/>
                    <a:gd name="T9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4">
                      <a:moveTo>
                        <a:pt x="4" y="22"/>
                      </a:moveTo>
                      <a:cubicBezTo>
                        <a:pt x="6" y="15"/>
                        <a:pt x="11" y="9"/>
                        <a:pt x="15" y="3"/>
                      </a:cubicBezTo>
                      <a:cubicBezTo>
                        <a:pt x="17" y="1"/>
                        <a:pt x="14" y="0"/>
                        <a:pt x="13" y="1"/>
                      </a:cubicBezTo>
                      <a:cubicBezTo>
                        <a:pt x="8" y="7"/>
                        <a:pt x="3" y="14"/>
                        <a:pt x="1" y="21"/>
                      </a:cubicBezTo>
                      <a:cubicBezTo>
                        <a:pt x="0" y="23"/>
                        <a:pt x="3" y="24"/>
                        <a:pt x="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313"/>
                <p:cNvSpPr/>
                <p:nvPr/>
              </p:nvSpPr>
              <p:spPr bwMode="auto">
                <a:xfrm>
                  <a:off x="939" y="1671"/>
                  <a:ext cx="12" cy="18"/>
                </a:xfrm>
                <a:custGeom>
                  <a:avLst/>
                  <a:gdLst>
                    <a:gd name="T0" fmla="*/ 3 w 19"/>
                    <a:gd name="T1" fmla="*/ 26 h 27"/>
                    <a:gd name="T2" fmla="*/ 8 w 19"/>
                    <a:gd name="T3" fmla="*/ 17 h 27"/>
                    <a:gd name="T4" fmla="*/ 18 w 19"/>
                    <a:gd name="T5" fmla="*/ 3 h 27"/>
                    <a:gd name="T6" fmla="*/ 16 w 19"/>
                    <a:gd name="T7" fmla="*/ 1 h 27"/>
                    <a:gd name="T8" fmla="*/ 7 w 19"/>
                    <a:gd name="T9" fmla="*/ 14 h 27"/>
                    <a:gd name="T10" fmla="*/ 1 w 19"/>
                    <a:gd name="T11" fmla="*/ 23 h 27"/>
                    <a:gd name="T12" fmla="*/ 3 w 19"/>
                    <a:gd name="T1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27">
                      <a:moveTo>
                        <a:pt x="3" y="26"/>
                      </a:moveTo>
                      <a:cubicBezTo>
                        <a:pt x="6" y="24"/>
                        <a:pt x="7" y="20"/>
                        <a:pt x="8" y="17"/>
                      </a:cubicBezTo>
                      <a:cubicBezTo>
                        <a:pt x="11" y="12"/>
                        <a:pt x="15" y="7"/>
                        <a:pt x="18" y="3"/>
                      </a:cubicBezTo>
                      <a:cubicBezTo>
                        <a:pt x="19" y="1"/>
                        <a:pt x="17" y="0"/>
                        <a:pt x="16" y="1"/>
                      </a:cubicBezTo>
                      <a:cubicBezTo>
                        <a:pt x="13" y="5"/>
                        <a:pt x="10" y="10"/>
                        <a:pt x="7" y="14"/>
                      </a:cubicBezTo>
                      <a:cubicBezTo>
                        <a:pt x="5" y="17"/>
                        <a:pt x="4" y="21"/>
                        <a:pt x="1" y="23"/>
                      </a:cubicBezTo>
                      <a:cubicBezTo>
                        <a:pt x="0" y="24"/>
                        <a:pt x="1" y="27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314"/>
                <p:cNvSpPr/>
                <p:nvPr/>
              </p:nvSpPr>
              <p:spPr bwMode="auto">
                <a:xfrm>
                  <a:off x="941" y="1672"/>
                  <a:ext cx="12" cy="17"/>
                </a:xfrm>
                <a:custGeom>
                  <a:avLst/>
                  <a:gdLst>
                    <a:gd name="T0" fmla="*/ 4 w 17"/>
                    <a:gd name="T1" fmla="*/ 23 h 25"/>
                    <a:gd name="T2" fmla="*/ 16 w 17"/>
                    <a:gd name="T3" fmla="*/ 3 h 25"/>
                    <a:gd name="T4" fmla="*/ 13 w 17"/>
                    <a:gd name="T5" fmla="*/ 2 h 25"/>
                    <a:gd name="T6" fmla="*/ 1 w 17"/>
                    <a:gd name="T7" fmla="*/ 22 h 25"/>
                    <a:gd name="T8" fmla="*/ 4 w 17"/>
                    <a:gd name="T9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4" y="23"/>
                      </a:moveTo>
                      <a:cubicBezTo>
                        <a:pt x="6" y="16"/>
                        <a:pt x="12" y="10"/>
                        <a:pt x="16" y="3"/>
                      </a:cubicBezTo>
                      <a:cubicBezTo>
                        <a:pt x="17" y="2"/>
                        <a:pt x="14" y="0"/>
                        <a:pt x="13" y="2"/>
                      </a:cubicBezTo>
                      <a:cubicBezTo>
                        <a:pt x="9" y="9"/>
                        <a:pt x="3" y="15"/>
                        <a:pt x="1" y="22"/>
                      </a:cubicBezTo>
                      <a:cubicBezTo>
                        <a:pt x="0" y="24"/>
                        <a:pt x="3" y="25"/>
                        <a:pt x="4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315"/>
                <p:cNvSpPr/>
                <p:nvPr/>
              </p:nvSpPr>
              <p:spPr bwMode="auto">
                <a:xfrm>
                  <a:off x="945" y="1675"/>
                  <a:ext cx="10" cy="10"/>
                </a:xfrm>
                <a:custGeom>
                  <a:avLst/>
                  <a:gdLst>
                    <a:gd name="T0" fmla="*/ 3 w 14"/>
                    <a:gd name="T1" fmla="*/ 14 h 15"/>
                    <a:gd name="T2" fmla="*/ 12 w 14"/>
                    <a:gd name="T3" fmla="*/ 3 h 15"/>
                    <a:gd name="T4" fmla="*/ 10 w 14"/>
                    <a:gd name="T5" fmla="*/ 1 h 15"/>
                    <a:gd name="T6" fmla="*/ 1 w 14"/>
                    <a:gd name="T7" fmla="*/ 12 h 15"/>
                    <a:gd name="T8" fmla="*/ 3 w 14"/>
                    <a:gd name="T9" fmla="*/ 14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3" y="14"/>
                      </a:moveTo>
                      <a:cubicBezTo>
                        <a:pt x="6" y="10"/>
                        <a:pt x="9" y="6"/>
                        <a:pt x="12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4" y="8"/>
                        <a:pt x="1" y="12"/>
                      </a:cubicBezTo>
                      <a:cubicBezTo>
                        <a:pt x="0" y="13"/>
                        <a:pt x="2" y="15"/>
                        <a:pt x="3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316"/>
                <p:cNvSpPr/>
                <p:nvPr/>
              </p:nvSpPr>
              <p:spPr bwMode="auto">
                <a:xfrm>
                  <a:off x="947" y="1675"/>
                  <a:ext cx="10" cy="9"/>
                </a:xfrm>
                <a:custGeom>
                  <a:avLst/>
                  <a:gdLst>
                    <a:gd name="T0" fmla="*/ 4 w 14"/>
                    <a:gd name="T1" fmla="*/ 13 h 14"/>
                    <a:gd name="T2" fmla="*/ 13 w 14"/>
                    <a:gd name="T3" fmla="*/ 3 h 14"/>
                    <a:gd name="T4" fmla="*/ 10 w 14"/>
                    <a:gd name="T5" fmla="*/ 1 h 14"/>
                    <a:gd name="T6" fmla="*/ 2 w 14"/>
                    <a:gd name="T7" fmla="*/ 11 h 14"/>
                    <a:gd name="T8" fmla="*/ 4 w 14"/>
                    <a:gd name="T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4" y="13"/>
                      </a:moveTo>
                      <a:cubicBezTo>
                        <a:pt x="7" y="10"/>
                        <a:pt x="9" y="6"/>
                        <a:pt x="13" y="3"/>
                      </a:cubicBezTo>
                      <a:cubicBezTo>
                        <a:pt x="14" y="2"/>
                        <a:pt x="12" y="0"/>
                        <a:pt x="10" y="1"/>
                      </a:cubicBezTo>
                      <a:cubicBezTo>
                        <a:pt x="7" y="4"/>
                        <a:pt x="5" y="8"/>
                        <a:pt x="2" y="11"/>
                      </a:cubicBezTo>
                      <a:cubicBezTo>
                        <a:pt x="0" y="12"/>
                        <a:pt x="2" y="14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317"/>
                <p:cNvSpPr/>
                <p:nvPr/>
              </p:nvSpPr>
              <p:spPr bwMode="auto">
                <a:xfrm>
                  <a:off x="950" y="1677"/>
                  <a:ext cx="7" cy="8"/>
                </a:xfrm>
                <a:custGeom>
                  <a:avLst/>
                  <a:gdLst>
                    <a:gd name="T0" fmla="*/ 1 w 10"/>
                    <a:gd name="T1" fmla="*/ 10 h 11"/>
                    <a:gd name="T2" fmla="*/ 5 w 10"/>
                    <a:gd name="T3" fmla="*/ 8 h 11"/>
                    <a:gd name="T4" fmla="*/ 9 w 10"/>
                    <a:gd name="T5" fmla="*/ 3 h 11"/>
                    <a:gd name="T6" fmla="*/ 7 w 10"/>
                    <a:gd name="T7" fmla="*/ 2 h 11"/>
                    <a:gd name="T8" fmla="*/ 4 w 10"/>
                    <a:gd name="T9" fmla="*/ 5 h 11"/>
                    <a:gd name="T10" fmla="*/ 3 w 10"/>
                    <a:gd name="T11" fmla="*/ 6 h 11"/>
                    <a:gd name="T12" fmla="*/ 2 w 10"/>
                    <a:gd name="T13" fmla="*/ 7 h 11"/>
                    <a:gd name="T14" fmla="*/ 3 w 10"/>
                    <a:gd name="T15" fmla="*/ 7 h 11"/>
                    <a:gd name="T16" fmla="*/ 1 w 10"/>
                    <a:gd name="T17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" h="11">
                      <a:moveTo>
                        <a:pt x="1" y="10"/>
                      </a:moveTo>
                      <a:cubicBezTo>
                        <a:pt x="3" y="11"/>
                        <a:pt x="4" y="9"/>
                        <a:pt x="5" y="8"/>
                      </a:cubicBezTo>
                      <a:cubicBezTo>
                        <a:pt x="7" y="7"/>
                        <a:pt x="8" y="5"/>
                        <a:pt x="9" y="3"/>
                      </a:cubicBezTo>
                      <a:cubicBezTo>
                        <a:pt x="10" y="2"/>
                        <a:pt x="8" y="0"/>
                        <a:pt x="7" y="2"/>
                      </a:cubicBezTo>
                      <a:cubicBezTo>
                        <a:pt x="6" y="3"/>
                        <a:pt x="5" y="4"/>
                        <a:pt x="4" y="5"/>
                      </a:cubicBezTo>
                      <a:cubicBezTo>
                        <a:pt x="4" y="5"/>
                        <a:pt x="3" y="6"/>
                        <a:pt x="3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2" y="7"/>
                        <a:pt x="3" y="7"/>
                      </a:cubicBezTo>
                      <a:cubicBezTo>
                        <a:pt x="1" y="6"/>
                        <a:pt x="0" y="9"/>
                        <a:pt x="1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318"/>
                <p:cNvSpPr/>
                <p:nvPr/>
              </p:nvSpPr>
              <p:spPr bwMode="auto">
                <a:xfrm>
                  <a:off x="950" y="1679"/>
                  <a:ext cx="8" cy="8"/>
                </a:xfrm>
                <a:custGeom>
                  <a:avLst/>
                  <a:gdLst>
                    <a:gd name="T0" fmla="*/ 4 w 12"/>
                    <a:gd name="T1" fmla="*/ 11 h 13"/>
                    <a:gd name="T2" fmla="*/ 11 w 12"/>
                    <a:gd name="T3" fmla="*/ 4 h 13"/>
                    <a:gd name="T4" fmla="*/ 8 w 12"/>
                    <a:gd name="T5" fmla="*/ 2 h 13"/>
                    <a:gd name="T6" fmla="*/ 1 w 12"/>
                    <a:gd name="T7" fmla="*/ 10 h 13"/>
                    <a:gd name="T8" fmla="*/ 4 w 12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3">
                      <a:moveTo>
                        <a:pt x="4" y="11"/>
                      </a:moveTo>
                      <a:cubicBezTo>
                        <a:pt x="6" y="9"/>
                        <a:pt x="8" y="6"/>
                        <a:pt x="11" y="4"/>
                      </a:cubicBezTo>
                      <a:cubicBezTo>
                        <a:pt x="12" y="2"/>
                        <a:pt x="10" y="0"/>
                        <a:pt x="8" y="2"/>
                      </a:cubicBezTo>
                      <a:cubicBezTo>
                        <a:pt x="6" y="4"/>
                        <a:pt x="4" y="7"/>
                        <a:pt x="1" y="10"/>
                      </a:cubicBezTo>
                      <a:cubicBezTo>
                        <a:pt x="0" y="12"/>
                        <a:pt x="3" y="13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319"/>
                <p:cNvSpPr/>
                <p:nvPr/>
              </p:nvSpPr>
              <p:spPr bwMode="auto">
                <a:xfrm>
                  <a:off x="951" y="1681"/>
                  <a:ext cx="8" cy="8"/>
                </a:xfrm>
                <a:custGeom>
                  <a:avLst/>
                  <a:gdLst>
                    <a:gd name="T0" fmla="*/ 2 w 11"/>
                    <a:gd name="T1" fmla="*/ 10 h 11"/>
                    <a:gd name="T2" fmla="*/ 10 w 11"/>
                    <a:gd name="T3" fmla="*/ 3 h 11"/>
                    <a:gd name="T4" fmla="*/ 8 w 11"/>
                    <a:gd name="T5" fmla="*/ 1 h 11"/>
                    <a:gd name="T6" fmla="*/ 2 w 11"/>
                    <a:gd name="T7" fmla="*/ 7 h 11"/>
                    <a:gd name="T8" fmla="*/ 2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2" y="10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2" y="7"/>
                      </a:cubicBezTo>
                      <a:cubicBezTo>
                        <a:pt x="0" y="8"/>
                        <a:pt x="1" y="11"/>
                        <a:pt x="2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320"/>
                <p:cNvSpPr/>
                <p:nvPr/>
              </p:nvSpPr>
              <p:spPr bwMode="auto">
                <a:xfrm>
                  <a:off x="953" y="1684"/>
                  <a:ext cx="6" cy="6"/>
                </a:xfrm>
                <a:custGeom>
                  <a:avLst/>
                  <a:gdLst>
                    <a:gd name="T0" fmla="*/ 3 w 8"/>
                    <a:gd name="T1" fmla="*/ 8 h 9"/>
                    <a:gd name="T2" fmla="*/ 7 w 8"/>
                    <a:gd name="T3" fmla="*/ 3 h 9"/>
                    <a:gd name="T4" fmla="*/ 5 w 8"/>
                    <a:gd name="T5" fmla="*/ 2 h 9"/>
                    <a:gd name="T6" fmla="*/ 1 w 8"/>
                    <a:gd name="T7" fmla="*/ 6 h 9"/>
                    <a:gd name="T8" fmla="*/ 3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3" y="8"/>
                      </a:moveTo>
                      <a:cubicBezTo>
                        <a:pt x="5" y="6"/>
                        <a:pt x="6" y="5"/>
                        <a:pt x="7" y="3"/>
                      </a:cubicBezTo>
                      <a:cubicBezTo>
                        <a:pt x="8" y="2"/>
                        <a:pt x="6" y="0"/>
                        <a:pt x="5" y="2"/>
                      </a:cubicBezTo>
                      <a:cubicBezTo>
                        <a:pt x="4" y="3"/>
                        <a:pt x="2" y="4"/>
                        <a:pt x="1" y="6"/>
                      </a:cubicBezTo>
                      <a:cubicBezTo>
                        <a:pt x="0" y="7"/>
                        <a:pt x="2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321"/>
                <p:cNvSpPr/>
                <p:nvPr/>
              </p:nvSpPr>
              <p:spPr bwMode="auto">
                <a:xfrm>
                  <a:off x="953" y="1687"/>
                  <a:ext cx="6" cy="6"/>
                </a:xfrm>
                <a:custGeom>
                  <a:avLst/>
                  <a:gdLst>
                    <a:gd name="T0" fmla="*/ 3 w 9"/>
                    <a:gd name="T1" fmla="*/ 8 h 9"/>
                    <a:gd name="T2" fmla="*/ 7 w 9"/>
                    <a:gd name="T3" fmla="*/ 3 h 9"/>
                    <a:gd name="T4" fmla="*/ 5 w 9"/>
                    <a:gd name="T5" fmla="*/ 1 h 9"/>
                    <a:gd name="T6" fmla="*/ 1 w 9"/>
                    <a:gd name="T7" fmla="*/ 5 h 9"/>
                    <a:gd name="T8" fmla="*/ 3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3" y="8"/>
                      </a:moveTo>
                      <a:cubicBezTo>
                        <a:pt x="5" y="7"/>
                        <a:pt x="6" y="5"/>
                        <a:pt x="7" y="3"/>
                      </a:cubicBezTo>
                      <a:cubicBezTo>
                        <a:pt x="9" y="2"/>
                        <a:pt x="6" y="0"/>
                        <a:pt x="5" y="1"/>
                      </a:cubicBezTo>
                      <a:cubicBezTo>
                        <a:pt x="4" y="3"/>
                        <a:pt x="3" y="4"/>
                        <a:pt x="1" y="5"/>
                      </a:cubicBezTo>
                      <a:cubicBezTo>
                        <a:pt x="0" y="6"/>
                        <a:pt x="1" y="9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322"/>
                <p:cNvSpPr/>
                <p:nvPr/>
              </p:nvSpPr>
              <p:spPr bwMode="auto">
                <a:xfrm>
                  <a:off x="953" y="1689"/>
                  <a:ext cx="6" cy="6"/>
                </a:xfrm>
                <a:custGeom>
                  <a:avLst/>
                  <a:gdLst>
                    <a:gd name="T0" fmla="*/ 4 w 10"/>
                    <a:gd name="T1" fmla="*/ 8 h 9"/>
                    <a:gd name="T2" fmla="*/ 8 w 10"/>
                    <a:gd name="T3" fmla="*/ 3 h 9"/>
                    <a:gd name="T4" fmla="*/ 6 w 10"/>
                    <a:gd name="T5" fmla="*/ 1 h 9"/>
                    <a:gd name="T6" fmla="*/ 2 w 10"/>
                    <a:gd name="T7" fmla="*/ 6 h 9"/>
                    <a:gd name="T8" fmla="*/ 4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4" y="8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10" y="2"/>
                        <a:pt x="8" y="0"/>
                        <a:pt x="6" y="1"/>
                      </a:cubicBezTo>
                      <a:cubicBezTo>
                        <a:pt x="5" y="3"/>
                        <a:pt x="3" y="5"/>
                        <a:pt x="2" y="6"/>
                      </a:cubicBezTo>
                      <a:cubicBezTo>
                        <a:pt x="0" y="7"/>
                        <a:pt x="2" y="9"/>
                        <a:pt x="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323"/>
                <p:cNvSpPr/>
                <p:nvPr/>
              </p:nvSpPr>
              <p:spPr bwMode="auto">
                <a:xfrm>
                  <a:off x="953" y="1693"/>
                  <a:ext cx="4" cy="5"/>
                </a:xfrm>
                <a:custGeom>
                  <a:avLst/>
                  <a:gdLst>
                    <a:gd name="T0" fmla="*/ 4 w 7"/>
                    <a:gd name="T1" fmla="*/ 6 h 8"/>
                    <a:gd name="T2" fmla="*/ 6 w 7"/>
                    <a:gd name="T3" fmla="*/ 3 h 8"/>
                    <a:gd name="T4" fmla="*/ 4 w 7"/>
                    <a:gd name="T5" fmla="*/ 2 h 8"/>
                    <a:gd name="T6" fmla="*/ 2 w 7"/>
                    <a:gd name="T7" fmla="*/ 4 h 8"/>
                    <a:gd name="T8" fmla="*/ 4 w 7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6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2"/>
                        <a:pt x="5" y="0"/>
                        <a:pt x="4" y="2"/>
                      </a:cubicBezTo>
                      <a:cubicBezTo>
                        <a:pt x="3" y="3"/>
                        <a:pt x="2" y="4"/>
                        <a:pt x="2" y="4"/>
                      </a:cubicBezTo>
                      <a:cubicBezTo>
                        <a:pt x="0" y="6"/>
                        <a:pt x="2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324"/>
                <p:cNvSpPr/>
                <p:nvPr/>
              </p:nvSpPr>
              <p:spPr bwMode="auto">
                <a:xfrm>
                  <a:off x="937" y="1687"/>
                  <a:ext cx="6" cy="6"/>
                </a:xfrm>
                <a:custGeom>
                  <a:avLst/>
                  <a:gdLst>
                    <a:gd name="T0" fmla="*/ 4 w 8"/>
                    <a:gd name="T1" fmla="*/ 6 h 8"/>
                    <a:gd name="T2" fmla="*/ 7 w 8"/>
                    <a:gd name="T3" fmla="*/ 3 h 8"/>
                    <a:gd name="T4" fmla="*/ 5 w 8"/>
                    <a:gd name="T5" fmla="*/ 1 h 8"/>
                    <a:gd name="T6" fmla="*/ 2 w 8"/>
                    <a:gd name="T7" fmla="*/ 4 h 8"/>
                    <a:gd name="T8" fmla="*/ 4 w 8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5" y="5"/>
                        <a:pt x="6" y="4"/>
                        <a:pt x="7" y="3"/>
                      </a:cubicBezTo>
                      <a:cubicBezTo>
                        <a:pt x="8" y="2"/>
                        <a:pt x="6" y="0"/>
                        <a:pt x="5" y="1"/>
                      </a:cubicBezTo>
                      <a:cubicBezTo>
                        <a:pt x="4" y="2"/>
                        <a:pt x="3" y="3"/>
                        <a:pt x="2" y="4"/>
                      </a:cubicBezTo>
                      <a:cubicBezTo>
                        <a:pt x="0" y="6"/>
                        <a:pt x="3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325"/>
                <p:cNvSpPr/>
                <p:nvPr/>
              </p:nvSpPr>
              <p:spPr bwMode="auto">
                <a:xfrm>
                  <a:off x="937" y="1689"/>
                  <a:ext cx="6" cy="8"/>
                </a:xfrm>
                <a:custGeom>
                  <a:avLst/>
                  <a:gdLst>
                    <a:gd name="T0" fmla="*/ 3 w 9"/>
                    <a:gd name="T1" fmla="*/ 9 h 11"/>
                    <a:gd name="T2" fmla="*/ 8 w 9"/>
                    <a:gd name="T3" fmla="*/ 3 h 11"/>
                    <a:gd name="T4" fmla="*/ 6 w 9"/>
                    <a:gd name="T5" fmla="*/ 1 h 11"/>
                    <a:gd name="T6" fmla="*/ 1 w 9"/>
                    <a:gd name="T7" fmla="*/ 8 h 11"/>
                    <a:gd name="T8" fmla="*/ 3 w 9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3" y="9"/>
                      </a:moveTo>
                      <a:cubicBezTo>
                        <a:pt x="5" y="7"/>
                        <a:pt x="7" y="5"/>
                        <a:pt x="8" y="3"/>
                      </a:cubicBezTo>
                      <a:cubicBezTo>
                        <a:pt x="9" y="1"/>
                        <a:pt x="7" y="0"/>
                        <a:pt x="6" y="1"/>
                      </a:cubicBezTo>
                      <a:cubicBezTo>
                        <a:pt x="4" y="4"/>
                        <a:pt x="2" y="5"/>
                        <a:pt x="1" y="8"/>
                      </a:cubicBezTo>
                      <a:cubicBezTo>
                        <a:pt x="0" y="9"/>
                        <a:pt x="2" y="11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326"/>
                <p:cNvSpPr/>
                <p:nvPr/>
              </p:nvSpPr>
              <p:spPr bwMode="auto">
                <a:xfrm>
                  <a:off x="937" y="1689"/>
                  <a:ext cx="8" cy="9"/>
                </a:xfrm>
                <a:custGeom>
                  <a:avLst/>
                  <a:gdLst>
                    <a:gd name="T0" fmla="*/ 3 w 11"/>
                    <a:gd name="T1" fmla="*/ 11 h 13"/>
                    <a:gd name="T2" fmla="*/ 10 w 11"/>
                    <a:gd name="T3" fmla="*/ 3 h 13"/>
                    <a:gd name="T4" fmla="*/ 7 w 11"/>
                    <a:gd name="T5" fmla="*/ 2 h 13"/>
                    <a:gd name="T6" fmla="*/ 1 w 11"/>
                    <a:gd name="T7" fmla="*/ 9 h 13"/>
                    <a:gd name="T8" fmla="*/ 3 w 11"/>
                    <a:gd name="T9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3" y="11"/>
                      </a:moveTo>
                      <a:cubicBezTo>
                        <a:pt x="6" y="9"/>
                        <a:pt x="8" y="6"/>
                        <a:pt x="10" y="3"/>
                      </a:cubicBezTo>
                      <a:cubicBezTo>
                        <a:pt x="11" y="2"/>
                        <a:pt x="8" y="0"/>
                        <a:pt x="7" y="2"/>
                      </a:cubicBezTo>
                      <a:cubicBezTo>
                        <a:pt x="6" y="5"/>
                        <a:pt x="3" y="7"/>
                        <a:pt x="1" y="9"/>
                      </a:cubicBezTo>
                      <a:cubicBezTo>
                        <a:pt x="0" y="11"/>
                        <a:pt x="2" y="13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327"/>
                <p:cNvSpPr/>
                <p:nvPr/>
              </p:nvSpPr>
              <p:spPr bwMode="auto">
                <a:xfrm>
                  <a:off x="938" y="1693"/>
                  <a:ext cx="5" cy="6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4" y="5"/>
                        <a:pt x="5" y="4"/>
                        <a:pt x="6" y="3"/>
                      </a:cubicBezTo>
                      <a:cubicBezTo>
                        <a:pt x="7" y="2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328"/>
                <p:cNvSpPr/>
                <p:nvPr/>
              </p:nvSpPr>
              <p:spPr bwMode="auto">
                <a:xfrm>
                  <a:off x="940" y="1685"/>
                  <a:ext cx="4" cy="5"/>
                </a:xfrm>
                <a:custGeom>
                  <a:avLst/>
                  <a:gdLst>
                    <a:gd name="T0" fmla="*/ 3 w 6"/>
                    <a:gd name="T1" fmla="*/ 5 h 7"/>
                    <a:gd name="T2" fmla="*/ 4 w 6"/>
                    <a:gd name="T3" fmla="*/ 4 h 7"/>
                    <a:gd name="T4" fmla="*/ 2 w 6"/>
                    <a:gd name="T5" fmla="*/ 2 h 7"/>
                    <a:gd name="T6" fmla="*/ 1 w 6"/>
                    <a:gd name="T7" fmla="*/ 4 h 7"/>
                    <a:gd name="T8" fmla="*/ 3 w 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7">
                      <a:moveTo>
                        <a:pt x="3" y="5"/>
                      </a:moveTo>
                      <a:cubicBezTo>
                        <a:pt x="4" y="5"/>
                        <a:pt x="4" y="4"/>
                        <a:pt x="4" y="4"/>
                      </a:cubicBezTo>
                      <a:cubicBezTo>
                        <a:pt x="6" y="2"/>
                        <a:pt x="4" y="0"/>
                        <a:pt x="2" y="2"/>
                      </a:cubicBezTo>
                      <a:cubicBezTo>
                        <a:pt x="2" y="2"/>
                        <a:pt x="1" y="3"/>
                        <a:pt x="1" y="4"/>
                      </a:cubicBezTo>
                      <a:cubicBezTo>
                        <a:pt x="0" y="5"/>
                        <a:pt x="2" y="7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Freeform 329"/>
                <p:cNvSpPr/>
                <p:nvPr/>
              </p:nvSpPr>
              <p:spPr bwMode="auto">
                <a:xfrm>
                  <a:off x="940" y="1691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3 h 7"/>
                    <a:gd name="T4" fmla="*/ 4 w 8"/>
                    <a:gd name="T5" fmla="*/ 2 h 7"/>
                    <a:gd name="T6" fmla="*/ 1 w 8"/>
                    <a:gd name="T7" fmla="*/ 4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6"/>
                        <a:pt x="6" y="5"/>
                        <a:pt x="7" y="3"/>
                      </a:cubicBezTo>
                      <a:cubicBezTo>
                        <a:pt x="8" y="2"/>
                        <a:pt x="5" y="0"/>
                        <a:pt x="4" y="2"/>
                      </a:cubicBezTo>
                      <a:cubicBezTo>
                        <a:pt x="3" y="3"/>
                        <a:pt x="3" y="3"/>
                        <a:pt x="1" y="4"/>
                      </a:cubicBezTo>
                      <a:cubicBezTo>
                        <a:pt x="0" y="4"/>
                        <a:pt x="0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Freeform 330"/>
                <p:cNvSpPr/>
                <p:nvPr/>
              </p:nvSpPr>
              <p:spPr bwMode="auto">
                <a:xfrm>
                  <a:off x="941" y="1693"/>
                  <a:ext cx="4" cy="5"/>
                </a:xfrm>
                <a:custGeom>
                  <a:avLst/>
                  <a:gdLst>
                    <a:gd name="T0" fmla="*/ 4 w 7"/>
                    <a:gd name="T1" fmla="*/ 7 h 8"/>
                    <a:gd name="T2" fmla="*/ 6 w 7"/>
                    <a:gd name="T3" fmla="*/ 3 h 8"/>
                    <a:gd name="T4" fmla="*/ 4 w 7"/>
                    <a:gd name="T5" fmla="*/ 1 h 8"/>
                    <a:gd name="T6" fmla="*/ 1 w 7"/>
                    <a:gd name="T7" fmla="*/ 5 h 8"/>
                    <a:gd name="T8" fmla="*/ 4 w 7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">
                      <a:moveTo>
                        <a:pt x="4" y="7"/>
                      </a:move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7" y="1"/>
                        <a:pt x="5" y="0"/>
                        <a:pt x="4" y="1"/>
                      </a:cubicBezTo>
                      <a:cubicBezTo>
                        <a:pt x="3" y="3"/>
                        <a:pt x="2" y="4"/>
                        <a:pt x="1" y="5"/>
                      </a:cubicBezTo>
                      <a:cubicBezTo>
                        <a:pt x="0" y="7"/>
                        <a:pt x="3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Freeform 331"/>
                <p:cNvSpPr/>
                <p:nvPr/>
              </p:nvSpPr>
              <p:spPr bwMode="auto">
                <a:xfrm>
                  <a:off x="787" y="1279"/>
                  <a:ext cx="41" cy="39"/>
                </a:xfrm>
                <a:custGeom>
                  <a:avLst/>
                  <a:gdLst>
                    <a:gd name="T0" fmla="*/ 39 w 61"/>
                    <a:gd name="T1" fmla="*/ 8 h 58"/>
                    <a:gd name="T2" fmla="*/ 5 w 61"/>
                    <a:gd name="T3" fmla="*/ 20 h 58"/>
                    <a:gd name="T4" fmla="*/ 22 w 61"/>
                    <a:gd name="T5" fmla="*/ 53 h 58"/>
                    <a:gd name="T6" fmla="*/ 33 w 61"/>
                    <a:gd name="T7" fmla="*/ 8 h 58"/>
                    <a:gd name="T8" fmla="*/ 33 w 61"/>
                    <a:gd name="T9" fmla="*/ 11 h 58"/>
                    <a:gd name="T10" fmla="*/ 46 w 61"/>
                    <a:gd name="T11" fmla="*/ 29 h 58"/>
                    <a:gd name="T12" fmla="*/ 25 w 61"/>
                    <a:gd name="T13" fmla="*/ 50 h 58"/>
                    <a:gd name="T14" fmla="*/ 7 w 61"/>
                    <a:gd name="T15" fmla="*/ 23 h 58"/>
                    <a:gd name="T16" fmla="*/ 38 w 61"/>
                    <a:gd name="T17" fmla="*/ 10 h 58"/>
                    <a:gd name="T18" fmla="*/ 39 w 61"/>
                    <a:gd name="T1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1" h="58">
                      <a:moveTo>
                        <a:pt x="39" y="8"/>
                      </a:moveTo>
                      <a:cubicBezTo>
                        <a:pt x="27" y="0"/>
                        <a:pt x="10" y="7"/>
                        <a:pt x="5" y="20"/>
                      </a:cubicBezTo>
                      <a:cubicBezTo>
                        <a:pt x="0" y="34"/>
                        <a:pt x="8" y="50"/>
                        <a:pt x="22" y="53"/>
                      </a:cubicBezTo>
                      <a:cubicBezTo>
                        <a:pt x="48" y="58"/>
                        <a:pt x="61" y="9"/>
                        <a:pt x="33" y="8"/>
                      </a:cubicBezTo>
                      <a:cubicBezTo>
                        <a:pt x="31" y="8"/>
                        <a:pt x="31" y="11"/>
                        <a:pt x="33" y="11"/>
                      </a:cubicBezTo>
                      <a:cubicBezTo>
                        <a:pt x="43" y="11"/>
                        <a:pt x="46" y="20"/>
                        <a:pt x="46" y="29"/>
                      </a:cubicBezTo>
                      <a:cubicBezTo>
                        <a:pt x="46" y="40"/>
                        <a:pt x="36" y="50"/>
                        <a:pt x="25" y="50"/>
                      </a:cubicBezTo>
                      <a:cubicBezTo>
                        <a:pt x="11" y="51"/>
                        <a:pt x="4" y="34"/>
                        <a:pt x="7" y="23"/>
                      </a:cubicBezTo>
                      <a:cubicBezTo>
                        <a:pt x="11" y="11"/>
                        <a:pt x="27" y="3"/>
                        <a:pt x="38" y="10"/>
                      </a:cubicBezTo>
                      <a:cubicBezTo>
                        <a:pt x="39" y="11"/>
                        <a:pt x="41" y="9"/>
                        <a:pt x="3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Freeform 332"/>
                <p:cNvSpPr/>
                <p:nvPr/>
              </p:nvSpPr>
              <p:spPr bwMode="auto">
                <a:xfrm>
                  <a:off x="803" y="1286"/>
                  <a:ext cx="12" cy="14"/>
                </a:xfrm>
                <a:custGeom>
                  <a:avLst/>
                  <a:gdLst>
                    <a:gd name="T0" fmla="*/ 4 w 18"/>
                    <a:gd name="T1" fmla="*/ 3 h 21"/>
                    <a:gd name="T2" fmla="*/ 4 w 18"/>
                    <a:gd name="T3" fmla="*/ 2 h 21"/>
                    <a:gd name="T4" fmla="*/ 1 w 18"/>
                    <a:gd name="T5" fmla="*/ 2 h 21"/>
                    <a:gd name="T6" fmla="*/ 0 w 18"/>
                    <a:gd name="T7" fmla="*/ 20 h 21"/>
                    <a:gd name="T8" fmla="*/ 2 w 18"/>
                    <a:gd name="T9" fmla="*/ 21 h 21"/>
                    <a:gd name="T10" fmla="*/ 16 w 18"/>
                    <a:gd name="T11" fmla="*/ 20 h 21"/>
                    <a:gd name="T12" fmla="*/ 16 w 18"/>
                    <a:gd name="T13" fmla="*/ 17 h 21"/>
                    <a:gd name="T14" fmla="*/ 1 w 18"/>
                    <a:gd name="T15" fmla="*/ 19 h 21"/>
                    <a:gd name="T16" fmla="*/ 3 w 18"/>
                    <a:gd name="T17" fmla="*/ 20 h 21"/>
                    <a:gd name="T18" fmla="*/ 4 w 18"/>
                    <a:gd name="T19" fmla="*/ 2 h 21"/>
                    <a:gd name="T20" fmla="*/ 1 w 18"/>
                    <a:gd name="T21" fmla="*/ 2 h 21"/>
                    <a:gd name="T22" fmla="*/ 1 w 18"/>
                    <a:gd name="T23" fmla="*/ 3 h 21"/>
                    <a:gd name="T24" fmla="*/ 4 w 18"/>
                    <a:gd name="T2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3" y="2"/>
                        <a:pt x="2" y="2"/>
                        <a:pt x="1" y="2"/>
                      </a:cubicBezTo>
                      <a:cubicBezTo>
                        <a:pt x="1" y="8"/>
                        <a:pt x="0" y="14"/>
                        <a:pt x="0" y="20"/>
                      </a:cubicBezTo>
                      <a:cubicBezTo>
                        <a:pt x="0" y="21"/>
                        <a:pt x="1" y="21"/>
                        <a:pt x="2" y="21"/>
                      </a:cubicBezTo>
                      <a:cubicBezTo>
                        <a:pt x="6" y="20"/>
                        <a:pt x="11" y="20"/>
                        <a:pt x="16" y="20"/>
                      </a:cubicBezTo>
                      <a:cubicBezTo>
                        <a:pt x="18" y="20"/>
                        <a:pt x="18" y="17"/>
                        <a:pt x="16" y="17"/>
                      </a:cubicBezTo>
                      <a:cubicBezTo>
                        <a:pt x="11" y="17"/>
                        <a:pt x="6" y="17"/>
                        <a:pt x="1" y="19"/>
                      </a:cubicBezTo>
                      <a:cubicBezTo>
                        <a:pt x="2" y="19"/>
                        <a:pt x="2" y="19"/>
                        <a:pt x="3" y="20"/>
                      </a:cubicBezTo>
                      <a:cubicBezTo>
                        <a:pt x="3" y="14"/>
                        <a:pt x="4" y="8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333"/>
                <p:cNvSpPr/>
                <p:nvPr/>
              </p:nvSpPr>
              <p:spPr bwMode="auto">
                <a:xfrm>
                  <a:off x="515" y="1470"/>
                  <a:ext cx="28" cy="40"/>
                </a:xfrm>
                <a:custGeom>
                  <a:avLst/>
                  <a:gdLst>
                    <a:gd name="T0" fmla="*/ 6 w 42"/>
                    <a:gd name="T1" fmla="*/ 7 h 60"/>
                    <a:gd name="T2" fmla="*/ 6 w 42"/>
                    <a:gd name="T3" fmla="*/ 5 h 60"/>
                    <a:gd name="T4" fmla="*/ 3 w 42"/>
                    <a:gd name="T5" fmla="*/ 4 h 60"/>
                    <a:gd name="T6" fmla="*/ 4 w 42"/>
                    <a:gd name="T7" fmla="*/ 58 h 60"/>
                    <a:gd name="T8" fmla="*/ 6 w 42"/>
                    <a:gd name="T9" fmla="*/ 59 h 60"/>
                    <a:gd name="T10" fmla="*/ 36 w 42"/>
                    <a:gd name="T11" fmla="*/ 60 h 60"/>
                    <a:gd name="T12" fmla="*/ 38 w 42"/>
                    <a:gd name="T13" fmla="*/ 59 h 60"/>
                    <a:gd name="T14" fmla="*/ 38 w 42"/>
                    <a:gd name="T15" fmla="*/ 5 h 60"/>
                    <a:gd name="T16" fmla="*/ 34 w 42"/>
                    <a:gd name="T17" fmla="*/ 0 h 60"/>
                    <a:gd name="T18" fmla="*/ 3 w 42"/>
                    <a:gd name="T19" fmla="*/ 3 h 60"/>
                    <a:gd name="T20" fmla="*/ 2 w 42"/>
                    <a:gd name="T21" fmla="*/ 6 h 60"/>
                    <a:gd name="T22" fmla="*/ 32 w 42"/>
                    <a:gd name="T23" fmla="*/ 3 h 60"/>
                    <a:gd name="T24" fmla="*/ 36 w 42"/>
                    <a:gd name="T25" fmla="*/ 43 h 60"/>
                    <a:gd name="T26" fmla="*/ 28 w 42"/>
                    <a:gd name="T27" fmla="*/ 57 h 60"/>
                    <a:gd name="T28" fmla="*/ 7 w 42"/>
                    <a:gd name="T29" fmla="*/ 49 h 60"/>
                    <a:gd name="T30" fmla="*/ 6 w 42"/>
                    <a:gd name="T31" fmla="*/ 4 h 60"/>
                    <a:gd name="T32" fmla="*/ 3 w 42"/>
                    <a:gd name="T33" fmla="*/ 4 h 60"/>
                    <a:gd name="T34" fmla="*/ 3 w 42"/>
                    <a:gd name="T35" fmla="*/ 6 h 60"/>
                    <a:gd name="T36" fmla="*/ 6 w 42"/>
                    <a:gd name="T37" fmla="*/ 7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" h="60">
                      <a:moveTo>
                        <a:pt x="6" y="7"/>
                      </a:moveTo>
                      <a:cubicBezTo>
                        <a:pt x="6" y="6"/>
                        <a:pt x="6" y="5"/>
                        <a:pt x="6" y="5"/>
                      </a:cubicBezTo>
                      <a:cubicBezTo>
                        <a:pt x="5" y="4"/>
                        <a:pt x="4" y="4"/>
                        <a:pt x="3" y="4"/>
                      </a:cubicBezTo>
                      <a:cubicBezTo>
                        <a:pt x="3" y="22"/>
                        <a:pt x="4" y="40"/>
                        <a:pt x="4" y="58"/>
                      </a:cubicBezTo>
                      <a:cubicBezTo>
                        <a:pt x="4" y="59"/>
                        <a:pt x="5" y="59"/>
                        <a:pt x="6" y="59"/>
                      </a:cubicBezTo>
                      <a:cubicBezTo>
                        <a:pt x="16" y="60"/>
                        <a:pt x="26" y="60"/>
                        <a:pt x="36" y="60"/>
                      </a:cubicBezTo>
                      <a:cubicBezTo>
                        <a:pt x="37" y="60"/>
                        <a:pt x="38" y="59"/>
                        <a:pt x="38" y="59"/>
                      </a:cubicBezTo>
                      <a:cubicBezTo>
                        <a:pt x="38" y="41"/>
                        <a:pt x="42" y="22"/>
                        <a:pt x="38" y="5"/>
                      </a:cubicBezTo>
                      <a:cubicBezTo>
                        <a:pt x="38" y="3"/>
                        <a:pt x="36" y="0"/>
                        <a:pt x="34" y="0"/>
                      </a:cubicBezTo>
                      <a:cubicBezTo>
                        <a:pt x="24" y="0"/>
                        <a:pt x="13" y="5"/>
                        <a:pt x="3" y="3"/>
                      </a:cubicBezTo>
                      <a:cubicBezTo>
                        <a:pt x="1" y="3"/>
                        <a:pt x="0" y="5"/>
                        <a:pt x="2" y="6"/>
                      </a:cubicBezTo>
                      <a:cubicBezTo>
                        <a:pt x="11" y="8"/>
                        <a:pt x="23" y="5"/>
                        <a:pt x="32" y="3"/>
                      </a:cubicBezTo>
                      <a:cubicBezTo>
                        <a:pt x="39" y="2"/>
                        <a:pt x="36" y="38"/>
                        <a:pt x="36" y="43"/>
                      </a:cubicBezTo>
                      <a:cubicBezTo>
                        <a:pt x="35" y="50"/>
                        <a:pt x="37" y="57"/>
                        <a:pt x="28" y="57"/>
                      </a:cubicBezTo>
                      <a:cubicBezTo>
                        <a:pt x="20" y="57"/>
                        <a:pt x="7" y="60"/>
                        <a:pt x="7" y="49"/>
                      </a:cubicBezTo>
                      <a:cubicBezTo>
                        <a:pt x="7" y="34"/>
                        <a:pt x="6" y="19"/>
                        <a:pt x="6" y="4"/>
                      </a:cubicBezTo>
                      <a:cubicBezTo>
                        <a:pt x="6" y="3"/>
                        <a:pt x="3" y="2"/>
                        <a:pt x="3" y="4"/>
                      </a:cubicBezTo>
                      <a:cubicBezTo>
                        <a:pt x="3" y="5"/>
                        <a:pt x="3" y="5"/>
                        <a:pt x="3" y="6"/>
                      </a:cubicBezTo>
                      <a:cubicBezTo>
                        <a:pt x="2" y="8"/>
                        <a:pt x="5" y="9"/>
                        <a:pt x="6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34"/>
                <p:cNvSpPr/>
                <p:nvPr/>
              </p:nvSpPr>
              <p:spPr bwMode="auto">
                <a:xfrm>
                  <a:off x="518" y="1473"/>
                  <a:ext cx="22" cy="32"/>
                </a:xfrm>
                <a:custGeom>
                  <a:avLst/>
                  <a:gdLst>
                    <a:gd name="T0" fmla="*/ 4 w 33"/>
                    <a:gd name="T1" fmla="*/ 3 h 48"/>
                    <a:gd name="T2" fmla="*/ 4 w 33"/>
                    <a:gd name="T3" fmla="*/ 2 h 48"/>
                    <a:gd name="T4" fmla="*/ 1 w 33"/>
                    <a:gd name="T5" fmla="*/ 2 h 48"/>
                    <a:gd name="T6" fmla="*/ 1 w 33"/>
                    <a:gd name="T7" fmla="*/ 46 h 48"/>
                    <a:gd name="T8" fmla="*/ 2 w 33"/>
                    <a:gd name="T9" fmla="*/ 48 h 48"/>
                    <a:gd name="T10" fmla="*/ 31 w 33"/>
                    <a:gd name="T11" fmla="*/ 47 h 48"/>
                    <a:gd name="T12" fmla="*/ 31 w 33"/>
                    <a:gd name="T13" fmla="*/ 44 h 48"/>
                    <a:gd name="T14" fmla="*/ 15 w 33"/>
                    <a:gd name="T15" fmla="*/ 45 h 48"/>
                    <a:gd name="T16" fmla="*/ 5 w 33"/>
                    <a:gd name="T17" fmla="*/ 45 h 48"/>
                    <a:gd name="T18" fmla="*/ 3 w 33"/>
                    <a:gd name="T19" fmla="*/ 38 h 48"/>
                    <a:gd name="T20" fmla="*/ 4 w 33"/>
                    <a:gd name="T21" fmla="*/ 2 h 48"/>
                    <a:gd name="T22" fmla="*/ 1 w 33"/>
                    <a:gd name="T23" fmla="*/ 2 h 48"/>
                    <a:gd name="T24" fmla="*/ 1 w 33"/>
                    <a:gd name="T25" fmla="*/ 3 h 48"/>
                    <a:gd name="T26" fmla="*/ 4 w 33"/>
                    <a:gd name="T27" fmla="*/ 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3" h="48">
                      <a:moveTo>
                        <a:pt x="4" y="3"/>
                      </a:moveTo>
                      <a:cubicBezTo>
                        <a:pt x="4" y="3"/>
                        <a:pt x="4" y="2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17"/>
                        <a:pt x="0" y="32"/>
                        <a:pt x="1" y="46"/>
                      </a:cubicBezTo>
                      <a:cubicBezTo>
                        <a:pt x="1" y="47"/>
                        <a:pt x="1" y="48"/>
                        <a:pt x="2" y="48"/>
                      </a:cubicBezTo>
                      <a:cubicBezTo>
                        <a:pt x="12" y="48"/>
                        <a:pt x="21" y="48"/>
                        <a:pt x="31" y="47"/>
                      </a:cubicBezTo>
                      <a:cubicBezTo>
                        <a:pt x="33" y="46"/>
                        <a:pt x="33" y="43"/>
                        <a:pt x="31" y="44"/>
                      </a:cubicBezTo>
                      <a:cubicBezTo>
                        <a:pt x="25" y="44"/>
                        <a:pt x="20" y="45"/>
                        <a:pt x="15" y="45"/>
                      </a:cubicBezTo>
                      <a:cubicBezTo>
                        <a:pt x="12" y="45"/>
                        <a:pt x="9" y="45"/>
                        <a:pt x="5" y="45"/>
                      </a:cubicBezTo>
                      <a:cubicBezTo>
                        <a:pt x="2" y="45"/>
                        <a:pt x="3" y="39"/>
                        <a:pt x="3" y="38"/>
                      </a:cubicBezTo>
                      <a:cubicBezTo>
                        <a:pt x="4" y="26"/>
                        <a:pt x="4" y="14"/>
                        <a:pt x="4" y="2"/>
                      </a:cubicBezTo>
                      <a:cubicBezTo>
                        <a:pt x="4" y="0"/>
                        <a:pt x="1" y="0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5"/>
                        <a:pt x="4" y="5"/>
                        <a:pt x="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35"/>
                <p:cNvSpPr/>
                <p:nvPr/>
              </p:nvSpPr>
              <p:spPr bwMode="auto">
                <a:xfrm>
                  <a:off x="522" y="1502"/>
                  <a:ext cx="12" cy="8"/>
                </a:xfrm>
                <a:custGeom>
                  <a:avLst/>
                  <a:gdLst>
                    <a:gd name="T0" fmla="*/ 12 w 17"/>
                    <a:gd name="T1" fmla="*/ 0 h 11"/>
                    <a:gd name="T2" fmla="*/ 3 w 17"/>
                    <a:gd name="T3" fmla="*/ 4 h 11"/>
                    <a:gd name="T4" fmla="*/ 7 w 17"/>
                    <a:gd name="T5" fmla="*/ 11 h 11"/>
                    <a:gd name="T6" fmla="*/ 15 w 17"/>
                    <a:gd name="T7" fmla="*/ 7 h 11"/>
                    <a:gd name="T8" fmla="*/ 11 w 17"/>
                    <a:gd name="T9" fmla="*/ 1 h 11"/>
                    <a:gd name="T10" fmla="*/ 11 w 17"/>
                    <a:gd name="T11" fmla="*/ 4 h 11"/>
                    <a:gd name="T12" fmla="*/ 12 w 17"/>
                    <a:gd name="T13" fmla="*/ 6 h 11"/>
                    <a:gd name="T14" fmla="*/ 7 w 17"/>
                    <a:gd name="T15" fmla="*/ 8 h 11"/>
                    <a:gd name="T16" fmla="*/ 5 w 17"/>
                    <a:gd name="T17" fmla="*/ 6 h 11"/>
                    <a:gd name="T18" fmla="*/ 7 w 17"/>
                    <a:gd name="T19" fmla="*/ 5 h 11"/>
                    <a:gd name="T20" fmla="*/ 12 w 17"/>
                    <a:gd name="T21" fmla="*/ 3 h 11"/>
                    <a:gd name="T22" fmla="*/ 12 w 17"/>
                    <a:gd name="T23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11">
                      <a:moveTo>
                        <a:pt x="12" y="0"/>
                      </a:moveTo>
                      <a:cubicBezTo>
                        <a:pt x="9" y="0"/>
                        <a:pt x="5" y="2"/>
                        <a:pt x="3" y="4"/>
                      </a:cubicBezTo>
                      <a:cubicBezTo>
                        <a:pt x="0" y="7"/>
                        <a:pt x="4" y="10"/>
                        <a:pt x="7" y="11"/>
                      </a:cubicBezTo>
                      <a:cubicBezTo>
                        <a:pt x="10" y="11"/>
                        <a:pt x="14" y="9"/>
                        <a:pt x="15" y="7"/>
                      </a:cubicBezTo>
                      <a:cubicBezTo>
                        <a:pt x="17" y="4"/>
                        <a:pt x="15" y="1"/>
                        <a:pt x="11" y="1"/>
                      </a:cubicBezTo>
                      <a:cubicBezTo>
                        <a:pt x="10" y="1"/>
                        <a:pt x="10" y="4"/>
                        <a:pt x="11" y="4"/>
                      </a:cubicBezTo>
                      <a:cubicBezTo>
                        <a:pt x="13" y="4"/>
                        <a:pt x="13" y="5"/>
                        <a:pt x="12" y="6"/>
                      </a:cubicBezTo>
                      <a:cubicBezTo>
                        <a:pt x="11" y="7"/>
                        <a:pt x="9" y="8"/>
                        <a:pt x="7" y="8"/>
                      </a:cubicBezTo>
                      <a:cubicBezTo>
                        <a:pt x="7" y="7"/>
                        <a:pt x="5" y="7"/>
                        <a:pt x="5" y="6"/>
                      </a:cubicBezTo>
                      <a:cubicBezTo>
                        <a:pt x="5" y="6"/>
                        <a:pt x="6" y="5"/>
                        <a:pt x="7" y="5"/>
                      </a:cubicBezTo>
                      <a:cubicBezTo>
                        <a:pt x="8" y="4"/>
                        <a:pt x="10" y="3"/>
                        <a:pt x="12" y="3"/>
                      </a:cubicBezTo>
                      <a:cubicBezTo>
                        <a:pt x="14" y="3"/>
                        <a:pt x="14" y="0"/>
                        <a:pt x="1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36"/>
                <p:cNvSpPr/>
                <p:nvPr/>
              </p:nvSpPr>
              <p:spPr bwMode="auto">
                <a:xfrm>
                  <a:off x="532" y="1503"/>
                  <a:ext cx="7" cy="6"/>
                </a:xfrm>
                <a:custGeom>
                  <a:avLst/>
                  <a:gdLst>
                    <a:gd name="T0" fmla="*/ 0 w 11"/>
                    <a:gd name="T1" fmla="*/ 4 h 9"/>
                    <a:gd name="T2" fmla="*/ 0 w 11"/>
                    <a:gd name="T3" fmla="*/ 7 h 9"/>
                    <a:gd name="T4" fmla="*/ 3 w 11"/>
                    <a:gd name="T5" fmla="*/ 7 h 9"/>
                    <a:gd name="T6" fmla="*/ 3 w 11"/>
                    <a:gd name="T7" fmla="*/ 4 h 9"/>
                    <a:gd name="T8" fmla="*/ 0 w 11"/>
                    <a:gd name="T9" fmla="*/ 4 h 9"/>
                    <a:gd name="T10" fmla="*/ 1 w 11"/>
                    <a:gd name="T11" fmla="*/ 7 h 9"/>
                    <a:gd name="T12" fmla="*/ 4 w 11"/>
                    <a:gd name="T13" fmla="*/ 6 h 9"/>
                    <a:gd name="T14" fmla="*/ 4 w 11"/>
                    <a:gd name="T15" fmla="*/ 3 h 9"/>
                    <a:gd name="T16" fmla="*/ 1 w 11"/>
                    <a:gd name="T17" fmla="*/ 2 h 9"/>
                    <a:gd name="T18" fmla="*/ 1 w 11"/>
                    <a:gd name="T19" fmla="*/ 7 h 9"/>
                    <a:gd name="T20" fmla="*/ 4 w 11"/>
                    <a:gd name="T21" fmla="*/ 8 h 9"/>
                    <a:gd name="T22" fmla="*/ 6 w 11"/>
                    <a:gd name="T23" fmla="*/ 3 h 9"/>
                    <a:gd name="T24" fmla="*/ 3 w 11"/>
                    <a:gd name="T25" fmla="*/ 3 h 9"/>
                    <a:gd name="T26" fmla="*/ 3 w 11"/>
                    <a:gd name="T27" fmla="*/ 5 h 9"/>
                    <a:gd name="T28" fmla="*/ 6 w 11"/>
                    <a:gd name="T29" fmla="*/ 5 h 9"/>
                    <a:gd name="T30" fmla="*/ 7 w 11"/>
                    <a:gd name="T31" fmla="*/ 3 h 9"/>
                    <a:gd name="T32" fmla="*/ 5 w 11"/>
                    <a:gd name="T33" fmla="*/ 3 h 9"/>
                    <a:gd name="T34" fmla="*/ 5 w 11"/>
                    <a:gd name="T35" fmla="*/ 5 h 9"/>
                    <a:gd name="T36" fmla="*/ 8 w 11"/>
                    <a:gd name="T37" fmla="*/ 5 h 9"/>
                    <a:gd name="T38" fmla="*/ 9 w 11"/>
                    <a:gd name="T39" fmla="*/ 2 h 9"/>
                    <a:gd name="T40" fmla="*/ 6 w 11"/>
                    <a:gd name="T41" fmla="*/ 3 h 9"/>
                    <a:gd name="T42" fmla="*/ 7 w 11"/>
                    <a:gd name="T43" fmla="*/ 5 h 9"/>
                    <a:gd name="T44" fmla="*/ 10 w 11"/>
                    <a:gd name="T45" fmla="*/ 5 h 9"/>
                    <a:gd name="T46" fmla="*/ 10 w 11"/>
                    <a:gd name="T47" fmla="*/ 2 h 9"/>
                    <a:gd name="T48" fmla="*/ 8 w 11"/>
                    <a:gd name="T49" fmla="*/ 2 h 9"/>
                    <a:gd name="T50" fmla="*/ 7 w 11"/>
                    <a:gd name="T51" fmla="*/ 3 h 9"/>
                    <a:gd name="T52" fmla="*/ 10 w 11"/>
                    <a:gd name="T53" fmla="*/ 4 h 9"/>
                    <a:gd name="T54" fmla="*/ 10 w 11"/>
                    <a:gd name="T55" fmla="*/ 1 h 9"/>
                    <a:gd name="T56" fmla="*/ 7 w 11"/>
                    <a:gd name="T57" fmla="*/ 1 h 9"/>
                    <a:gd name="T58" fmla="*/ 7 w 11"/>
                    <a:gd name="T59" fmla="*/ 5 h 9"/>
                    <a:gd name="T60" fmla="*/ 10 w 11"/>
                    <a:gd name="T61" fmla="*/ 5 h 9"/>
                    <a:gd name="T62" fmla="*/ 9 w 11"/>
                    <a:gd name="T63" fmla="*/ 1 h 9"/>
                    <a:gd name="T64" fmla="*/ 6 w 11"/>
                    <a:gd name="T65" fmla="*/ 2 h 9"/>
                    <a:gd name="T66" fmla="*/ 5 w 11"/>
                    <a:gd name="T67" fmla="*/ 5 h 9"/>
                    <a:gd name="T68" fmla="*/ 8 w 11"/>
                    <a:gd name="T69" fmla="*/ 5 h 9"/>
                    <a:gd name="T70" fmla="*/ 8 w 11"/>
                    <a:gd name="T71" fmla="*/ 2 h 9"/>
                    <a:gd name="T72" fmla="*/ 5 w 11"/>
                    <a:gd name="T73" fmla="*/ 2 h 9"/>
                    <a:gd name="T74" fmla="*/ 3 w 11"/>
                    <a:gd name="T75" fmla="*/ 5 h 9"/>
                    <a:gd name="T76" fmla="*/ 6 w 11"/>
                    <a:gd name="T77" fmla="*/ 5 h 9"/>
                    <a:gd name="T78" fmla="*/ 6 w 11"/>
                    <a:gd name="T79" fmla="*/ 2 h 9"/>
                    <a:gd name="T80" fmla="*/ 3 w 11"/>
                    <a:gd name="T81" fmla="*/ 2 h 9"/>
                    <a:gd name="T82" fmla="*/ 2 w 11"/>
                    <a:gd name="T83" fmla="*/ 7 h 9"/>
                    <a:gd name="T84" fmla="*/ 4 w 11"/>
                    <a:gd name="T85" fmla="*/ 7 h 9"/>
                    <a:gd name="T86" fmla="*/ 4 w 11"/>
                    <a:gd name="T87" fmla="*/ 2 h 9"/>
                    <a:gd name="T88" fmla="*/ 1 w 11"/>
                    <a:gd name="T89" fmla="*/ 2 h 9"/>
                    <a:gd name="T90" fmla="*/ 1 w 11"/>
                    <a:gd name="T91" fmla="*/ 6 h 9"/>
                    <a:gd name="T92" fmla="*/ 4 w 11"/>
                    <a:gd name="T93" fmla="*/ 6 h 9"/>
                    <a:gd name="T94" fmla="*/ 3 w 11"/>
                    <a:gd name="T95" fmla="*/ 4 h 9"/>
                    <a:gd name="T96" fmla="*/ 0 w 11"/>
                    <a:gd name="T97" fmla="*/ 4 h 9"/>
                    <a:gd name="T98" fmla="*/ 0 w 11"/>
                    <a:gd name="T99" fmla="*/ 7 h 9"/>
                    <a:gd name="T100" fmla="*/ 3 w 11"/>
                    <a:gd name="T101" fmla="*/ 7 h 9"/>
                    <a:gd name="T102" fmla="*/ 3 w 11"/>
                    <a:gd name="T103" fmla="*/ 4 h 9"/>
                    <a:gd name="T104" fmla="*/ 0 w 11"/>
                    <a:gd name="T105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1" h="9">
                      <a:moveTo>
                        <a:pt x="0" y="4"/>
                      </a:move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2" y="7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5"/>
                        <a:pt x="1" y="6"/>
                        <a:pt x="1" y="7"/>
                      </a:cubicBezTo>
                      <a:cubicBezTo>
                        <a:pt x="1" y="8"/>
                        <a:pt x="4" y="8"/>
                        <a:pt x="4" y="6"/>
                      </a:cubicBezTo>
                      <a:cubicBezTo>
                        <a:pt x="4" y="5"/>
                        <a:pt x="4" y="4"/>
                        <a:pt x="4" y="3"/>
                      </a:cubicBezTo>
                      <a:cubicBezTo>
                        <a:pt x="3" y="3"/>
                        <a:pt x="2" y="3"/>
                        <a:pt x="1" y="2"/>
                      </a:cubicBezTo>
                      <a:cubicBezTo>
                        <a:pt x="2" y="4"/>
                        <a:pt x="1" y="6"/>
                        <a:pt x="1" y="7"/>
                      </a:cubicBezTo>
                      <a:cubicBezTo>
                        <a:pt x="1" y="9"/>
                        <a:pt x="4" y="9"/>
                        <a:pt x="4" y="8"/>
                      </a:cubicBezTo>
                      <a:cubicBezTo>
                        <a:pt x="5" y="6"/>
                        <a:pt x="5" y="5"/>
                        <a:pt x="6" y="3"/>
                      </a:cubicBezTo>
                      <a:cubicBezTo>
                        <a:pt x="5" y="3"/>
                        <a:pt x="4" y="3"/>
                        <a:pt x="3" y="3"/>
                      </a:cubicBezTo>
                      <a:cubicBezTo>
                        <a:pt x="3" y="4"/>
                        <a:pt x="3" y="5"/>
                        <a:pt x="3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7" y="3"/>
                        <a:pt x="6" y="3"/>
                        <a:pt x="5" y="3"/>
                      </a:cubicBezTo>
                      <a:cubicBezTo>
                        <a:pt x="5" y="4"/>
                        <a:pt x="5" y="4"/>
                        <a:pt x="5" y="5"/>
                      </a:cubicBezTo>
                      <a:cubicBezTo>
                        <a:pt x="5" y="7"/>
                        <a:pt x="8" y="7"/>
                        <a:pt x="8" y="5"/>
                      </a:cubicBezTo>
                      <a:cubicBezTo>
                        <a:pt x="8" y="4"/>
                        <a:pt x="8" y="3"/>
                        <a:pt x="9" y="2"/>
                      </a:cubicBezTo>
                      <a:cubicBezTo>
                        <a:pt x="8" y="2"/>
                        <a:pt x="7" y="3"/>
                        <a:pt x="6" y="3"/>
                      </a:cubicBezTo>
                      <a:cubicBezTo>
                        <a:pt x="7" y="4"/>
                        <a:pt x="7" y="4"/>
                        <a:pt x="7" y="5"/>
                      </a:cubicBezTo>
                      <a:cubicBezTo>
                        <a:pt x="7" y="7"/>
                        <a:pt x="10" y="7"/>
                        <a:pt x="10" y="5"/>
                      </a:cubicBezTo>
                      <a:cubicBezTo>
                        <a:pt x="10" y="4"/>
                        <a:pt x="10" y="3"/>
                        <a:pt x="10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7" y="3"/>
                      </a:cubicBezTo>
                      <a:cubicBezTo>
                        <a:pt x="7" y="5"/>
                        <a:pt x="10" y="5"/>
                        <a:pt x="10" y="4"/>
                      </a:cubicBezTo>
                      <a:cubicBezTo>
                        <a:pt x="11" y="2"/>
                        <a:pt x="11" y="2"/>
                        <a:pt x="10" y="1"/>
                      </a:cubicBezTo>
                      <a:cubicBezTo>
                        <a:pt x="9" y="0"/>
                        <a:pt x="8" y="0"/>
                        <a:pt x="7" y="1"/>
                      </a:cubicBezTo>
                      <a:cubicBezTo>
                        <a:pt x="7" y="2"/>
                        <a:pt x="7" y="4"/>
                        <a:pt x="7" y="5"/>
                      </a:cubicBezTo>
                      <a:cubicBezTo>
                        <a:pt x="8" y="5"/>
                        <a:pt x="9" y="5"/>
                        <a:pt x="10" y="5"/>
                      </a:cubicBezTo>
                      <a:cubicBezTo>
                        <a:pt x="10" y="3"/>
                        <a:pt x="9" y="2"/>
                        <a:pt x="9" y="1"/>
                      </a:cubicBezTo>
                      <a:cubicBezTo>
                        <a:pt x="8" y="0"/>
                        <a:pt x="6" y="1"/>
                        <a:pt x="6" y="2"/>
                      </a:cubicBezTo>
                      <a:cubicBezTo>
                        <a:pt x="5" y="3"/>
                        <a:pt x="5" y="4"/>
                        <a:pt x="5" y="5"/>
                      </a:cubicBezTo>
                      <a:cubicBezTo>
                        <a:pt x="6" y="5"/>
                        <a:pt x="7" y="5"/>
                        <a:pt x="8" y="5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1"/>
                        <a:pt x="5" y="2"/>
                      </a:cubicBezTo>
                      <a:cubicBezTo>
                        <a:pt x="4" y="3"/>
                        <a:pt x="4" y="4"/>
                        <a:pt x="3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3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7"/>
                        <a:pt x="3" y="7"/>
                        <a:pt x="4" y="7"/>
                      </a:cubicBez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ubicBezTo>
                        <a:pt x="2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9"/>
                        <a:pt x="3" y="9"/>
                        <a:pt x="3" y="7"/>
                      </a:cubicBezTo>
                      <a:cubicBezTo>
                        <a:pt x="3" y="6"/>
                        <a:pt x="3" y="5"/>
                        <a:pt x="3" y="4"/>
                      </a:cubicBezTo>
                      <a:cubicBezTo>
                        <a:pt x="3" y="2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37"/>
                <p:cNvSpPr/>
                <p:nvPr/>
              </p:nvSpPr>
              <p:spPr bwMode="auto">
                <a:xfrm>
                  <a:off x="520" y="1503"/>
                  <a:ext cx="5" cy="5"/>
                </a:xfrm>
                <a:custGeom>
                  <a:avLst/>
                  <a:gdLst>
                    <a:gd name="T0" fmla="*/ 1 w 8"/>
                    <a:gd name="T1" fmla="*/ 4 h 8"/>
                    <a:gd name="T2" fmla="*/ 2 w 8"/>
                    <a:gd name="T3" fmla="*/ 6 h 8"/>
                    <a:gd name="T4" fmla="*/ 4 w 8"/>
                    <a:gd name="T5" fmla="*/ 5 h 8"/>
                    <a:gd name="T6" fmla="*/ 3 w 8"/>
                    <a:gd name="T7" fmla="*/ 2 h 8"/>
                    <a:gd name="T8" fmla="*/ 1 w 8"/>
                    <a:gd name="T9" fmla="*/ 3 h 8"/>
                    <a:gd name="T10" fmla="*/ 3 w 8"/>
                    <a:gd name="T11" fmla="*/ 6 h 8"/>
                    <a:gd name="T12" fmla="*/ 6 w 8"/>
                    <a:gd name="T13" fmla="*/ 7 h 8"/>
                    <a:gd name="T14" fmla="*/ 7 w 8"/>
                    <a:gd name="T15" fmla="*/ 3 h 8"/>
                    <a:gd name="T16" fmla="*/ 4 w 8"/>
                    <a:gd name="T17" fmla="*/ 3 h 8"/>
                    <a:gd name="T18" fmla="*/ 4 w 8"/>
                    <a:gd name="T19" fmla="*/ 5 h 8"/>
                    <a:gd name="T20" fmla="*/ 6 w 8"/>
                    <a:gd name="T21" fmla="*/ 7 h 8"/>
                    <a:gd name="T22" fmla="*/ 7 w 8"/>
                    <a:gd name="T23" fmla="*/ 2 h 8"/>
                    <a:gd name="T24" fmla="*/ 4 w 8"/>
                    <a:gd name="T25" fmla="*/ 2 h 8"/>
                    <a:gd name="T26" fmla="*/ 3 w 8"/>
                    <a:gd name="T27" fmla="*/ 6 h 8"/>
                    <a:gd name="T28" fmla="*/ 6 w 8"/>
                    <a:gd name="T29" fmla="*/ 6 h 8"/>
                    <a:gd name="T30" fmla="*/ 5 w 8"/>
                    <a:gd name="T31" fmla="*/ 4 h 8"/>
                    <a:gd name="T32" fmla="*/ 3 w 8"/>
                    <a:gd name="T33" fmla="*/ 2 h 8"/>
                    <a:gd name="T34" fmla="*/ 1 w 8"/>
                    <a:gd name="T35" fmla="*/ 3 h 8"/>
                    <a:gd name="T36" fmla="*/ 2 w 8"/>
                    <a:gd name="T37" fmla="*/ 6 h 8"/>
                    <a:gd name="T38" fmla="*/ 5 w 8"/>
                    <a:gd name="T39" fmla="*/ 6 h 8"/>
                    <a:gd name="T40" fmla="*/ 4 w 8"/>
                    <a:gd name="T41" fmla="*/ 3 h 8"/>
                    <a:gd name="T42" fmla="*/ 1 w 8"/>
                    <a:gd name="T43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" h="8">
                      <a:moveTo>
                        <a:pt x="1" y="4"/>
                      </a:moveTo>
                      <a:cubicBezTo>
                        <a:pt x="1" y="5"/>
                        <a:pt x="2" y="5"/>
                        <a:pt x="2" y="6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4"/>
                        <a:pt x="4" y="3"/>
                        <a:pt x="3" y="2"/>
                      </a:cubicBezTo>
                      <a:cubicBezTo>
                        <a:pt x="2" y="0"/>
                        <a:pt x="0" y="1"/>
                        <a:pt x="1" y="3"/>
                      </a:cubicBezTo>
                      <a:cubicBezTo>
                        <a:pt x="1" y="4"/>
                        <a:pt x="3" y="5"/>
                        <a:pt x="3" y="6"/>
                      </a:cubicBezTo>
                      <a:cubicBezTo>
                        <a:pt x="3" y="8"/>
                        <a:pt x="6" y="8"/>
                        <a:pt x="6" y="7"/>
                      </a:cubicBezTo>
                      <a:cubicBezTo>
                        <a:pt x="6" y="5"/>
                        <a:pt x="7" y="4"/>
                        <a:pt x="7" y="3"/>
                      </a:cubicBezTo>
                      <a:cubicBezTo>
                        <a:pt x="6" y="3"/>
                        <a:pt x="5" y="3"/>
                        <a:pt x="4" y="3"/>
                      </a:cubicBezTo>
                      <a:cubicBezTo>
                        <a:pt x="5" y="4"/>
                        <a:pt x="5" y="4"/>
                        <a:pt x="4" y="5"/>
                      </a:cubicBezTo>
                      <a:cubicBezTo>
                        <a:pt x="3" y="6"/>
                        <a:pt x="5" y="8"/>
                        <a:pt x="6" y="7"/>
                      </a:cubicBezTo>
                      <a:cubicBezTo>
                        <a:pt x="7" y="6"/>
                        <a:pt x="8" y="4"/>
                        <a:pt x="7" y="2"/>
                      </a:cubicBezTo>
                      <a:cubicBezTo>
                        <a:pt x="7" y="1"/>
                        <a:pt x="5" y="1"/>
                        <a:pt x="4" y="2"/>
                      </a:cubicBezTo>
                      <a:cubicBezTo>
                        <a:pt x="4" y="4"/>
                        <a:pt x="4" y="5"/>
                        <a:pt x="3" y="6"/>
                      </a:cubicBezTo>
                      <a:cubicBezTo>
                        <a:pt x="4" y="6"/>
                        <a:pt x="5" y="6"/>
                        <a:pt x="6" y="6"/>
                      </a:cubicBezTo>
                      <a:cubicBezTo>
                        <a:pt x="6" y="5"/>
                        <a:pt x="6" y="4"/>
                        <a:pt x="5" y="4"/>
                      </a:cubicBezTo>
                      <a:cubicBezTo>
                        <a:pt x="5" y="3"/>
                        <a:pt x="4" y="2"/>
                        <a:pt x="3" y="2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4"/>
                        <a:pt x="2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1"/>
                        <a:pt x="1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38"/>
                <p:cNvSpPr/>
                <p:nvPr/>
              </p:nvSpPr>
              <p:spPr bwMode="auto">
                <a:xfrm>
                  <a:off x="536" y="1469"/>
                  <a:ext cx="4" cy="35"/>
                </a:xfrm>
                <a:custGeom>
                  <a:avLst/>
                  <a:gdLst>
                    <a:gd name="T0" fmla="*/ 5 w 7"/>
                    <a:gd name="T1" fmla="*/ 51 h 53"/>
                    <a:gd name="T2" fmla="*/ 6 w 7"/>
                    <a:gd name="T3" fmla="*/ 20 h 53"/>
                    <a:gd name="T4" fmla="*/ 4 w 7"/>
                    <a:gd name="T5" fmla="*/ 2 h 53"/>
                    <a:gd name="T6" fmla="*/ 1 w 7"/>
                    <a:gd name="T7" fmla="*/ 3 h 53"/>
                    <a:gd name="T8" fmla="*/ 3 w 7"/>
                    <a:gd name="T9" fmla="*/ 22 h 53"/>
                    <a:gd name="T10" fmla="*/ 2 w 7"/>
                    <a:gd name="T11" fmla="*/ 51 h 53"/>
                    <a:gd name="T12" fmla="*/ 5 w 7"/>
                    <a:gd name="T13" fmla="*/ 5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3">
                      <a:moveTo>
                        <a:pt x="5" y="51"/>
                      </a:moveTo>
                      <a:cubicBezTo>
                        <a:pt x="5" y="41"/>
                        <a:pt x="5" y="30"/>
                        <a:pt x="6" y="20"/>
                      </a:cubicBezTo>
                      <a:cubicBezTo>
                        <a:pt x="6" y="14"/>
                        <a:pt x="7" y="7"/>
                        <a:pt x="4" y="2"/>
                      </a:cubicBezTo>
                      <a:cubicBezTo>
                        <a:pt x="3" y="0"/>
                        <a:pt x="0" y="2"/>
                        <a:pt x="1" y="3"/>
                      </a:cubicBezTo>
                      <a:cubicBezTo>
                        <a:pt x="4" y="9"/>
                        <a:pt x="3" y="16"/>
                        <a:pt x="3" y="22"/>
                      </a:cubicBezTo>
                      <a:cubicBezTo>
                        <a:pt x="2" y="32"/>
                        <a:pt x="2" y="42"/>
                        <a:pt x="2" y="51"/>
                      </a:cubicBezTo>
                      <a:cubicBezTo>
                        <a:pt x="2" y="53"/>
                        <a:pt x="5" y="53"/>
                        <a:pt x="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39"/>
                <p:cNvSpPr/>
                <p:nvPr/>
              </p:nvSpPr>
              <p:spPr bwMode="auto">
                <a:xfrm>
                  <a:off x="517" y="1470"/>
                  <a:ext cx="21" cy="6"/>
                </a:xfrm>
                <a:custGeom>
                  <a:avLst/>
                  <a:gdLst>
                    <a:gd name="T0" fmla="*/ 4 w 32"/>
                    <a:gd name="T1" fmla="*/ 6 h 10"/>
                    <a:gd name="T2" fmla="*/ 3 w 32"/>
                    <a:gd name="T3" fmla="*/ 3 h 10"/>
                    <a:gd name="T4" fmla="*/ 0 w 32"/>
                    <a:gd name="T5" fmla="*/ 3 h 10"/>
                    <a:gd name="T6" fmla="*/ 0 w 32"/>
                    <a:gd name="T7" fmla="*/ 7 h 10"/>
                    <a:gd name="T8" fmla="*/ 3 w 32"/>
                    <a:gd name="T9" fmla="*/ 8 h 10"/>
                    <a:gd name="T10" fmla="*/ 13 w 32"/>
                    <a:gd name="T11" fmla="*/ 4 h 10"/>
                    <a:gd name="T12" fmla="*/ 30 w 32"/>
                    <a:gd name="T13" fmla="*/ 5 h 10"/>
                    <a:gd name="T14" fmla="*/ 29 w 32"/>
                    <a:gd name="T15" fmla="*/ 2 h 10"/>
                    <a:gd name="T16" fmla="*/ 28 w 32"/>
                    <a:gd name="T17" fmla="*/ 3 h 10"/>
                    <a:gd name="T18" fmla="*/ 30 w 32"/>
                    <a:gd name="T19" fmla="*/ 5 h 10"/>
                    <a:gd name="T20" fmla="*/ 31 w 32"/>
                    <a:gd name="T21" fmla="*/ 4 h 10"/>
                    <a:gd name="T22" fmla="*/ 30 w 32"/>
                    <a:gd name="T23" fmla="*/ 2 h 10"/>
                    <a:gd name="T24" fmla="*/ 17 w 32"/>
                    <a:gd name="T25" fmla="*/ 1 h 10"/>
                    <a:gd name="T26" fmla="*/ 6 w 32"/>
                    <a:gd name="T27" fmla="*/ 0 h 10"/>
                    <a:gd name="T28" fmla="*/ 0 w 32"/>
                    <a:gd name="T29" fmla="*/ 8 h 10"/>
                    <a:gd name="T30" fmla="*/ 3 w 32"/>
                    <a:gd name="T31" fmla="*/ 8 h 10"/>
                    <a:gd name="T32" fmla="*/ 3 w 32"/>
                    <a:gd name="T33" fmla="*/ 3 h 10"/>
                    <a:gd name="T34" fmla="*/ 0 w 32"/>
                    <a:gd name="T35" fmla="*/ 3 h 10"/>
                    <a:gd name="T36" fmla="*/ 1 w 32"/>
                    <a:gd name="T37" fmla="*/ 6 h 10"/>
                    <a:gd name="T38" fmla="*/ 4 w 32"/>
                    <a:gd name="T3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2" h="10">
                      <a:moveTo>
                        <a:pt x="4" y="6"/>
                      </a:move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1"/>
                        <a:pt x="0" y="1"/>
                        <a:pt x="0" y="3"/>
                      </a:cubicBezTo>
                      <a:cubicBezTo>
                        <a:pt x="1" y="4"/>
                        <a:pt x="0" y="6"/>
                        <a:pt x="0" y="7"/>
                      </a:cubicBezTo>
                      <a:cubicBezTo>
                        <a:pt x="1" y="8"/>
                        <a:pt x="2" y="8"/>
                        <a:pt x="3" y="8"/>
                      </a:cubicBezTo>
                      <a:cubicBezTo>
                        <a:pt x="3" y="2"/>
                        <a:pt x="9" y="3"/>
                        <a:pt x="13" y="4"/>
                      </a:cubicBezTo>
                      <a:cubicBezTo>
                        <a:pt x="19" y="5"/>
                        <a:pt x="24" y="4"/>
                        <a:pt x="30" y="5"/>
                      </a:cubicBezTo>
                      <a:cubicBezTo>
                        <a:pt x="30" y="4"/>
                        <a:pt x="30" y="3"/>
                        <a:pt x="29" y="2"/>
                      </a:cubicBezTo>
                      <a:cubicBezTo>
                        <a:pt x="29" y="3"/>
                        <a:pt x="29" y="3"/>
                        <a:pt x="28" y="3"/>
                      </a:cubicBezTo>
                      <a:cubicBezTo>
                        <a:pt x="27" y="4"/>
                        <a:pt x="29" y="6"/>
                        <a:pt x="30" y="5"/>
                      </a:cubicBezTo>
                      <a:cubicBezTo>
                        <a:pt x="31" y="5"/>
                        <a:pt x="31" y="5"/>
                        <a:pt x="31" y="4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6" y="2"/>
                        <a:pt x="22" y="2"/>
                        <a:pt x="17" y="1"/>
                      </a:cubicBezTo>
                      <a:cubicBezTo>
                        <a:pt x="13" y="1"/>
                        <a:pt x="10" y="0"/>
                        <a:pt x="6" y="0"/>
                      </a:cubicBezTo>
                      <a:cubicBezTo>
                        <a:pt x="1" y="1"/>
                        <a:pt x="0" y="4"/>
                        <a:pt x="0" y="8"/>
                      </a:cubicBezTo>
                      <a:cubicBezTo>
                        <a:pt x="0" y="9"/>
                        <a:pt x="3" y="10"/>
                        <a:pt x="3" y="8"/>
                      </a:cubicBezTo>
                      <a:cubicBezTo>
                        <a:pt x="3" y="6"/>
                        <a:pt x="3" y="5"/>
                        <a:pt x="3" y="3"/>
                      </a:cubicBezTo>
                      <a:cubicBezTo>
                        <a:pt x="2" y="3"/>
                        <a:pt x="1" y="3"/>
                        <a:pt x="0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8"/>
                        <a:pt x="4" y="8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40"/>
                <p:cNvSpPr/>
                <p:nvPr/>
              </p:nvSpPr>
              <p:spPr bwMode="auto">
                <a:xfrm>
                  <a:off x="519" y="1469"/>
                  <a:ext cx="21" cy="6"/>
                </a:xfrm>
                <a:custGeom>
                  <a:avLst/>
                  <a:gdLst>
                    <a:gd name="T0" fmla="*/ 3 w 31"/>
                    <a:gd name="T1" fmla="*/ 6 h 9"/>
                    <a:gd name="T2" fmla="*/ 5 w 31"/>
                    <a:gd name="T3" fmla="*/ 7 h 9"/>
                    <a:gd name="T4" fmla="*/ 10 w 31"/>
                    <a:gd name="T5" fmla="*/ 6 h 9"/>
                    <a:gd name="T6" fmla="*/ 10 w 31"/>
                    <a:gd name="T7" fmla="*/ 3 h 9"/>
                    <a:gd name="T8" fmla="*/ 2 w 31"/>
                    <a:gd name="T9" fmla="*/ 4 h 9"/>
                    <a:gd name="T10" fmla="*/ 2 w 31"/>
                    <a:gd name="T11" fmla="*/ 7 h 9"/>
                    <a:gd name="T12" fmla="*/ 9 w 31"/>
                    <a:gd name="T13" fmla="*/ 6 h 9"/>
                    <a:gd name="T14" fmla="*/ 8 w 31"/>
                    <a:gd name="T15" fmla="*/ 3 h 9"/>
                    <a:gd name="T16" fmla="*/ 4 w 31"/>
                    <a:gd name="T17" fmla="*/ 3 h 9"/>
                    <a:gd name="T18" fmla="*/ 4 w 31"/>
                    <a:gd name="T19" fmla="*/ 6 h 9"/>
                    <a:gd name="T20" fmla="*/ 16 w 31"/>
                    <a:gd name="T21" fmla="*/ 5 h 9"/>
                    <a:gd name="T22" fmla="*/ 16 w 31"/>
                    <a:gd name="T23" fmla="*/ 2 h 9"/>
                    <a:gd name="T24" fmla="*/ 10 w 31"/>
                    <a:gd name="T25" fmla="*/ 3 h 9"/>
                    <a:gd name="T26" fmla="*/ 11 w 31"/>
                    <a:gd name="T27" fmla="*/ 6 h 9"/>
                    <a:gd name="T28" fmla="*/ 21 w 31"/>
                    <a:gd name="T29" fmla="*/ 5 h 9"/>
                    <a:gd name="T30" fmla="*/ 21 w 31"/>
                    <a:gd name="T31" fmla="*/ 2 h 9"/>
                    <a:gd name="T32" fmla="*/ 8 w 31"/>
                    <a:gd name="T33" fmla="*/ 3 h 9"/>
                    <a:gd name="T34" fmla="*/ 9 w 31"/>
                    <a:gd name="T35" fmla="*/ 5 h 9"/>
                    <a:gd name="T36" fmla="*/ 21 w 31"/>
                    <a:gd name="T37" fmla="*/ 4 h 9"/>
                    <a:gd name="T38" fmla="*/ 21 w 31"/>
                    <a:gd name="T39" fmla="*/ 1 h 9"/>
                    <a:gd name="T40" fmla="*/ 15 w 31"/>
                    <a:gd name="T41" fmla="*/ 1 h 9"/>
                    <a:gd name="T42" fmla="*/ 15 w 31"/>
                    <a:gd name="T43" fmla="*/ 4 h 9"/>
                    <a:gd name="T44" fmla="*/ 28 w 31"/>
                    <a:gd name="T45" fmla="*/ 2 h 9"/>
                    <a:gd name="T46" fmla="*/ 30 w 31"/>
                    <a:gd name="T47" fmla="*/ 5 h 9"/>
                    <a:gd name="T48" fmla="*/ 30 w 31"/>
                    <a:gd name="T49" fmla="*/ 4 h 9"/>
                    <a:gd name="T50" fmla="*/ 31 w 31"/>
                    <a:gd name="T51" fmla="*/ 3 h 9"/>
                    <a:gd name="T52" fmla="*/ 31 w 31"/>
                    <a:gd name="T53" fmla="*/ 3 h 9"/>
                    <a:gd name="T54" fmla="*/ 30 w 31"/>
                    <a:gd name="T55" fmla="*/ 1 h 9"/>
                    <a:gd name="T56" fmla="*/ 15 w 31"/>
                    <a:gd name="T57" fmla="*/ 1 h 9"/>
                    <a:gd name="T58" fmla="*/ 16 w 31"/>
                    <a:gd name="T59" fmla="*/ 4 h 9"/>
                    <a:gd name="T60" fmla="*/ 21 w 31"/>
                    <a:gd name="T61" fmla="*/ 4 h 9"/>
                    <a:gd name="T62" fmla="*/ 21 w 31"/>
                    <a:gd name="T63" fmla="*/ 1 h 9"/>
                    <a:gd name="T64" fmla="*/ 7 w 31"/>
                    <a:gd name="T65" fmla="*/ 3 h 9"/>
                    <a:gd name="T66" fmla="*/ 8 w 31"/>
                    <a:gd name="T67" fmla="*/ 6 h 9"/>
                    <a:gd name="T68" fmla="*/ 21 w 31"/>
                    <a:gd name="T69" fmla="*/ 5 h 9"/>
                    <a:gd name="T70" fmla="*/ 21 w 31"/>
                    <a:gd name="T71" fmla="*/ 2 h 9"/>
                    <a:gd name="T72" fmla="*/ 10 w 31"/>
                    <a:gd name="T73" fmla="*/ 3 h 9"/>
                    <a:gd name="T74" fmla="*/ 11 w 31"/>
                    <a:gd name="T75" fmla="*/ 6 h 9"/>
                    <a:gd name="T76" fmla="*/ 16 w 31"/>
                    <a:gd name="T77" fmla="*/ 5 h 9"/>
                    <a:gd name="T78" fmla="*/ 16 w 31"/>
                    <a:gd name="T79" fmla="*/ 2 h 9"/>
                    <a:gd name="T80" fmla="*/ 3 w 31"/>
                    <a:gd name="T81" fmla="*/ 4 h 9"/>
                    <a:gd name="T82" fmla="*/ 4 w 31"/>
                    <a:gd name="T83" fmla="*/ 6 h 9"/>
                    <a:gd name="T84" fmla="*/ 9 w 31"/>
                    <a:gd name="T85" fmla="*/ 6 h 9"/>
                    <a:gd name="T86" fmla="*/ 8 w 31"/>
                    <a:gd name="T87" fmla="*/ 3 h 9"/>
                    <a:gd name="T88" fmla="*/ 2 w 31"/>
                    <a:gd name="T89" fmla="*/ 4 h 9"/>
                    <a:gd name="T90" fmla="*/ 2 w 31"/>
                    <a:gd name="T91" fmla="*/ 7 h 9"/>
                    <a:gd name="T92" fmla="*/ 11 w 31"/>
                    <a:gd name="T93" fmla="*/ 6 h 9"/>
                    <a:gd name="T94" fmla="*/ 10 w 31"/>
                    <a:gd name="T95" fmla="*/ 3 h 9"/>
                    <a:gd name="T96" fmla="*/ 1 w 31"/>
                    <a:gd name="T97" fmla="*/ 5 h 9"/>
                    <a:gd name="T98" fmla="*/ 0 w 31"/>
                    <a:gd name="T99" fmla="*/ 6 h 9"/>
                    <a:gd name="T100" fmla="*/ 1 w 31"/>
                    <a:gd name="T101" fmla="*/ 8 h 9"/>
                    <a:gd name="T102" fmla="*/ 3 w 31"/>
                    <a:gd name="T103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1" h="9">
                      <a:moveTo>
                        <a:pt x="3" y="6"/>
                      </a:moveTo>
                      <a:cubicBezTo>
                        <a:pt x="3" y="7"/>
                        <a:pt x="4" y="8"/>
                        <a:pt x="5" y="7"/>
                      </a:cubicBezTo>
                      <a:cubicBezTo>
                        <a:pt x="7" y="6"/>
                        <a:pt x="9" y="6"/>
                        <a:pt x="10" y="6"/>
                      </a:cubicBezTo>
                      <a:cubicBezTo>
                        <a:pt x="10" y="5"/>
                        <a:pt x="10" y="4"/>
                        <a:pt x="10" y="3"/>
                      </a:cubicBezTo>
                      <a:cubicBezTo>
                        <a:pt x="7" y="4"/>
                        <a:pt x="5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5" y="7"/>
                        <a:pt x="7" y="6"/>
                        <a:pt x="9" y="6"/>
                      </a:cubicBezTo>
                      <a:cubicBezTo>
                        <a:pt x="11" y="5"/>
                        <a:pt x="10" y="3"/>
                        <a:pt x="8" y="3"/>
                      </a:cubicBezTo>
                      <a:cubicBezTo>
                        <a:pt x="7" y="3"/>
                        <a:pt x="5" y="3"/>
                        <a:pt x="4" y="3"/>
                      </a:cubicBezTo>
                      <a:cubicBezTo>
                        <a:pt x="4" y="4"/>
                        <a:pt x="4" y="5"/>
                        <a:pt x="4" y="6"/>
                      </a:cubicBezTo>
                      <a:cubicBezTo>
                        <a:pt x="8" y="5"/>
                        <a:pt x="12" y="5"/>
                        <a:pt x="16" y="5"/>
                      </a:cubicBezTo>
                      <a:cubicBezTo>
                        <a:pt x="18" y="5"/>
                        <a:pt x="18" y="3"/>
                        <a:pt x="16" y="2"/>
                      </a:cubicBezTo>
                      <a:cubicBezTo>
                        <a:pt x="14" y="2"/>
                        <a:pt x="12" y="3"/>
                        <a:pt x="10" y="3"/>
                      </a:cubicBezTo>
                      <a:cubicBezTo>
                        <a:pt x="8" y="3"/>
                        <a:pt x="9" y="6"/>
                        <a:pt x="11" y="6"/>
                      </a:cubicBezTo>
                      <a:cubicBezTo>
                        <a:pt x="14" y="5"/>
                        <a:pt x="17" y="5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16" y="2"/>
                        <a:pt x="12" y="3"/>
                        <a:pt x="8" y="3"/>
                      </a:cubicBezTo>
                      <a:cubicBezTo>
                        <a:pt x="8" y="4"/>
                        <a:pt x="9" y="4"/>
                        <a:pt x="9" y="5"/>
                      </a:cubicBezTo>
                      <a:cubicBezTo>
                        <a:pt x="12" y="2"/>
                        <a:pt x="17" y="3"/>
                        <a:pt x="21" y="4"/>
                      </a:cubicBezTo>
                      <a:cubicBezTo>
                        <a:pt x="23" y="4"/>
                        <a:pt x="23" y="1"/>
                        <a:pt x="21" y="1"/>
                      </a:cubicBezTo>
                      <a:cubicBezTo>
                        <a:pt x="19" y="1"/>
                        <a:pt x="17" y="1"/>
                        <a:pt x="15" y="1"/>
                      </a:cubicBezTo>
                      <a:cubicBezTo>
                        <a:pt x="13" y="2"/>
                        <a:pt x="14" y="4"/>
                        <a:pt x="15" y="4"/>
                      </a:cubicBezTo>
                      <a:cubicBezTo>
                        <a:pt x="20" y="4"/>
                        <a:pt x="24" y="4"/>
                        <a:pt x="28" y="2"/>
                      </a:cubicBezTo>
                      <a:cubicBezTo>
                        <a:pt x="27" y="3"/>
                        <a:pt x="28" y="6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1" y="4"/>
                        <a:pt x="31" y="4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5" y="1"/>
                        <a:pt x="20" y="1"/>
                        <a:pt x="15" y="1"/>
                      </a:cubicBezTo>
                      <a:cubicBezTo>
                        <a:pt x="15" y="2"/>
                        <a:pt x="16" y="3"/>
                        <a:pt x="16" y="4"/>
                      </a:cubicBezTo>
                      <a:cubicBezTo>
                        <a:pt x="17" y="4"/>
                        <a:pt x="19" y="3"/>
                        <a:pt x="21" y="4"/>
                      </a:cubicBezTo>
                      <a:cubicBezTo>
                        <a:pt x="21" y="3"/>
                        <a:pt x="21" y="2"/>
                        <a:pt x="21" y="1"/>
                      </a:cubicBezTo>
                      <a:cubicBezTo>
                        <a:pt x="16" y="1"/>
                        <a:pt x="11" y="0"/>
                        <a:pt x="7" y="3"/>
                      </a:cubicBezTo>
                      <a:cubicBezTo>
                        <a:pt x="6" y="4"/>
                        <a:pt x="7" y="5"/>
                        <a:pt x="8" y="6"/>
                      </a:cubicBezTo>
                      <a:cubicBezTo>
                        <a:pt x="12" y="6"/>
                        <a:pt x="16" y="5"/>
                        <a:pt x="21" y="5"/>
                      </a:cubicBezTo>
                      <a:cubicBezTo>
                        <a:pt x="22" y="5"/>
                        <a:pt x="22" y="2"/>
                        <a:pt x="21" y="2"/>
                      </a:cubicBezTo>
                      <a:cubicBezTo>
                        <a:pt x="17" y="2"/>
                        <a:pt x="14" y="2"/>
                        <a:pt x="10" y="3"/>
                      </a:cubicBezTo>
                      <a:cubicBezTo>
                        <a:pt x="10" y="4"/>
                        <a:pt x="11" y="5"/>
                        <a:pt x="11" y="6"/>
                      </a:cubicBezTo>
                      <a:cubicBezTo>
                        <a:pt x="13" y="5"/>
                        <a:pt x="14" y="5"/>
                        <a:pt x="16" y="5"/>
                      </a:cubicBezTo>
                      <a:cubicBezTo>
                        <a:pt x="16" y="4"/>
                        <a:pt x="16" y="3"/>
                        <a:pt x="16" y="2"/>
                      </a:cubicBezTo>
                      <a:cubicBezTo>
                        <a:pt x="11" y="2"/>
                        <a:pt x="7" y="2"/>
                        <a:pt x="3" y="4"/>
                      </a:cubicBezTo>
                      <a:cubicBezTo>
                        <a:pt x="2" y="4"/>
                        <a:pt x="2" y="6"/>
                        <a:pt x="4" y="6"/>
                      </a:cubicBezTo>
                      <a:cubicBezTo>
                        <a:pt x="5" y="6"/>
                        <a:pt x="7" y="6"/>
                        <a:pt x="9" y="6"/>
                      </a:cubicBezTo>
                      <a:cubicBezTo>
                        <a:pt x="9" y="5"/>
                        <a:pt x="9" y="4"/>
                        <a:pt x="8" y="3"/>
                      </a:cubicBezTo>
                      <a:cubicBezTo>
                        <a:pt x="6" y="3"/>
                        <a:pt x="4" y="4"/>
                        <a:pt x="2" y="4"/>
                      </a:cubicBezTo>
                      <a:cubicBezTo>
                        <a:pt x="0" y="4"/>
                        <a:pt x="0" y="7"/>
                        <a:pt x="2" y="7"/>
                      </a:cubicBezTo>
                      <a:cubicBezTo>
                        <a:pt x="5" y="7"/>
                        <a:pt x="8" y="7"/>
                        <a:pt x="11" y="6"/>
                      </a:cubicBezTo>
                      <a:cubicBezTo>
                        <a:pt x="12" y="6"/>
                        <a:pt x="12" y="3"/>
                        <a:pt x="10" y="3"/>
                      </a:cubicBezTo>
                      <a:cubicBezTo>
                        <a:pt x="7" y="4"/>
                        <a:pt x="4" y="4"/>
                        <a:pt x="1" y="5"/>
                      </a:cubicBezTo>
                      <a:cubicBezTo>
                        <a:pt x="1" y="5"/>
                        <a:pt x="0" y="6"/>
                        <a:pt x="0" y="6"/>
                      </a:cubicBezTo>
                      <a:cubicBezTo>
                        <a:pt x="0" y="7"/>
                        <a:pt x="1" y="8"/>
                        <a:pt x="1" y="8"/>
                      </a:cubicBezTo>
                      <a:cubicBezTo>
                        <a:pt x="3" y="9"/>
                        <a:pt x="4" y="7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41"/>
                <p:cNvSpPr/>
                <p:nvPr/>
              </p:nvSpPr>
              <p:spPr bwMode="auto">
                <a:xfrm>
                  <a:off x="546" y="1469"/>
                  <a:ext cx="9" cy="12"/>
                </a:xfrm>
                <a:custGeom>
                  <a:avLst/>
                  <a:gdLst>
                    <a:gd name="T0" fmla="*/ 5 w 14"/>
                    <a:gd name="T1" fmla="*/ 15 h 18"/>
                    <a:gd name="T2" fmla="*/ 5 w 14"/>
                    <a:gd name="T3" fmla="*/ 2 h 18"/>
                    <a:gd name="T4" fmla="*/ 4 w 14"/>
                    <a:gd name="T5" fmla="*/ 3 h 18"/>
                    <a:gd name="T6" fmla="*/ 10 w 14"/>
                    <a:gd name="T7" fmla="*/ 4 h 18"/>
                    <a:gd name="T8" fmla="*/ 10 w 14"/>
                    <a:gd name="T9" fmla="*/ 8 h 18"/>
                    <a:gd name="T10" fmla="*/ 10 w 14"/>
                    <a:gd name="T11" fmla="*/ 16 h 18"/>
                    <a:gd name="T12" fmla="*/ 11 w 14"/>
                    <a:gd name="T13" fmla="*/ 15 h 18"/>
                    <a:gd name="T14" fmla="*/ 3 w 14"/>
                    <a:gd name="T15" fmla="*/ 15 h 18"/>
                    <a:gd name="T16" fmla="*/ 2 w 14"/>
                    <a:gd name="T17" fmla="*/ 17 h 18"/>
                    <a:gd name="T18" fmla="*/ 11 w 14"/>
                    <a:gd name="T19" fmla="*/ 18 h 18"/>
                    <a:gd name="T20" fmla="*/ 13 w 14"/>
                    <a:gd name="T21" fmla="*/ 16 h 18"/>
                    <a:gd name="T22" fmla="*/ 13 w 14"/>
                    <a:gd name="T23" fmla="*/ 4 h 18"/>
                    <a:gd name="T24" fmla="*/ 4 w 14"/>
                    <a:gd name="T25" fmla="*/ 1 h 18"/>
                    <a:gd name="T26" fmla="*/ 3 w 14"/>
                    <a:gd name="T27" fmla="*/ 2 h 18"/>
                    <a:gd name="T28" fmla="*/ 2 w 14"/>
                    <a:gd name="T29" fmla="*/ 15 h 18"/>
                    <a:gd name="T30" fmla="*/ 5 w 14"/>
                    <a:gd name="T31" fmla="*/ 15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4" h="18">
                      <a:moveTo>
                        <a:pt x="5" y="15"/>
                      </a:moveTo>
                      <a:cubicBezTo>
                        <a:pt x="5" y="11"/>
                        <a:pt x="5" y="6"/>
                        <a:pt x="5" y="2"/>
                      </a:cubicBezTo>
                      <a:cubicBezTo>
                        <a:pt x="5" y="2"/>
                        <a:pt x="4" y="3"/>
                        <a:pt x="4" y="3"/>
                      </a:cubicBezTo>
                      <a:cubicBezTo>
                        <a:pt x="6" y="3"/>
                        <a:pt x="9" y="3"/>
                        <a:pt x="10" y="4"/>
                      </a:cubicBezTo>
                      <a:cubicBezTo>
                        <a:pt x="11" y="5"/>
                        <a:pt x="10" y="7"/>
                        <a:pt x="10" y="8"/>
                      </a:cubicBezTo>
                      <a:cubicBezTo>
                        <a:pt x="10" y="11"/>
                        <a:pt x="10" y="13"/>
                        <a:pt x="10" y="16"/>
                      </a:cubicBezTo>
                      <a:cubicBezTo>
                        <a:pt x="10" y="16"/>
                        <a:pt x="10" y="15"/>
                        <a:pt x="11" y="15"/>
                      </a:cubicBezTo>
                      <a:cubicBezTo>
                        <a:pt x="8" y="16"/>
                        <a:pt x="5" y="15"/>
                        <a:pt x="3" y="15"/>
                      </a:cubicBezTo>
                      <a:cubicBezTo>
                        <a:pt x="1" y="14"/>
                        <a:pt x="0" y="17"/>
                        <a:pt x="2" y="17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12" y="17"/>
                        <a:pt x="12" y="17"/>
                        <a:pt x="13" y="16"/>
                      </a:cubicBezTo>
                      <a:cubicBezTo>
                        <a:pt x="13" y="12"/>
                        <a:pt x="14" y="8"/>
                        <a:pt x="13" y="4"/>
                      </a:cubicBezTo>
                      <a:cubicBezTo>
                        <a:pt x="12" y="0"/>
                        <a:pt x="7" y="0"/>
                        <a:pt x="4" y="1"/>
                      </a:cubicBezTo>
                      <a:cubicBezTo>
                        <a:pt x="3" y="1"/>
                        <a:pt x="3" y="1"/>
                        <a:pt x="3" y="2"/>
                      </a:cubicBezTo>
                      <a:cubicBezTo>
                        <a:pt x="2" y="6"/>
                        <a:pt x="2" y="11"/>
                        <a:pt x="2" y="15"/>
                      </a:cubicBezTo>
                      <a:cubicBezTo>
                        <a:pt x="2" y="17"/>
                        <a:pt x="5" y="17"/>
                        <a:pt x="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42"/>
                <p:cNvSpPr/>
                <p:nvPr/>
              </p:nvSpPr>
              <p:spPr bwMode="auto">
                <a:xfrm>
                  <a:off x="552" y="1466"/>
                  <a:ext cx="9" cy="16"/>
                </a:xfrm>
                <a:custGeom>
                  <a:avLst/>
                  <a:gdLst>
                    <a:gd name="T0" fmla="*/ 5 w 14"/>
                    <a:gd name="T1" fmla="*/ 21 h 24"/>
                    <a:gd name="T2" fmla="*/ 5 w 14"/>
                    <a:gd name="T3" fmla="*/ 10 h 24"/>
                    <a:gd name="T4" fmla="*/ 5 w 14"/>
                    <a:gd name="T5" fmla="*/ 6 h 24"/>
                    <a:gd name="T6" fmla="*/ 8 w 14"/>
                    <a:gd name="T7" fmla="*/ 3 h 24"/>
                    <a:gd name="T8" fmla="*/ 11 w 14"/>
                    <a:gd name="T9" fmla="*/ 9 h 24"/>
                    <a:gd name="T10" fmla="*/ 11 w 14"/>
                    <a:gd name="T11" fmla="*/ 21 h 24"/>
                    <a:gd name="T12" fmla="*/ 12 w 14"/>
                    <a:gd name="T13" fmla="*/ 20 h 24"/>
                    <a:gd name="T14" fmla="*/ 3 w 14"/>
                    <a:gd name="T15" fmla="*/ 20 h 24"/>
                    <a:gd name="T16" fmla="*/ 2 w 14"/>
                    <a:gd name="T17" fmla="*/ 22 h 24"/>
                    <a:gd name="T18" fmla="*/ 13 w 14"/>
                    <a:gd name="T19" fmla="*/ 23 h 24"/>
                    <a:gd name="T20" fmla="*/ 14 w 14"/>
                    <a:gd name="T21" fmla="*/ 21 h 24"/>
                    <a:gd name="T22" fmla="*/ 14 w 14"/>
                    <a:gd name="T23" fmla="*/ 5 h 24"/>
                    <a:gd name="T24" fmla="*/ 9 w 14"/>
                    <a:gd name="T25" fmla="*/ 1 h 24"/>
                    <a:gd name="T26" fmla="*/ 2 w 14"/>
                    <a:gd name="T27" fmla="*/ 4 h 24"/>
                    <a:gd name="T28" fmla="*/ 2 w 14"/>
                    <a:gd name="T29" fmla="*/ 10 h 24"/>
                    <a:gd name="T30" fmla="*/ 2 w 14"/>
                    <a:gd name="T31" fmla="*/ 21 h 24"/>
                    <a:gd name="T32" fmla="*/ 5 w 14"/>
                    <a:gd name="T33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" h="24">
                      <a:moveTo>
                        <a:pt x="5" y="21"/>
                      </a:moveTo>
                      <a:cubicBezTo>
                        <a:pt x="5" y="18"/>
                        <a:pt x="5" y="14"/>
                        <a:pt x="5" y="10"/>
                      </a:cubicBezTo>
                      <a:cubicBezTo>
                        <a:pt x="5" y="9"/>
                        <a:pt x="5" y="7"/>
                        <a:pt x="5" y="6"/>
                      </a:cubicBezTo>
                      <a:cubicBezTo>
                        <a:pt x="5" y="3"/>
                        <a:pt x="6" y="3"/>
                        <a:pt x="8" y="3"/>
                      </a:cubicBezTo>
                      <a:cubicBezTo>
                        <a:pt x="12" y="3"/>
                        <a:pt x="11" y="6"/>
                        <a:pt x="11" y="9"/>
                      </a:cubicBezTo>
                      <a:cubicBezTo>
                        <a:pt x="11" y="13"/>
                        <a:pt x="11" y="17"/>
                        <a:pt x="11" y="21"/>
                      </a:cubicBezTo>
                      <a:cubicBezTo>
                        <a:pt x="11" y="21"/>
                        <a:pt x="12" y="20"/>
                        <a:pt x="12" y="20"/>
                      </a:cubicBezTo>
                      <a:cubicBezTo>
                        <a:pt x="9" y="21"/>
                        <a:pt x="6" y="20"/>
                        <a:pt x="3" y="20"/>
                      </a:cubicBezTo>
                      <a:cubicBezTo>
                        <a:pt x="1" y="19"/>
                        <a:pt x="0" y="22"/>
                        <a:pt x="2" y="22"/>
                      </a:cubicBezTo>
                      <a:cubicBezTo>
                        <a:pt x="6" y="23"/>
                        <a:pt x="9" y="24"/>
                        <a:pt x="13" y="23"/>
                      </a:cubicBezTo>
                      <a:cubicBezTo>
                        <a:pt x="13" y="22"/>
                        <a:pt x="14" y="22"/>
                        <a:pt x="14" y="21"/>
                      </a:cubicBezTo>
                      <a:cubicBezTo>
                        <a:pt x="14" y="16"/>
                        <a:pt x="14" y="10"/>
                        <a:pt x="14" y="5"/>
                      </a:cubicBezTo>
                      <a:cubicBezTo>
                        <a:pt x="14" y="2"/>
                        <a:pt x="12" y="1"/>
                        <a:pt x="9" y="1"/>
                      </a:cubicBezTo>
                      <a:cubicBezTo>
                        <a:pt x="6" y="0"/>
                        <a:pt x="3" y="1"/>
                        <a:pt x="2" y="4"/>
                      </a:cubicBezTo>
                      <a:cubicBezTo>
                        <a:pt x="2" y="6"/>
                        <a:pt x="2" y="8"/>
                        <a:pt x="2" y="10"/>
                      </a:cubicBezTo>
                      <a:cubicBezTo>
                        <a:pt x="2" y="14"/>
                        <a:pt x="2" y="18"/>
                        <a:pt x="2" y="21"/>
                      </a:cubicBezTo>
                      <a:cubicBezTo>
                        <a:pt x="2" y="23"/>
                        <a:pt x="5" y="23"/>
                        <a:pt x="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43"/>
                <p:cNvSpPr/>
                <p:nvPr/>
              </p:nvSpPr>
              <p:spPr bwMode="auto">
                <a:xfrm>
                  <a:off x="557" y="1462"/>
                  <a:ext cx="11" cy="20"/>
                </a:xfrm>
                <a:custGeom>
                  <a:avLst/>
                  <a:gdLst>
                    <a:gd name="T0" fmla="*/ 2 w 16"/>
                    <a:gd name="T1" fmla="*/ 27 h 30"/>
                    <a:gd name="T2" fmla="*/ 2 w 16"/>
                    <a:gd name="T3" fmla="*/ 28 h 30"/>
                    <a:gd name="T4" fmla="*/ 5 w 16"/>
                    <a:gd name="T5" fmla="*/ 28 h 30"/>
                    <a:gd name="T6" fmla="*/ 6 w 16"/>
                    <a:gd name="T7" fmla="*/ 12 h 30"/>
                    <a:gd name="T8" fmla="*/ 7 w 16"/>
                    <a:gd name="T9" fmla="*/ 4 h 30"/>
                    <a:gd name="T10" fmla="*/ 13 w 16"/>
                    <a:gd name="T11" fmla="*/ 4 h 30"/>
                    <a:gd name="T12" fmla="*/ 12 w 16"/>
                    <a:gd name="T13" fmla="*/ 3 h 30"/>
                    <a:gd name="T14" fmla="*/ 12 w 16"/>
                    <a:gd name="T15" fmla="*/ 27 h 30"/>
                    <a:gd name="T16" fmla="*/ 14 w 16"/>
                    <a:gd name="T17" fmla="*/ 26 h 30"/>
                    <a:gd name="T18" fmla="*/ 2 w 16"/>
                    <a:gd name="T19" fmla="*/ 25 h 30"/>
                    <a:gd name="T20" fmla="*/ 2 w 16"/>
                    <a:gd name="T21" fmla="*/ 28 h 30"/>
                    <a:gd name="T22" fmla="*/ 14 w 16"/>
                    <a:gd name="T23" fmla="*/ 29 h 30"/>
                    <a:gd name="T24" fmla="*/ 15 w 16"/>
                    <a:gd name="T25" fmla="*/ 27 h 30"/>
                    <a:gd name="T26" fmla="*/ 15 w 16"/>
                    <a:gd name="T27" fmla="*/ 3 h 30"/>
                    <a:gd name="T28" fmla="*/ 13 w 16"/>
                    <a:gd name="T29" fmla="*/ 2 h 30"/>
                    <a:gd name="T30" fmla="*/ 3 w 16"/>
                    <a:gd name="T31" fmla="*/ 5 h 30"/>
                    <a:gd name="T32" fmla="*/ 2 w 16"/>
                    <a:gd name="T33" fmla="*/ 28 h 30"/>
                    <a:gd name="T34" fmla="*/ 5 w 16"/>
                    <a:gd name="T35" fmla="*/ 28 h 30"/>
                    <a:gd name="T36" fmla="*/ 5 w 16"/>
                    <a:gd name="T37" fmla="*/ 27 h 30"/>
                    <a:gd name="T38" fmla="*/ 2 w 16"/>
                    <a:gd name="T3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" h="30">
                      <a:moveTo>
                        <a:pt x="2" y="27"/>
                      </a:moveTo>
                      <a:cubicBezTo>
                        <a:pt x="2" y="27"/>
                        <a:pt x="2" y="28"/>
                        <a:pt x="2" y="28"/>
                      </a:cubicBezTo>
                      <a:cubicBezTo>
                        <a:pt x="2" y="30"/>
                        <a:pt x="4" y="30"/>
                        <a:pt x="5" y="28"/>
                      </a:cubicBezTo>
                      <a:cubicBezTo>
                        <a:pt x="7" y="23"/>
                        <a:pt x="7" y="18"/>
                        <a:pt x="6" y="12"/>
                      </a:cubicBezTo>
                      <a:cubicBezTo>
                        <a:pt x="6" y="11"/>
                        <a:pt x="5" y="4"/>
                        <a:pt x="7" y="4"/>
                      </a:cubicBezTo>
                      <a:cubicBezTo>
                        <a:pt x="9" y="4"/>
                        <a:pt x="11" y="4"/>
                        <a:pt x="13" y="4"/>
                      </a:cubicBezTo>
                      <a:cubicBezTo>
                        <a:pt x="13" y="4"/>
                        <a:pt x="13" y="3"/>
                        <a:pt x="12" y="3"/>
                      </a:cubicBezTo>
                      <a:cubicBezTo>
                        <a:pt x="12" y="11"/>
                        <a:pt x="13" y="19"/>
                        <a:pt x="12" y="27"/>
                      </a:cubicBezTo>
                      <a:cubicBezTo>
                        <a:pt x="13" y="27"/>
                        <a:pt x="13" y="26"/>
                        <a:pt x="14" y="26"/>
                      </a:cubicBezTo>
                      <a:cubicBezTo>
                        <a:pt x="10" y="26"/>
                        <a:pt x="6" y="25"/>
                        <a:pt x="2" y="25"/>
                      </a:cubicBezTo>
                      <a:cubicBezTo>
                        <a:pt x="0" y="25"/>
                        <a:pt x="0" y="28"/>
                        <a:pt x="2" y="28"/>
                      </a:cubicBezTo>
                      <a:cubicBezTo>
                        <a:pt x="6" y="28"/>
                        <a:pt x="10" y="29"/>
                        <a:pt x="14" y="29"/>
                      </a:cubicBezTo>
                      <a:cubicBezTo>
                        <a:pt x="15" y="29"/>
                        <a:pt x="15" y="28"/>
                        <a:pt x="15" y="27"/>
                      </a:cubicBezTo>
                      <a:cubicBezTo>
                        <a:pt x="16" y="19"/>
                        <a:pt x="15" y="11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1" y="1"/>
                        <a:pt x="3" y="0"/>
                        <a:pt x="3" y="5"/>
                      </a:cubicBezTo>
                      <a:cubicBezTo>
                        <a:pt x="3" y="12"/>
                        <a:pt x="5" y="20"/>
                        <a:pt x="2" y="28"/>
                      </a:cubicBezTo>
                      <a:cubicBezTo>
                        <a:pt x="3" y="28"/>
                        <a:pt x="4" y="28"/>
                        <a:pt x="5" y="28"/>
                      </a:cubicBezTo>
                      <a:cubicBezTo>
                        <a:pt x="5" y="28"/>
                        <a:pt x="5" y="27"/>
                        <a:pt x="5" y="27"/>
                      </a:cubicBezTo>
                      <a:cubicBezTo>
                        <a:pt x="5" y="25"/>
                        <a:pt x="2" y="25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Freeform 344"/>
                <p:cNvSpPr/>
                <p:nvPr/>
              </p:nvSpPr>
              <p:spPr bwMode="auto">
                <a:xfrm>
                  <a:off x="564" y="1458"/>
                  <a:ext cx="8" cy="24"/>
                </a:xfrm>
                <a:custGeom>
                  <a:avLst/>
                  <a:gdLst>
                    <a:gd name="T0" fmla="*/ 4 w 13"/>
                    <a:gd name="T1" fmla="*/ 33 h 35"/>
                    <a:gd name="T2" fmla="*/ 6 w 13"/>
                    <a:gd name="T3" fmla="*/ 22 h 35"/>
                    <a:gd name="T4" fmla="*/ 4 w 13"/>
                    <a:gd name="T5" fmla="*/ 3 h 35"/>
                    <a:gd name="T6" fmla="*/ 2 w 13"/>
                    <a:gd name="T7" fmla="*/ 4 h 35"/>
                    <a:gd name="T8" fmla="*/ 10 w 13"/>
                    <a:gd name="T9" fmla="*/ 7 h 35"/>
                    <a:gd name="T10" fmla="*/ 10 w 13"/>
                    <a:gd name="T11" fmla="*/ 14 h 35"/>
                    <a:gd name="T12" fmla="*/ 10 w 13"/>
                    <a:gd name="T13" fmla="*/ 33 h 35"/>
                    <a:gd name="T14" fmla="*/ 12 w 13"/>
                    <a:gd name="T15" fmla="*/ 32 h 35"/>
                    <a:gd name="T16" fmla="*/ 3 w 13"/>
                    <a:gd name="T17" fmla="*/ 31 h 35"/>
                    <a:gd name="T18" fmla="*/ 2 w 13"/>
                    <a:gd name="T19" fmla="*/ 34 h 35"/>
                    <a:gd name="T20" fmla="*/ 12 w 13"/>
                    <a:gd name="T21" fmla="*/ 35 h 35"/>
                    <a:gd name="T22" fmla="*/ 13 w 13"/>
                    <a:gd name="T23" fmla="*/ 33 h 35"/>
                    <a:gd name="T24" fmla="*/ 12 w 13"/>
                    <a:gd name="T25" fmla="*/ 5 h 35"/>
                    <a:gd name="T26" fmla="*/ 2 w 13"/>
                    <a:gd name="T27" fmla="*/ 1 h 35"/>
                    <a:gd name="T28" fmla="*/ 1 w 13"/>
                    <a:gd name="T29" fmla="*/ 3 h 35"/>
                    <a:gd name="T30" fmla="*/ 1 w 13"/>
                    <a:gd name="T31" fmla="*/ 16 h 35"/>
                    <a:gd name="T32" fmla="*/ 2 w 13"/>
                    <a:gd name="T33" fmla="*/ 32 h 35"/>
                    <a:gd name="T34" fmla="*/ 4 w 13"/>
                    <a:gd name="T35" fmla="*/ 3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35">
                      <a:moveTo>
                        <a:pt x="4" y="33"/>
                      </a:moveTo>
                      <a:cubicBezTo>
                        <a:pt x="7" y="30"/>
                        <a:pt x="6" y="26"/>
                        <a:pt x="6" y="22"/>
                      </a:cubicBezTo>
                      <a:cubicBezTo>
                        <a:pt x="5" y="15"/>
                        <a:pt x="4" y="9"/>
                        <a:pt x="4" y="3"/>
                      </a:cubicBezTo>
                      <a:cubicBezTo>
                        <a:pt x="3" y="3"/>
                        <a:pt x="3" y="3"/>
                        <a:pt x="2" y="4"/>
                      </a:cubicBezTo>
                      <a:cubicBezTo>
                        <a:pt x="5" y="4"/>
                        <a:pt x="10" y="2"/>
                        <a:pt x="10" y="7"/>
                      </a:cubicBezTo>
                      <a:cubicBezTo>
                        <a:pt x="10" y="9"/>
                        <a:pt x="10" y="12"/>
                        <a:pt x="10" y="14"/>
                      </a:cubicBezTo>
                      <a:cubicBezTo>
                        <a:pt x="10" y="21"/>
                        <a:pt x="11" y="27"/>
                        <a:pt x="10" y="33"/>
                      </a:cubicBezTo>
                      <a:cubicBezTo>
                        <a:pt x="11" y="33"/>
                        <a:pt x="11" y="32"/>
                        <a:pt x="12" y="32"/>
                      </a:cubicBezTo>
                      <a:cubicBezTo>
                        <a:pt x="9" y="32"/>
                        <a:pt x="6" y="32"/>
                        <a:pt x="3" y="31"/>
                      </a:cubicBezTo>
                      <a:cubicBezTo>
                        <a:pt x="1" y="31"/>
                        <a:pt x="0" y="34"/>
                        <a:pt x="2" y="34"/>
                      </a:cubicBezTo>
                      <a:cubicBezTo>
                        <a:pt x="5" y="35"/>
                        <a:pt x="8" y="35"/>
                        <a:pt x="12" y="35"/>
                      </a:cubicBezTo>
                      <a:cubicBezTo>
                        <a:pt x="13" y="35"/>
                        <a:pt x="13" y="34"/>
                        <a:pt x="13" y="33"/>
                      </a:cubicBezTo>
                      <a:cubicBezTo>
                        <a:pt x="13" y="24"/>
                        <a:pt x="13" y="15"/>
                        <a:pt x="12" y="5"/>
                      </a:cubicBezTo>
                      <a:cubicBezTo>
                        <a:pt x="12" y="0"/>
                        <a:pt x="6" y="1"/>
                        <a:pt x="2" y="1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1" y="7"/>
                        <a:pt x="1" y="12"/>
                        <a:pt x="1" y="16"/>
                      </a:cubicBezTo>
                      <a:cubicBezTo>
                        <a:pt x="2" y="21"/>
                        <a:pt x="5" y="27"/>
                        <a:pt x="2" y="32"/>
                      </a:cubicBezTo>
                      <a:cubicBezTo>
                        <a:pt x="1" y="34"/>
                        <a:pt x="3" y="35"/>
                        <a:pt x="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345"/>
                <p:cNvSpPr/>
                <p:nvPr/>
              </p:nvSpPr>
              <p:spPr bwMode="auto">
                <a:xfrm>
                  <a:off x="569" y="1454"/>
                  <a:ext cx="10" cy="28"/>
                </a:xfrm>
                <a:custGeom>
                  <a:avLst/>
                  <a:gdLst>
                    <a:gd name="T0" fmla="*/ 6 w 15"/>
                    <a:gd name="T1" fmla="*/ 40 h 42"/>
                    <a:gd name="T2" fmla="*/ 4 w 15"/>
                    <a:gd name="T3" fmla="*/ 16 h 42"/>
                    <a:gd name="T4" fmla="*/ 4 w 15"/>
                    <a:gd name="T5" fmla="*/ 4 h 42"/>
                    <a:gd name="T6" fmla="*/ 5 w 15"/>
                    <a:gd name="T7" fmla="*/ 3 h 42"/>
                    <a:gd name="T8" fmla="*/ 11 w 15"/>
                    <a:gd name="T9" fmla="*/ 8 h 42"/>
                    <a:gd name="T10" fmla="*/ 11 w 15"/>
                    <a:gd name="T11" fmla="*/ 25 h 42"/>
                    <a:gd name="T12" fmla="*/ 12 w 15"/>
                    <a:gd name="T13" fmla="*/ 35 h 42"/>
                    <a:gd name="T14" fmla="*/ 2 w 15"/>
                    <a:gd name="T15" fmla="*/ 38 h 42"/>
                    <a:gd name="T16" fmla="*/ 2 w 15"/>
                    <a:gd name="T17" fmla="*/ 41 h 42"/>
                    <a:gd name="T18" fmla="*/ 13 w 15"/>
                    <a:gd name="T19" fmla="*/ 41 h 42"/>
                    <a:gd name="T20" fmla="*/ 15 w 15"/>
                    <a:gd name="T21" fmla="*/ 40 h 42"/>
                    <a:gd name="T22" fmla="*/ 14 w 15"/>
                    <a:gd name="T23" fmla="*/ 23 h 42"/>
                    <a:gd name="T24" fmla="*/ 14 w 15"/>
                    <a:gd name="T25" fmla="*/ 8 h 42"/>
                    <a:gd name="T26" fmla="*/ 2 w 15"/>
                    <a:gd name="T27" fmla="*/ 0 h 42"/>
                    <a:gd name="T28" fmla="*/ 1 w 15"/>
                    <a:gd name="T29" fmla="*/ 1 h 42"/>
                    <a:gd name="T30" fmla="*/ 3 w 15"/>
                    <a:gd name="T31" fmla="*/ 40 h 42"/>
                    <a:gd name="T32" fmla="*/ 6 w 15"/>
                    <a:gd name="T33" fmla="*/ 4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" h="42">
                      <a:moveTo>
                        <a:pt x="6" y="40"/>
                      </a:moveTo>
                      <a:cubicBezTo>
                        <a:pt x="6" y="32"/>
                        <a:pt x="5" y="24"/>
                        <a:pt x="4" y="16"/>
                      </a:cubicBezTo>
                      <a:cubicBezTo>
                        <a:pt x="4" y="12"/>
                        <a:pt x="4" y="8"/>
                        <a:pt x="4" y="4"/>
                      </a:cubicBezTo>
                      <a:cubicBezTo>
                        <a:pt x="3" y="2"/>
                        <a:pt x="4" y="2"/>
                        <a:pt x="5" y="3"/>
                      </a:cubicBezTo>
                      <a:cubicBezTo>
                        <a:pt x="9" y="3"/>
                        <a:pt x="11" y="4"/>
                        <a:pt x="11" y="8"/>
                      </a:cubicBezTo>
                      <a:cubicBezTo>
                        <a:pt x="11" y="14"/>
                        <a:pt x="11" y="19"/>
                        <a:pt x="11" y="25"/>
                      </a:cubicBezTo>
                      <a:cubicBezTo>
                        <a:pt x="12" y="28"/>
                        <a:pt x="12" y="32"/>
                        <a:pt x="12" y="35"/>
                      </a:cubicBezTo>
                      <a:cubicBezTo>
                        <a:pt x="12" y="40"/>
                        <a:pt x="5" y="38"/>
                        <a:pt x="2" y="38"/>
                      </a:cubicBezTo>
                      <a:cubicBezTo>
                        <a:pt x="0" y="38"/>
                        <a:pt x="0" y="41"/>
                        <a:pt x="2" y="41"/>
                      </a:cubicBezTo>
                      <a:cubicBezTo>
                        <a:pt x="5" y="41"/>
                        <a:pt x="9" y="41"/>
                        <a:pt x="13" y="41"/>
                      </a:cubicBezTo>
                      <a:cubicBezTo>
                        <a:pt x="14" y="41"/>
                        <a:pt x="15" y="40"/>
                        <a:pt x="15" y="40"/>
                      </a:cubicBezTo>
                      <a:cubicBezTo>
                        <a:pt x="15" y="34"/>
                        <a:pt x="15" y="28"/>
                        <a:pt x="14" y="23"/>
                      </a:cubicBezTo>
                      <a:cubicBezTo>
                        <a:pt x="13" y="18"/>
                        <a:pt x="14" y="13"/>
                        <a:pt x="14" y="8"/>
                      </a:cubicBezTo>
                      <a:cubicBezTo>
                        <a:pt x="14" y="0"/>
                        <a:pt x="9" y="0"/>
                        <a:pt x="2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2" y="14"/>
                        <a:pt x="3" y="27"/>
                        <a:pt x="3" y="40"/>
                      </a:cubicBezTo>
                      <a:cubicBezTo>
                        <a:pt x="3" y="42"/>
                        <a:pt x="6" y="42"/>
                        <a:pt x="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346"/>
                <p:cNvSpPr/>
                <p:nvPr/>
              </p:nvSpPr>
              <p:spPr bwMode="auto">
                <a:xfrm>
                  <a:off x="550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3 w 4"/>
                    <a:gd name="T3" fmla="*/ 2 h 4"/>
                    <a:gd name="T4" fmla="*/ 2 w 4"/>
                    <a:gd name="T5" fmla="*/ 1 h 4"/>
                    <a:gd name="T6" fmla="*/ 1 w 4"/>
                    <a:gd name="T7" fmla="*/ 2 h 4"/>
                    <a:gd name="T8" fmla="*/ 2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3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0" y="3"/>
                        <a:pt x="1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347"/>
                <p:cNvSpPr/>
                <p:nvPr/>
              </p:nvSpPr>
              <p:spPr bwMode="auto">
                <a:xfrm>
                  <a:off x="550" y="1472"/>
                  <a:ext cx="2" cy="2"/>
                </a:xfrm>
                <a:custGeom>
                  <a:avLst/>
                  <a:gdLst>
                    <a:gd name="T0" fmla="*/ 2 w 4"/>
                    <a:gd name="T1" fmla="*/ 2 h 3"/>
                    <a:gd name="T2" fmla="*/ 3 w 4"/>
                    <a:gd name="T3" fmla="*/ 2 h 3"/>
                    <a:gd name="T4" fmla="*/ 2 w 4"/>
                    <a:gd name="T5" fmla="*/ 0 h 3"/>
                    <a:gd name="T6" fmla="*/ 1 w 4"/>
                    <a:gd name="T7" fmla="*/ 1 h 3"/>
                    <a:gd name="T8" fmla="*/ 2 w 4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2" y="2"/>
                      </a:moveTo>
                      <a:cubicBezTo>
                        <a:pt x="2" y="2"/>
                        <a:pt x="2" y="2"/>
                        <a:pt x="3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348"/>
                <p:cNvSpPr/>
                <p:nvPr/>
              </p:nvSpPr>
              <p:spPr bwMode="auto">
                <a:xfrm>
                  <a:off x="547" y="1472"/>
                  <a:ext cx="7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0 h 9"/>
                    <a:gd name="T6" fmla="*/ 1 w 10"/>
                    <a:gd name="T7" fmla="*/ 8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3" y="5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3"/>
                        <a:pt x="2" y="4"/>
                        <a:pt x="1" y="8"/>
                      </a:cubicBezTo>
                      <a:cubicBezTo>
                        <a:pt x="0" y="9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349"/>
                <p:cNvSpPr/>
                <p:nvPr/>
              </p:nvSpPr>
              <p:spPr bwMode="auto">
                <a:xfrm>
                  <a:off x="547" y="1473"/>
                  <a:ext cx="7" cy="7"/>
                </a:xfrm>
                <a:custGeom>
                  <a:avLst/>
                  <a:gdLst>
                    <a:gd name="T0" fmla="*/ 2 w 10"/>
                    <a:gd name="T1" fmla="*/ 9 h 10"/>
                    <a:gd name="T2" fmla="*/ 10 w 10"/>
                    <a:gd name="T3" fmla="*/ 2 h 10"/>
                    <a:gd name="T4" fmla="*/ 9 w 10"/>
                    <a:gd name="T5" fmla="*/ 1 h 10"/>
                    <a:gd name="T6" fmla="*/ 1 w 10"/>
                    <a:gd name="T7" fmla="*/ 8 h 10"/>
                    <a:gd name="T8" fmla="*/ 2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2" y="9"/>
                      </a:moveTo>
                      <a:cubicBezTo>
                        <a:pt x="4" y="6"/>
                        <a:pt x="7" y="4"/>
                        <a:pt x="10" y="2"/>
                      </a:cubicBezTo>
                      <a:cubicBezTo>
                        <a:pt x="10" y="1"/>
                        <a:pt x="10" y="0"/>
                        <a:pt x="9" y="1"/>
                      </a:cubicBezTo>
                      <a:cubicBezTo>
                        <a:pt x="6" y="3"/>
                        <a:pt x="3" y="5"/>
                        <a:pt x="1" y="8"/>
                      </a:cubicBezTo>
                      <a:cubicBezTo>
                        <a:pt x="0" y="9"/>
                        <a:pt x="1" y="10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350"/>
                <p:cNvSpPr/>
                <p:nvPr/>
              </p:nvSpPr>
              <p:spPr bwMode="auto">
                <a:xfrm>
                  <a:off x="548" y="1474"/>
                  <a:ext cx="6" cy="6"/>
                </a:xfrm>
                <a:custGeom>
                  <a:avLst/>
                  <a:gdLst>
                    <a:gd name="T0" fmla="*/ 1 w 9"/>
                    <a:gd name="T1" fmla="*/ 7 h 8"/>
                    <a:gd name="T2" fmla="*/ 9 w 9"/>
                    <a:gd name="T3" fmla="*/ 2 h 8"/>
                    <a:gd name="T4" fmla="*/ 8 w 9"/>
                    <a:gd name="T5" fmla="*/ 1 h 8"/>
                    <a:gd name="T6" fmla="*/ 1 w 9"/>
                    <a:gd name="T7" fmla="*/ 6 h 8"/>
                    <a:gd name="T8" fmla="*/ 1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2"/>
                        <a:pt x="9" y="0"/>
                        <a:pt x="8" y="1"/>
                      </a:cubicBezTo>
                      <a:cubicBezTo>
                        <a:pt x="5" y="2"/>
                        <a:pt x="3" y="5"/>
                        <a:pt x="1" y="6"/>
                      </a:cubicBezTo>
                      <a:cubicBezTo>
                        <a:pt x="0" y="6"/>
                        <a:pt x="0" y="8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351"/>
                <p:cNvSpPr/>
                <p:nvPr/>
              </p:nvSpPr>
              <p:spPr bwMode="auto">
                <a:xfrm>
                  <a:off x="548" y="1471"/>
                  <a:ext cx="2" cy="3"/>
                </a:xfrm>
                <a:custGeom>
                  <a:avLst/>
                  <a:gdLst>
                    <a:gd name="T0" fmla="*/ 2 w 4"/>
                    <a:gd name="T1" fmla="*/ 3 h 4"/>
                    <a:gd name="T2" fmla="*/ 4 w 4"/>
                    <a:gd name="T3" fmla="*/ 2 h 4"/>
                    <a:gd name="T4" fmla="*/ 2 w 4"/>
                    <a:gd name="T5" fmla="*/ 1 h 4"/>
                    <a:gd name="T6" fmla="*/ 2 w 4"/>
                    <a:gd name="T7" fmla="*/ 1 h 4"/>
                    <a:gd name="T8" fmla="*/ 3 w 4"/>
                    <a:gd name="T9" fmla="*/ 2 h 4"/>
                    <a:gd name="T10" fmla="*/ 4 w 4"/>
                    <a:gd name="T11" fmla="*/ 2 h 4"/>
                    <a:gd name="T12" fmla="*/ 2 w 4"/>
                    <a:gd name="T13" fmla="*/ 1 h 4"/>
                    <a:gd name="T14" fmla="*/ 1 w 4"/>
                    <a:gd name="T15" fmla="*/ 2 h 4"/>
                    <a:gd name="T16" fmla="*/ 2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2" y="3"/>
                      </a:move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2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4" y="2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2" y="1"/>
                        <a:pt x="2" y="1"/>
                        <a:pt x="1" y="2"/>
                      </a:cubicBezTo>
                      <a:cubicBezTo>
                        <a:pt x="0" y="3"/>
                        <a:pt x="2" y="4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52"/>
                <p:cNvSpPr/>
                <p:nvPr/>
              </p:nvSpPr>
              <p:spPr bwMode="auto">
                <a:xfrm>
                  <a:off x="554" y="1468"/>
                  <a:ext cx="5" cy="4"/>
                </a:xfrm>
                <a:custGeom>
                  <a:avLst/>
                  <a:gdLst>
                    <a:gd name="T0" fmla="*/ 2 w 8"/>
                    <a:gd name="T1" fmla="*/ 6 h 7"/>
                    <a:gd name="T2" fmla="*/ 7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2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53"/>
                <p:cNvSpPr/>
                <p:nvPr/>
              </p:nvSpPr>
              <p:spPr bwMode="auto">
                <a:xfrm>
                  <a:off x="553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54"/>
                <p:cNvSpPr/>
                <p:nvPr/>
              </p:nvSpPr>
              <p:spPr bwMode="auto">
                <a:xfrm>
                  <a:off x="554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0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4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2" y="3"/>
                        <a:pt x="0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55"/>
                <p:cNvSpPr/>
                <p:nvPr/>
              </p:nvSpPr>
              <p:spPr bwMode="auto">
                <a:xfrm>
                  <a:off x="553" y="1474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2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56"/>
                <p:cNvSpPr/>
                <p:nvPr/>
              </p:nvSpPr>
              <p:spPr bwMode="auto">
                <a:xfrm>
                  <a:off x="554" y="1476"/>
                  <a:ext cx="5" cy="4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4 w 7"/>
                    <a:gd name="T5" fmla="*/ 0 h 6"/>
                    <a:gd name="T6" fmla="*/ 1 w 7"/>
                    <a:gd name="T7" fmla="*/ 4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3"/>
                        <a:pt x="6" y="1"/>
                      </a:cubicBezTo>
                      <a:cubicBezTo>
                        <a:pt x="7" y="0"/>
                        <a:pt x="5" y="0"/>
                        <a:pt x="4" y="0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Freeform 357"/>
                <p:cNvSpPr/>
                <p:nvPr/>
              </p:nvSpPr>
              <p:spPr bwMode="auto">
                <a:xfrm>
                  <a:off x="559" y="1463"/>
                  <a:ext cx="5" cy="5"/>
                </a:xfrm>
                <a:custGeom>
                  <a:avLst/>
                  <a:gdLst>
                    <a:gd name="T0" fmla="*/ 2 w 8"/>
                    <a:gd name="T1" fmla="*/ 7 h 8"/>
                    <a:gd name="T2" fmla="*/ 8 w 8"/>
                    <a:gd name="T3" fmla="*/ 1 h 8"/>
                    <a:gd name="T4" fmla="*/ 6 w 8"/>
                    <a:gd name="T5" fmla="*/ 0 h 8"/>
                    <a:gd name="T6" fmla="*/ 1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5" y="6"/>
                        <a:pt x="6" y="4"/>
                        <a:pt x="8" y="1"/>
                      </a:cubicBez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58"/>
                <p:cNvSpPr/>
                <p:nvPr/>
              </p:nvSpPr>
              <p:spPr bwMode="auto">
                <a:xfrm>
                  <a:off x="558" y="1466"/>
                  <a:ext cx="8" cy="5"/>
                </a:xfrm>
                <a:custGeom>
                  <a:avLst/>
                  <a:gdLst>
                    <a:gd name="T0" fmla="*/ 2 w 12"/>
                    <a:gd name="T1" fmla="*/ 7 h 8"/>
                    <a:gd name="T2" fmla="*/ 11 w 12"/>
                    <a:gd name="T3" fmla="*/ 1 h 8"/>
                    <a:gd name="T4" fmla="*/ 11 w 12"/>
                    <a:gd name="T5" fmla="*/ 0 h 8"/>
                    <a:gd name="T6" fmla="*/ 1 w 12"/>
                    <a:gd name="T7" fmla="*/ 6 h 8"/>
                    <a:gd name="T8" fmla="*/ 2 w 12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8">
                      <a:moveTo>
                        <a:pt x="2" y="7"/>
                      </a:moveTo>
                      <a:cubicBezTo>
                        <a:pt x="5" y="6"/>
                        <a:pt x="8" y="3"/>
                        <a:pt x="11" y="1"/>
                      </a:cubicBezTo>
                      <a:cubicBezTo>
                        <a:pt x="12" y="1"/>
                        <a:pt x="12" y="0"/>
                        <a:pt x="11" y="0"/>
                      </a:cubicBezTo>
                      <a:cubicBezTo>
                        <a:pt x="7" y="2"/>
                        <a:pt x="5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59"/>
                <p:cNvSpPr/>
                <p:nvPr/>
              </p:nvSpPr>
              <p:spPr bwMode="auto">
                <a:xfrm>
                  <a:off x="559" y="1467"/>
                  <a:ext cx="7" cy="6"/>
                </a:xfrm>
                <a:custGeom>
                  <a:avLst/>
                  <a:gdLst>
                    <a:gd name="T0" fmla="*/ 2 w 11"/>
                    <a:gd name="T1" fmla="*/ 8 h 9"/>
                    <a:gd name="T2" fmla="*/ 10 w 11"/>
                    <a:gd name="T3" fmla="*/ 2 h 9"/>
                    <a:gd name="T4" fmla="*/ 9 w 11"/>
                    <a:gd name="T5" fmla="*/ 1 h 9"/>
                    <a:gd name="T6" fmla="*/ 1 w 11"/>
                    <a:gd name="T7" fmla="*/ 7 h 9"/>
                    <a:gd name="T8" fmla="*/ 2 w 11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9">
                      <a:moveTo>
                        <a:pt x="2" y="8"/>
                      </a:moveTo>
                      <a:cubicBezTo>
                        <a:pt x="5" y="6"/>
                        <a:pt x="7" y="4"/>
                        <a:pt x="10" y="2"/>
                      </a:cubicBezTo>
                      <a:cubicBezTo>
                        <a:pt x="11" y="2"/>
                        <a:pt x="10" y="0"/>
                        <a:pt x="9" y="1"/>
                      </a:cubicBezTo>
                      <a:cubicBezTo>
                        <a:pt x="6" y="3"/>
                        <a:pt x="3" y="4"/>
                        <a:pt x="1" y="7"/>
                      </a:cubicBezTo>
                      <a:cubicBezTo>
                        <a:pt x="0" y="7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Freeform 360"/>
                <p:cNvSpPr/>
                <p:nvPr/>
              </p:nvSpPr>
              <p:spPr bwMode="auto">
                <a:xfrm>
                  <a:off x="559" y="1470"/>
                  <a:ext cx="7" cy="5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0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4" y="5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5" y="2"/>
                        <a:pt x="3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61"/>
                <p:cNvSpPr/>
                <p:nvPr/>
              </p:nvSpPr>
              <p:spPr bwMode="auto">
                <a:xfrm>
                  <a:off x="560" y="1472"/>
                  <a:ext cx="6" cy="4"/>
                </a:xfrm>
                <a:custGeom>
                  <a:avLst/>
                  <a:gdLst>
                    <a:gd name="T0" fmla="*/ 1 w 9"/>
                    <a:gd name="T1" fmla="*/ 6 h 7"/>
                    <a:gd name="T2" fmla="*/ 8 w 9"/>
                    <a:gd name="T3" fmla="*/ 2 h 7"/>
                    <a:gd name="T4" fmla="*/ 7 w 9"/>
                    <a:gd name="T5" fmla="*/ 0 h 7"/>
                    <a:gd name="T6" fmla="*/ 1 w 9"/>
                    <a:gd name="T7" fmla="*/ 5 h 7"/>
                    <a:gd name="T8" fmla="*/ 1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1" y="6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5"/>
                      </a:cubicBezTo>
                      <a:cubicBezTo>
                        <a:pt x="0" y="5"/>
                        <a:pt x="0" y="7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62"/>
                <p:cNvSpPr/>
                <p:nvPr/>
              </p:nvSpPr>
              <p:spPr bwMode="auto">
                <a:xfrm>
                  <a:off x="559" y="1473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63"/>
                <p:cNvSpPr/>
                <p:nvPr/>
              </p:nvSpPr>
              <p:spPr bwMode="auto">
                <a:xfrm>
                  <a:off x="560" y="1476"/>
                  <a:ext cx="5" cy="4"/>
                </a:xfrm>
                <a:custGeom>
                  <a:avLst/>
                  <a:gdLst>
                    <a:gd name="T0" fmla="*/ 1 w 7"/>
                    <a:gd name="T1" fmla="*/ 5 h 5"/>
                    <a:gd name="T2" fmla="*/ 6 w 7"/>
                    <a:gd name="T3" fmla="*/ 2 h 5"/>
                    <a:gd name="T4" fmla="*/ 5 w 7"/>
                    <a:gd name="T5" fmla="*/ 0 h 5"/>
                    <a:gd name="T6" fmla="*/ 1 w 7"/>
                    <a:gd name="T7" fmla="*/ 3 h 5"/>
                    <a:gd name="T8" fmla="*/ 1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1" y="5"/>
                      </a:moveTo>
                      <a:cubicBezTo>
                        <a:pt x="3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0"/>
                      </a:cubicBezTo>
                      <a:cubicBezTo>
                        <a:pt x="4" y="2"/>
                        <a:pt x="3" y="3"/>
                        <a:pt x="1" y="3"/>
                      </a:cubicBezTo>
                      <a:cubicBezTo>
                        <a:pt x="0" y="3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64"/>
                <p:cNvSpPr/>
                <p:nvPr/>
              </p:nvSpPr>
              <p:spPr bwMode="auto">
                <a:xfrm>
                  <a:off x="564" y="1460"/>
                  <a:ext cx="6" cy="5"/>
                </a:xfrm>
                <a:custGeom>
                  <a:avLst/>
                  <a:gdLst>
                    <a:gd name="T0" fmla="*/ 3 w 9"/>
                    <a:gd name="T1" fmla="*/ 7 h 8"/>
                    <a:gd name="T2" fmla="*/ 8 w 9"/>
                    <a:gd name="T3" fmla="*/ 1 h 8"/>
                    <a:gd name="T4" fmla="*/ 7 w 9"/>
                    <a:gd name="T5" fmla="*/ 0 h 8"/>
                    <a:gd name="T6" fmla="*/ 1 w 9"/>
                    <a:gd name="T7" fmla="*/ 6 h 8"/>
                    <a:gd name="T8" fmla="*/ 3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3" y="7"/>
                      </a:moveTo>
                      <a:cubicBezTo>
                        <a:pt x="4" y="5"/>
                        <a:pt x="6" y="3"/>
                        <a:pt x="8" y="1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4" y="2"/>
                        <a:pt x="2" y="4"/>
                        <a:pt x="1" y="6"/>
                      </a:cubicBezTo>
                      <a:cubicBezTo>
                        <a:pt x="0" y="7"/>
                        <a:pt x="2" y="8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65"/>
                <p:cNvSpPr/>
                <p:nvPr/>
              </p:nvSpPr>
              <p:spPr bwMode="auto">
                <a:xfrm>
                  <a:off x="565" y="1461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8 w 9"/>
                    <a:gd name="T3" fmla="*/ 1 h 9"/>
                    <a:gd name="T4" fmla="*/ 7 w 9"/>
                    <a:gd name="T5" fmla="*/ 0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8" y="1"/>
                      </a:cubicBezTo>
                      <a:cubicBezTo>
                        <a:pt x="9" y="0"/>
                        <a:pt x="7" y="0"/>
                        <a:pt x="7" y="0"/>
                      </a:cubicBezTo>
                      <a:cubicBezTo>
                        <a:pt x="5" y="3"/>
                        <a:pt x="2" y="5"/>
                        <a:pt x="1" y="7"/>
                      </a:cubicBezTo>
                      <a:cubicBezTo>
                        <a:pt x="0" y="8"/>
                        <a:pt x="2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66"/>
                <p:cNvSpPr/>
                <p:nvPr/>
              </p:nvSpPr>
              <p:spPr bwMode="auto">
                <a:xfrm>
                  <a:off x="565" y="1463"/>
                  <a:ext cx="6" cy="5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0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0"/>
                      </a:cubicBezTo>
                      <a:cubicBezTo>
                        <a:pt x="5" y="1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67"/>
                <p:cNvSpPr/>
                <p:nvPr/>
              </p:nvSpPr>
              <p:spPr bwMode="auto">
                <a:xfrm>
                  <a:off x="564" y="1466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5" y="7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68"/>
                <p:cNvSpPr/>
                <p:nvPr/>
              </p:nvSpPr>
              <p:spPr bwMode="auto">
                <a:xfrm>
                  <a:off x="565" y="1467"/>
                  <a:ext cx="6" cy="6"/>
                </a:xfrm>
                <a:custGeom>
                  <a:avLst/>
                  <a:gdLst>
                    <a:gd name="T0" fmla="*/ 2 w 9"/>
                    <a:gd name="T1" fmla="*/ 8 h 9"/>
                    <a:gd name="T2" fmla="*/ 9 w 9"/>
                    <a:gd name="T3" fmla="*/ 2 h 9"/>
                    <a:gd name="T4" fmla="*/ 7 w 9"/>
                    <a:gd name="T5" fmla="*/ 1 h 9"/>
                    <a:gd name="T6" fmla="*/ 1 w 9"/>
                    <a:gd name="T7" fmla="*/ 7 h 9"/>
                    <a:gd name="T8" fmla="*/ 2 w 9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69"/>
                <p:cNvSpPr/>
                <p:nvPr/>
              </p:nvSpPr>
              <p:spPr bwMode="auto">
                <a:xfrm>
                  <a:off x="564" y="1470"/>
                  <a:ext cx="7" cy="5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7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6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5" y="3"/>
                        <a:pt x="3" y="5"/>
                        <a:pt x="1" y="7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70"/>
                <p:cNvSpPr/>
                <p:nvPr/>
              </p:nvSpPr>
              <p:spPr bwMode="auto">
                <a:xfrm>
                  <a:off x="564" y="1472"/>
                  <a:ext cx="7" cy="6"/>
                </a:xfrm>
                <a:custGeom>
                  <a:avLst/>
                  <a:gdLst>
                    <a:gd name="T0" fmla="*/ 2 w 10"/>
                    <a:gd name="T1" fmla="*/ 8 h 8"/>
                    <a:gd name="T2" fmla="*/ 9 w 10"/>
                    <a:gd name="T3" fmla="*/ 2 h 8"/>
                    <a:gd name="T4" fmla="*/ 8 w 10"/>
                    <a:gd name="T5" fmla="*/ 0 h 8"/>
                    <a:gd name="T6" fmla="*/ 1 w 10"/>
                    <a:gd name="T7" fmla="*/ 6 h 8"/>
                    <a:gd name="T8" fmla="*/ 2 w 1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8"/>
                      </a:moveTo>
                      <a:cubicBezTo>
                        <a:pt x="4" y="6"/>
                        <a:pt x="7" y="4"/>
                        <a:pt x="9" y="2"/>
                      </a:cubicBezTo>
                      <a:cubicBezTo>
                        <a:pt x="10" y="1"/>
                        <a:pt x="9" y="0"/>
                        <a:pt x="8" y="0"/>
                      </a:cubicBezTo>
                      <a:cubicBezTo>
                        <a:pt x="6" y="2"/>
                        <a:pt x="3" y="4"/>
                        <a:pt x="1" y="6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71"/>
                <p:cNvSpPr/>
                <p:nvPr/>
              </p:nvSpPr>
              <p:spPr bwMode="auto">
                <a:xfrm>
                  <a:off x="566" y="1474"/>
                  <a:ext cx="5" cy="6"/>
                </a:xfrm>
                <a:custGeom>
                  <a:avLst/>
                  <a:gdLst>
                    <a:gd name="T0" fmla="*/ 2 w 8"/>
                    <a:gd name="T1" fmla="*/ 7 h 8"/>
                    <a:gd name="T2" fmla="*/ 7 w 8"/>
                    <a:gd name="T3" fmla="*/ 2 h 8"/>
                    <a:gd name="T4" fmla="*/ 6 w 8"/>
                    <a:gd name="T5" fmla="*/ 1 h 8"/>
                    <a:gd name="T6" fmla="*/ 0 w 8"/>
                    <a:gd name="T7" fmla="*/ 6 h 8"/>
                    <a:gd name="T8" fmla="*/ 2 w 8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2" y="7"/>
                      </a:moveTo>
                      <a:cubicBezTo>
                        <a:pt x="3" y="5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0" y="7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72"/>
                <p:cNvSpPr/>
                <p:nvPr/>
              </p:nvSpPr>
              <p:spPr bwMode="auto">
                <a:xfrm>
                  <a:off x="566" y="1476"/>
                  <a:ext cx="5" cy="5"/>
                </a:xfrm>
                <a:custGeom>
                  <a:avLst/>
                  <a:gdLst>
                    <a:gd name="T0" fmla="*/ 2 w 8"/>
                    <a:gd name="T1" fmla="*/ 6 h 7"/>
                    <a:gd name="T2" fmla="*/ 8 w 8"/>
                    <a:gd name="T3" fmla="*/ 2 h 7"/>
                    <a:gd name="T4" fmla="*/ 6 w 8"/>
                    <a:gd name="T5" fmla="*/ 1 h 7"/>
                    <a:gd name="T6" fmla="*/ 1 w 8"/>
                    <a:gd name="T7" fmla="*/ 5 h 7"/>
                    <a:gd name="T8" fmla="*/ 2 w 8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5" y="2"/>
                        <a:pt x="3" y="4"/>
                        <a:pt x="1" y="5"/>
                      </a:cubicBezTo>
                      <a:cubicBezTo>
                        <a:pt x="0" y="6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Freeform 373"/>
                <p:cNvSpPr/>
                <p:nvPr/>
              </p:nvSpPr>
              <p:spPr bwMode="auto">
                <a:xfrm>
                  <a:off x="570" y="1455"/>
                  <a:ext cx="5" cy="3"/>
                </a:xfrm>
                <a:custGeom>
                  <a:avLst/>
                  <a:gdLst>
                    <a:gd name="T0" fmla="*/ 2 w 7"/>
                    <a:gd name="T1" fmla="*/ 5 h 5"/>
                    <a:gd name="T2" fmla="*/ 6 w 7"/>
                    <a:gd name="T3" fmla="*/ 2 h 5"/>
                    <a:gd name="T4" fmla="*/ 5 w 7"/>
                    <a:gd name="T5" fmla="*/ 1 h 5"/>
                    <a:gd name="T6" fmla="*/ 1 w 7"/>
                    <a:gd name="T7" fmla="*/ 3 h 5"/>
                    <a:gd name="T8" fmla="*/ 2 w 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5">
                      <a:moveTo>
                        <a:pt x="2" y="5"/>
                      </a:moveTo>
                      <a:cubicBezTo>
                        <a:pt x="4" y="4"/>
                        <a:pt x="5" y="3"/>
                        <a:pt x="6" y="2"/>
                      </a:cubicBezTo>
                      <a:cubicBezTo>
                        <a:pt x="7" y="1"/>
                        <a:pt x="6" y="0"/>
                        <a:pt x="5" y="1"/>
                      </a:cubicBezTo>
                      <a:cubicBezTo>
                        <a:pt x="4" y="2"/>
                        <a:pt x="3" y="2"/>
                        <a:pt x="1" y="3"/>
                      </a:cubicBezTo>
                      <a:cubicBezTo>
                        <a:pt x="0" y="4"/>
                        <a:pt x="2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74"/>
                <p:cNvSpPr/>
                <p:nvPr/>
              </p:nvSpPr>
              <p:spPr bwMode="auto">
                <a:xfrm>
                  <a:off x="570" y="1456"/>
                  <a:ext cx="6" cy="6"/>
                </a:xfrm>
                <a:custGeom>
                  <a:avLst/>
                  <a:gdLst>
                    <a:gd name="T0" fmla="*/ 2 w 9"/>
                    <a:gd name="T1" fmla="*/ 7 h 8"/>
                    <a:gd name="T2" fmla="*/ 8 w 9"/>
                    <a:gd name="T3" fmla="*/ 2 h 8"/>
                    <a:gd name="T4" fmla="*/ 7 w 9"/>
                    <a:gd name="T5" fmla="*/ 1 h 8"/>
                    <a:gd name="T6" fmla="*/ 1 w 9"/>
                    <a:gd name="T7" fmla="*/ 6 h 8"/>
                    <a:gd name="T8" fmla="*/ 2 w 9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8">
                      <a:moveTo>
                        <a:pt x="2" y="7"/>
                      </a:moveTo>
                      <a:cubicBezTo>
                        <a:pt x="4" y="5"/>
                        <a:pt x="6" y="3"/>
                        <a:pt x="8" y="2"/>
                      </a:cubicBezTo>
                      <a:cubicBezTo>
                        <a:pt x="9" y="2"/>
                        <a:pt x="8" y="0"/>
                        <a:pt x="7" y="1"/>
                      </a:cubicBezTo>
                      <a:cubicBezTo>
                        <a:pt x="5" y="2"/>
                        <a:pt x="3" y="4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75"/>
                <p:cNvSpPr/>
                <p:nvPr/>
              </p:nvSpPr>
              <p:spPr bwMode="auto">
                <a:xfrm>
                  <a:off x="570" y="1458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8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6" y="3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2"/>
                        <a:pt x="4" y="5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Freeform 376"/>
                <p:cNvSpPr/>
                <p:nvPr/>
              </p:nvSpPr>
              <p:spPr bwMode="auto">
                <a:xfrm>
                  <a:off x="570" y="1460"/>
                  <a:ext cx="6" cy="6"/>
                </a:xfrm>
                <a:custGeom>
                  <a:avLst/>
                  <a:gdLst>
                    <a:gd name="T0" fmla="*/ 2 w 10"/>
                    <a:gd name="T1" fmla="*/ 9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9"/>
                      </a:moveTo>
                      <a:cubicBezTo>
                        <a:pt x="5" y="7"/>
                        <a:pt x="7" y="5"/>
                        <a:pt x="9" y="2"/>
                      </a:cubicBezTo>
                      <a:cubicBezTo>
                        <a:pt x="10" y="1"/>
                        <a:pt x="9" y="0"/>
                        <a:pt x="8" y="1"/>
                      </a:cubicBezTo>
                      <a:cubicBezTo>
                        <a:pt x="6" y="3"/>
                        <a:pt x="4" y="6"/>
                        <a:pt x="1" y="7"/>
                      </a:cubicBezTo>
                      <a:cubicBezTo>
                        <a:pt x="0" y="8"/>
                        <a:pt x="1" y="9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Freeform 377"/>
                <p:cNvSpPr/>
                <p:nvPr/>
              </p:nvSpPr>
              <p:spPr bwMode="auto">
                <a:xfrm>
                  <a:off x="569" y="1462"/>
                  <a:ext cx="8" cy="6"/>
                </a:xfrm>
                <a:custGeom>
                  <a:avLst/>
                  <a:gdLst>
                    <a:gd name="T0" fmla="*/ 2 w 12"/>
                    <a:gd name="T1" fmla="*/ 8 h 9"/>
                    <a:gd name="T2" fmla="*/ 11 w 12"/>
                    <a:gd name="T3" fmla="*/ 2 h 9"/>
                    <a:gd name="T4" fmla="*/ 10 w 12"/>
                    <a:gd name="T5" fmla="*/ 1 h 9"/>
                    <a:gd name="T6" fmla="*/ 1 w 12"/>
                    <a:gd name="T7" fmla="*/ 7 h 9"/>
                    <a:gd name="T8" fmla="*/ 2 w 12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9">
                      <a:moveTo>
                        <a:pt x="2" y="8"/>
                      </a:moveTo>
                      <a:cubicBezTo>
                        <a:pt x="5" y="6"/>
                        <a:pt x="8" y="4"/>
                        <a:pt x="11" y="2"/>
                      </a:cubicBezTo>
                      <a:cubicBezTo>
                        <a:pt x="12" y="2"/>
                        <a:pt x="11" y="0"/>
                        <a:pt x="10" y="1"/>
                      </a:cubicBezTo>
                      <a:cubicBezTo>
                        <a:pt x="7" y="3"/>
                        <a:pt x="4" y="5"/>
                        <a:pt x="1" y="7"/>
                      </a:cubicBezTo>
                      <a:cubicBezTo>
                        <a:pt x="0" y="7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378"/>
                <p:cNvSpPr/>
                <p:nvPr/>
              </p:nvSpPr>
              <p:spPr bwMode="auto">
                <a:xfrm>
                  <a:off x="570" y="1465"/>
                  <a:ext cx="6" cy="6"/>
                </a:xfrm>
                <a:custGeom>
                  <a:avLst/>
                  <a:gdLst>
                    <a:gd name="T0" fmla="*/ 2 w 10"/>
                    <a:gd name="T1" fmla="*/ 8 h 9"/>
                    <a:gd name="T2" fmla="*/ 9 w 10"/>
                    <a:gd name="T3" fmla="*/ 2 h 9"/>
                    <a:gd name="T4" fmla="*/ 8 w 10"/>
                    <a:gd name="T5" fmla="*/ 1 h 9"/>
                    <a:gd name="T6" fmla="*/ 1 w 10"/>
                    <a:gd name="T7" fmla="*/ 7 h 9"/>
                    <a:gd name="T8" fmla="*/ 2 w 10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2" y="8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8" y="1"/>
                      </a:cubicBezTo>
                      <a:cubicBezTo>
                        <a:pt x="6" y="3"/>
                        <a:pt x="3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79"/>
                <p:cNvSpPr/>
                <p:nvPr/>
              </p:nvSpPr>
              <p:spPr bwMode="auto">
                <a:xfrm>
                  <a:off x="570" y="1468"/>
                  <a:ext cx="6" cy="6"/>
                </a:xfrm>
                <a:custGeom>
                  <a:avLst/>
                  <a:gdLst>
                    <a:gd name="T0" fmla="*/ 2 w 10"/>
                    <a:gd name="T1" fmla="*/ 7 h 8"/>
                    <a:gd name="T2" fmla="*/ 9 w 10"/>
                    <a:gd name="T3" fmla="*/ 2 h 8"/>
                    <a:gd name="T4" fmla="*/ 8 w 10"/>
                    <a:gd name="T5" fmla="*/ 1 h 8"/>
                    <a:gd name="T6" fmla="*/ 1 w 10"/>
                    <a:gd name="T7" fmla="*/ 6 h 8"/>
                    <a:gd name="T8" fmla="*/ 2 w 10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8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2"/>
                        <a:pt x="9" y="0"/>
                        <a:pt x="8" y="1"/>
                      </a:cubicBezTo>
                      <a:cubicBezTo>
                        <a:pt x="6" y="3"/>
                        <a:pt x="4" y="5"/>
                        <a:pt x="1" y="6"/>
                      </a:cubicBezTo>
                      <a:cubicBezTo>
                        <a:pt x="0" y="6"/>
                        <a:pt x="1" y="8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380"/>
                <p:cNvSpPr/>
                <p:nvPr/>
              </p:nvSpPr>
              <p:spPr bwMode="auto">
                <a:xfrm>
                  <a:off x="570" y="1472"/>
                  <a:ext cx="6" cy="4"/>
                </a:xfrm>
                <a:custGeom>
                  <a:avLst/>
                  <a:gdLst>
                    <a:gd name="T0" fmla="*/ 2 w 9"/>
                    <a:gd name="T1" fmla="*/ 6 h 7"/>
                    <a:gd name="T2" fmla="*/ 8 w 9"/>
                    <a:gd name="T3" fmla="*/ 2 h 7"/>
                    <a:gd name="T4" fmla="*/ 7 w 9"/>
                    <a:gd name="T5" fmla="*/ 1 h 7"/>
                    <a:gd name="T6" fmla="*/ 1 w 9"/>
                    <a:gd name="T7" fmla="*/ 5 h 7"/>
                    <a:gd name="T8" fmla="*/ 2 w 9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2" y="6"/>
                      </a:moveTo>
                      <a:cubicBezTo>
                        <a:pt x="4" y="5"/>
                        <a:pt x="6" y="4"/>
                        <a:pt x="8" y="2"/>
                      </a:cubicBezTo>
                      <a:cubicBezTo>
                        <a:pt x="9" y="1"/>
                        <a:pt x="8" y="0"/>
                        <a:pt x="7" y="1"/>
                      </a:cubicBezTo>
                      <a:cubicBezTo>
                        <a:pt x="5" y="3"/>
                        <a:pt x="3" y="4"/>
                        <a:pt x="1" y="5"/>
                      </a:cubicBezTo>
                      <a:cubicBezTo>
                        <a:pt x="0" y="5"/>
                        <a:pt x="1" y="7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381"/>
                <p:cNvSpPr/>
                <p:nvPr/>
              </p:nvSpPr>
              <p:spPr bwMode="auto">
                <a:xfrm>
                  <a:off x="570" y="1475"/>
                  <a:ext cx="6" cy="5"/>
                </a:xfrm>
                <a:custGeom>
                  <a:avLst/>
                  <a:gdLst>
                    <a:gd name="T0" fmla="*/ 2 w 10"/>
                    <a:gd name="T1" fmla="*/ 7 h 7"/>
                    <a:gd name="T2" fmla="*/ 9 w 10"/>
                    <a:gd name="T3" fmla="*/ 2 h 7"/>
                    <a:gd name="T4" fmla="*/ 7 w 10"/>
                    <a:gd name="T5" fmla="*/ 1 h 7"/>
                    <a:gd name="T6" fmla="*/ 1 w 10"/>
                    <a:gd name="T7" fmla="*/ 5 h 7"/>
                    <a:gd name="T8" fmla="*/ 2 w 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7">
                      <a:moveTo>
                        <a:pt x="2" y="7"/>
                      </a:moveTo>
                      <a:cubicBezTo>
                        <a:pt x="5" y="6"/>
                        <a:pt x="7" y="4"/>
                        <a:pt x="9" y="2"/>
                      </a:cubicBezTo>
                      <a:cubicBezTo>
                        <a:pt x="10" y="1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1" y="5"/>
                      </a:cubicBezTo>
                      <a:cubicBezTo>
                        <a:pt x="0" y="5"/>
                        <a:pt x="1" y="7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382"/>
                <p:cNvSpPr/>
                <p:nvPr/>
              </p:nvSpPr>
              <p:spPr bwMode="auto">
                <a:xfrm>
                  <a:off x="571" y="1476"/>
                  <a:ext cx="6" cy="4"/>
                </a:xfrm>
                <a:custGeom>
                  <a:avLst/>
                  <a:gdLst>
                    <a:gd name="T0" fmla="*/ 1 w 9"/>
                    <a:gd name="T1" fmla="*/ 6 h 6"/>
                    <a:gd name="T2" fmla="*/ 8 w 9"/>
                    <a:gd name="T3" fmla="*/ 2 h 6"/>
                    <a:gd name="T4" fmla="*/ 7 w 9"/>
                    <a:gd name="T5" fmla="*/ 0 h 6"/>
                    <a:gd name="T6" fmla="*/ 1 w 9"/>
                    <a:gd name="T7" fmla="*/ 4 h 6"/>
                    <a:gd name="T8" fmla="*/ 1 w 9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6">
                      <a:moveTo>
                        <a:pt x="1" y="6"/>
                      </a:moveTo>
                      <a:cubicBezTo>
                        <a:pt x="3" y="5"/>
                        <a:pt x="6" y="3"/>
                        <a:pt x="8" y="2"/>
                      </a:cubicBezTo>
                      <a:cubicBezTo>
                        <a:pt x="9" y="1"/>
                        <a:pt x="8" y="0"/>
                        <a:pt x="7" y="0"/>
                      </a:cubicBezTo>
                      <a:cubicBezTo>
                        <a:pt x="5" y="2"/>
                        <a:pt x="3" y="3"/>
                        <a:pt x="1" y="4"/>
                      </a:cubicBezTo>
                      <a:cubicBezTo>
                        <a:pt x="0" y="4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383"/>
                <p:cNvSpPr/>
                <p:nvPr/>
              </p:nvSpPr>
              <p:spPr bwMode="auto">
                <a:xfrm>
                  <a:off x="571" y="1469"/>
                  <a:ext cx="5" cy="6"/>
                </a:xfrm>
                <a:custGeom>
                  <a:avLst/>
                  <a:gdLst>
                    <a:gd name="T0" fmla="*/ 2 w 8"/>
                    <a:gd name="T1" fmla="*/ 8 h 9"/>
                    <a:gd name="T2" fmla="*/ 7 w 8"/>
                    <a:gd name="T3" fmla="*/ 2 h 9"/>
                    <a:gd name="T4" fmla="*/ 6 w 8"/>
                    <a:gd name="T5" fmla="*/ 1 h 9"/>
                    <a:gd name="T6" fmla="*/ 1 w 8"/>
                    <a:gd name="T7" fmla="*/ 7 h 9"/>
                    <a:gd name="T8" fmla="*/ 2 w 8"/>
                    <a:gd name="T9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2" y="8"/>
                      </a:moveTo>
                      <a:cubicBezTo>
                        <a:pt x="3" y="6"/>
                        <a:pt x="5" y="4"/>
                        <a:pt x="7" y="2"/>
                      </a:cubicBezTo>
                      <a:cubicBezTo>
                        <a:pt x="8" y="1"/>
                        <a:pt x="7" y="0"/>
                        <a:pt x="6" y="1"/>
                      </a:cubicBezTo>
                      <a:cubicBezTo>
                        <a:pt x="4" y="3"/>
                        <a:pt x="2" y="5"/>
                        <a:pt x="1" y="7"/>
                      </a:cubicBezTo>
                      <a:cubicBezTo>
                        <a:pt x="0" y="8"/>
                        <a:pt x="1" y="9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84"/>
                <p:cNvSpPr/>
                <p:nvPr/>
              </p:nvSpPr>
              <p:spPr bwMode="auto">
                <a:xfrm>
                  <a:off x="571" y="1474"/>
                  <a:ext cx="7" cy="4"/>
                </a:xfrm>
                <a:custGeom>
                  <a:avLst/>
                  <a:gdLst>
                    <a:gd name="T0" fmla="*/ 2 w 10"/>
                    <a:gd name="T1" fmla="*/ 5 h 6"/>
                    <a:gd name="T2" fmla="*/ 9 w 10"/>
                    <a:gd name="T3" fmla="*/ 2 h 6"/>
                    <a:gd name="T4" fmla="*/ 9 w 10"/>
                    <a:gd name="T5" fmla="*/ 0 h 6"/>
                    <a:gd name="T6" fmla="*/ 1 w 10"/>
                    <a:gd name="T7" fmla="*/ 4 h 6"/>
                    <a:gd name="T8" fmla="*/ 2 w 10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6">
                      <a:moveTo>
                        <a:pt x="2" y="5"/>
                      </a:moveTo>
                      <a:cubicBezTo>
                        <a:pt x="4" y="4"/>
                        <a:pt x="6" y="2"/>
                        <a:pt x="9" y="2"/>
                      </a:cubicBezTo>
                      <a:cubicBezTo>
                        <a:pt x="10" y="2"/>
                        <a:pt x="10" y="0"/>
                        <a:pt x="9" y="0"/>
                      </a:cubicBezTo>
                      <a:cubicBezTo>
                        <a:pt x="6" y="0"/>
                        <a:pt x="4" y="2"/>
                        <a:pt x="1" y="4"/>
                      </a:cubicBezTo>
                      <a:cubicBezTo>
                        <a:pt x="0" y="4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85"/>
                <p:cNvSpPr/>
                <p:nvPr/>
              </p:nvSpPr>
              <p:spPr bwMode="auto">
                <a:xfrm>
                  <a:off x="573" y="1476"/>
                  <a:ext cx="4" cy="4"/>
                </a:xfrm>
                <a:custGeom>
                  <a:avLst/>
                  <a:gdLst>
                    <a:gd name="T0" fmla="*/ 2 w 6"/>
                    <a:gd name="T1" fmla="*/ 5 h 6"/>
                    <a:gd name="T2" fmla="*/ 5 w 6"/>
                    <a:gd name="T3" fmla="*/ 2 h 6"/>
                    <a:gd name="T4" fmla="*/ 4 w 6"/>
                    <a:gd name="T5" fmla="*/ 1 h 6"/>
                    <a:gd name="T6" fmla="*/ 0 w 6"/>
                    <a:gd name="T7" fmla="*/ 4 h 6"/>
                    <a:gd name="T8" fmla="*/ 2 w 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2" y="5"/>
                      </a:moveTo>
                      <a:cubicBezTo>
                        <a:pt x="3" y="4"/>
                        <a:pt x="4" y="3"/>
                        <a:pt x="5" y="2"/>
                      </a:cubicBezTo>
                      <a:cubicBezTo>
                        <a:pt x="6" y="1"/>
                        <a:pt x="5" y="0"/>
                        <a:pt x="4" y="1"/>
                      </a:cubicBezTo>
                      <a:cubicBezTo>
                        <a:pt x="3" y="2"/>
                        <a:pt x="2" y="3"/>
                        <a:pt x="0" y="4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86"/>
                <p:cNvSpPr/>
                <p:nvPr/>
              </p:nvSpPr>
              <p:spPr bwMode="auto">
                <a:xfrm>
                  <a:off x="900" y="1709"/>
                  <a:ext cx="23" cy="24"/>
                </a:xfrm>
                <a:custGeom>
                  <a:avLst/>
                  <a:gdLst>
                    <a:gd name="T0" fmla="*/ 24 w 35"/>
                    <a:gd name="T1" fmla="*/ 5 h 35"/>
                    <a:gd name="T2" fmla="*/ 3 w 35"/>
                    <a:gd name="T3" fmla="*/ 13 h 35"/>
                    <a:gd name="T4" fmla="*/ 14 w 35"/>
                    <a:gd name="T5" fmla="*/ 32 h 35"/>
                    <a:gd name="T6" fmla="*/ 33 w 35"/>
                    <a:gd name="T7" fmla="*/ 23 h 35"/>
                    <a:gd name="T8" fmla="*/ 21 w 35"/>
                    <a:gd name="T9" fmla="*/ 5 h 35"/>
                    <a:gd name="T10" fmla="*/ 22 w 35"/>
                    <a:gd name="T11" fmla="*/ 7 h 35"/>
                    <a:gd name="T12" fmla="*/ 30 w 35"/>
                    <a:gd name="T13" fmla="*/ 13 h 35"/>
                    <a:gd name="T14" fmla="*/ 30 w 35"/>
                    <a:gd name="T15" fmla="*/ 25 h 35"/>
                    <a:gd name="T16" fmla="*/ 15 w 35"/>
                    <a:gd name="T17" fmla="*/ 31 h 35"/>
                    <a:gd name="T18" fmla="*/ 5 w 35"/>
                    <a:gd name="T19" fmla="*/ 14 h 35"/>
                    <a:gd name="T20" fmla="*/ 11 w 35"/>
                    <a:gd name="T21" fmla="*/ 5 h 35"/>
                    <a:gd name="T22" fmla="*/ 23 w 35"/>
                    <a:gd name="T23" fmla="*/ 7 h 35"/>
                    <a:gd name="T24" fmla="*/ 24 w 35"/>
                    <a:gd name="T25" fmla="*/ 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35">
                      <a:moveTo>
                        <a:pt x="24" y="5"/>
                      </a:moveTo>
                      <a:cubicBezTo>
                        <a:pt x="15" y="0"/>
                        <a:pt x="7" y="3"/>
                        <a:pt x="3" y="13"/>
                      </a:cubicBezTo>
                      <a:cubicBezTo>
                        <a:pt x="0" y="21"/>
                        <a:pt x="6" y="30"/>
                        <a:pt x="14" y="32"/>
                      </a:cubicBezTo>
                      <a:cubicBezTo>
                        <a:pt x="22" y="35"/>
                        <a:pt x="30" y="31"/>
                        <a:pt x="33" y="23"/>
                      </a:cubicBezTo>
                      <a:cubicBezTo>
                        <a:pt x="35" y="17"/>
                        <a:pt x="30" y="3"/>
                        <a:pt x="21" y="5"/>
                      </a:cubicBezTo>
                      <a:cubicBezTo>
                        <a:pt x="20" y="5"/>
                        <a:pt x="21" y="7"/>
                        <a:pt x="22" y="7"/>
                      </a:cubicBezTo>
                      <a:cubicBezTo>
                        <a:pt x="26" y="6"/>
                        <a:pt x="28" y="10"/>
                        <a:pt x="30" y="13"/>
                      </a:cubicBezTo>
                      <a:cubicBezTo>
                        <a:pt x="32" y="17"/>
                        <a:pt x="32" y="21"/>
                        <a:pt x="30" y="25"/>
                      </a:cubicBezTo>
                      <a:cubicBezTo>
                        <a:pt x="28" y="31"/>
                        <a:pt x="20" y="32"/>
                        <a:pt x="15" y="31"/>
                      </a:cubicBezTo>
                      <a:cubicBezTo>
                        <a:pt x="7" y="29"/>
                        <a:pt x="3" y="22"/>
                        <a:pt x="5" y="14"/>
                      </a:cubicBezTo>
                      <a:cubicBezTo>
                        <a:pt x="5" y="11"/>
                        <a:pt x="8" y="7"/>
                        <a:pt x="11" y="5"/>
                      </a:cubicBezTo>
                      <a:cubicBezTo>
                        <a:pt x="15" y="2"/>
                        <a:pt x="20" y="4"/>
                        <a:pt x="23" y="7"/>
                      </a:cubicBezTo>
                      <a:cubicBezTo>
                        <a:pt x="24" y="7"/>
                        <a:pt x="25" y="6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87"/>
                <p:cNvSpPr/>
                <p:nvPr/>
              </p:nvSpPr>
              <p:spPr bwMode="auto">
                <a:xfrm>
                  <a:off x="916" y="1727"/>
                  <a:ext cx="12" cy="10"/>
                </a:xfrm>
                <a:custGeom>
                  <a:avLst/>
                  <a:gdLst>
                    <a:gd name="T0" fmla="*/ 2 w 18"/>
                    <a:gd name="T1" fmla="*/ 5 h 16"/>
                    <a:gd name="T2" fmla="*/ 2 w 18"/>
                    <a:gd name="T3" fmla="*/ 5 h 16"/>
                    <a:gd name="T4" fmla="*/ 1 w 18"/>
                    <a:gd name="T5" fmla="*/ 6 h 16"/>
                    <a:gd name="T6" fmla="*/ 6 w 18"/>
                    <a:gd name="T7" fmla="*/ 10 h 16"/>
                    <a:gd name="T8" fmla="*/ 10 w 18"/>
                    <a:gd name="T9" fmla="*/ 14 h 16"/>
                    <a:gd name="T10" fmla="*/ 15 w 18"/>
                    <a:gd name="T11" fmla="*/ 14 h 16"/>
                    <a:gd name="T12" fmla="*/ 16 w 18"/>
                    <a:gd name="T13" fmla="*/ 8 h 16"/>
                    <a:gd name="T14" fmla="*/ 6 w 18"/>
                    <a:gd name="T15" fmla="*/ 1 h 16"/>
                    <a:gd name="T16" fmla="*/ 5 w 18"/>
                    <a:gd name="T17" fmla="*/ 2 h 16"/>
                    <a:gd name="T18" fmla="*/ 14 w 18"/>
                    <a:gd name="T19" fmla="*/ 8 h 16"/>
                    <a:gd name="T20" fmla="*/ 14 w 18"/>
                    <a:gd name="T21" fmla="*/ 13 h 16"/>
                    <a:gd name="T22" fmla="*/ 13 w 18"/>
                    <a:gd name="T23" fmla="*/ 14 h 16"/>
                    <a:gd name="T24" fmla="*/ 11 w 18"/>
                    <a:gd name="T25" fmla="*/ 12 h 16"/>
                    <a:gd name="T26" fmla="*/ 0 w 18"/>
                    <a:gd name="T27" fmla="*/ 5 h 16"/>
                    <a:gd name="T28" fmla="*/ 0 w 18"/>
                    <a:gd name="T29" fmla="*/ 6 h 16"/>
                    <a:gd name="T30" fmla="*/ 0 w 18"/>
                    <a:gd name="T31" fmla="*/ 6 h 16"/>
                    <a:gd name="T32" fmla="*/ 2 w 18"/>
                    <a:gd name="T33" fmla="*/ 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6">
                      <a:moveTo>
                        <a:pt x="2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6"/>
                        <a:pt x="1" y="6"/>
                      </a:cubicBezTo>
                      <a:cubicBezTo>
                        <a:pt x="2" y="6"/>
                        <a:pt x="5" y="9"/>
                        <a:pt x="6" y="10"/>
                      </a:cubicBezTo>
                      <a:cubicBezTo>
                        <a:pt x="7" y="11"/>
                        <a:pt x="9" y="12"/>
                        <a:pt x="10" y="14"/>
                      </a:cubicBezTo>
                      <a:cubicBezTo>
                        <a:pt x="13" y="16"/>
                        <a:pt x="13" y="16"/>
                        <a:pt x="15" y="14"/>
                      </a:cubicBezTo>
                      <a:cubicBezTo>
                        <a:pt x="17" y="12"/>
                        <a:pt x="18" y="10"/>
                        <a:pt x="16" y="8"/>
                      </a:cubicBezTo>
                      <a:cubicBezTo>
                        <a:pt x="13" y="5"/>
                        <a:pt x="10" y="3"/>
                        <a:pt x="6" y="1"/>
                      </a:cubicBezTo>
                      <a:cubicBezTo>
                        <a:pt x="5" y="0"/>
                        <a:pt x="4" y="2"/>
                        <a:pt x="5" y="2"/>
                      </a:cubicBezTo>
                      <a:cubicBezTo>
                        <a:pt x="8" y="4"/>
                        <a:pt x="11" y="6"/>
                        <a:pt x="14" y="8"/>
                      </a:cubicBezTo>
                      <a:cubicBezTo>
                        <a:pt x="16" y="10"/>
                        <a:pt x="15" y="11"/>
                        <a:pt x="14" y="13"/>
                      </a:cubicBezTo>
                      <a:cubicBezTo>
                        <a:pt x="13" y="13"/>
                        <a:pt x="13" y="14"/>
                        <a:pt x="13" y="14"/>
                      </a:cubicBezTo>
                      <a:cubicBezTo>
                        <a:pt x="12" y="13"/>
                        <a:pt x="12" y="13"/>
                        <a:pt x="11" y="12"/>
                      </a:cubicBezTo>
                      <a:cubicBezTo>
                        <a:pt x="9" y="11"/>
                        <a:pt x="3" y="3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88"/>
                <p:cNvSpPr/>
                <p:nvPr/>
              </p:nvSpPr>
              <p:spPr bwMode="auto">
                <a:xfrm>
                  <a:off x="902" y="1708"/>
                  <a:ext cx="20" cy="25"/>
                </a:xfrm>
                <a:custGeom>
                  <a:avLst/>
                  <a:gdLst>
                    <a:gd name="T0" fmla="*/ 19 w 30"/>
                    <a:gd name="T1" fmla="*/ 7 h 37"/>
                    <a:gd name="T2" fmla="*/ 2 w 30"/>
                    <a:gd name="T3" fmla="*/ 18 h 37"/>
                    <a:gd name="T4" fmla="*/ 21 w 30"/>
                    <a:gd name="T5" fmla="*/ 32 h 37"/>
                    <a:gd name="T6" fmla="*/ 25 w 30"/>
                    <a:gd name="T7" fmla="*/ 11 h 37"/>
                    <a:gd name="T8" fmla="*/ 5 w 30"/>
                    <a:gd name="T9" fmla="*/ 10 h 37"/>
                    <a:gd name="T10" fmla="*/ 7 w 30"/>
                    <a:gd name="T11" fmla="*/ 11 h 37"/>
                    <a:gd name="T12" fmla="*/ 20 w 30"/>
                    <a:gd name="T13" fmla="*/ 10 h 37"/>
                    <a:gd name="T14" fmla="*/ 26 w 30"/>
                    <a:gd name="T15" fmla="*/ 24 h 37"/>
                    <a:gd name="T16" fmla="*/ 5 w 30"/>
                    <a:gd name="T17" fmla="*/ 24 h 37"/>
                    <a:gd name="T18" fmla="*/ 18 w 30"/>
                    <a:gd name="T19" fmla="*/ 9 h 37"/>
                    <a:gd name="T20" fmla="*/ 19 w 30"/>
                    <a:gd name="T21" fmla="*/ 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" h="37">
                      <a:moveTo>
                        <a:pt x="19" y="7"/>
                      </a:moveTo>
                      <a:cubicBezTo>
                        <a:pt x="12" y="0"/>
                        <a:pt x="3" y="11"/>
                        <a:pt x="2" y="18"/>
                      </a:cubicBezTo>
                      <a:cubicBezTo>
                        <a:pt x="1" y="26"/>
                        <a:pt x="12" y="37"/>
                        <a:pt x="21" y="32"/>
                      </a:cubicBezTo>
                      <a:cubicBezTo>
                        <a:pt x="29" y="27"/>
                        <a:pt x="30" y="18"/>
                        <a:pt x="25" y="11"/>
                      </a:cubicBezTo>
                      <a:cubicBezTo>
                        <a:pt x="20" y="6"/>
                        <a:pt x="10" y="3"/>
                        <a:pt x="5" y="10"/>
                      </a:cubicBezTo>
                      <a:cubicBezTo>
                        <a:pt x="5" y="11"/>
                        <a:pt x="6" y="12"/>
                        <a:pt x="7" y="11"/>
                      </a:cubicBezTo>
                      <a:cubicBezTo>
                        <a:pt x="10" y="6"/>
                        <a:pt x="16" y="7"/>
                        <a:pt x="20" y="10"/>
                      </a:cubicBezTo>
                      <a:cubicBezTo>
                        <a:pt x="25" y="13"/>
                        <a:pt x="28" y="18"/>
                        <a:pt x="26" y="24"/>
                      </a:cubicBezTo>
                      <a:cubicBezTo>
                        <a:pt x="22" y="34"/>
                        <a:pt x="10" y="32"/>
                        <a:pt x="5" y="24"/>
                      </a:cubicBezTo>
                      <a:cubicBezTo>
                        <a:pt x="0" y="17"/>
                        <a:pt x="11" y="1"/>
                        <a:pt x="18" y="9"/>
                      </a:cubicBezTo>
                      <a:cubicBezTo>
                        <a:pt x="19" y="9"/>
                        <a:pt x="20" y="8"/>
                        <a:pt x="19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89"/>
                <p:cNvSpPr/>
                <p:nvPr/>
              </p:nvSpPr>
              <p:spPr bwMode="auto">
                <a:xfrm>
                  <a:off x="918" y="1727"/>
                  <a:ext cx="3" cy="6"/>
                </a:xfrm>
                <a:custGeom>
                  <a:avLst/>
                  <a:gdLst>
                    <a:gd name="T0" fmla="*/ 3 w 5"/>
                    <a:gd name="T1" fmla="*/ 5 h 8"/>
                    <a:gd name="T2" fmla="*/ 3 w 5"/>
                    <a:gd name="T3" fmla="*/ 3 h 8"/>
                    <a:gd name="T4" fmla="*/ 1 w 5"/>
                    <a:gd name="T5" fmla="*/ 3 h 8"/>
                    <a:gd name="T6" fmla="*/ 0 w 5"/>
                    <a:gd name="T7" fmla="*/ 5 h 8"/>
                    <a:gd name="T8" fmla="*/ 2 w 5"/>
                    <a:gd name="T9" fmla="*/ 5 h 8"/>
                    <a:gd name="T10" fmla="*/ 2 w 5"/>
                    <a:gd name="T11" fmla="*/ 3 h 8"/>
                    <a:gd name="T12" fmla="*/ 0 w 5"/>
                    <a:gd name="T13" fmla="*/ 3 h 8"/>
                    <a:gd name="T14" fmla="*/ 0 w 5"/>
                    <a:gd name="T15" fmla="*/ 4 h 8"/>
                    <a:gd name="T16" fmla="*/ 1 w 5"/>
                    <a:gd name="T17" fmla="*/ 4 h 8"/>
                    <a:gd name="T18" fmla="*/ 2 w 5"/>
                    <a:gd name="T19" fmla="*/ 3 h 8"/>
                    <a:gd name="T20" fmla="*/ 1 w 5"/>
                    <a:gd name="T21" fmla="*/ 3 h 8"/>
                    <a:gd name="T22" fmla="*/ 1 w 5"/>
                    <a:gd name="T23" fmla="*/ 6 h 8"/>
                    <a:gd name="T24" fmla="*/ 3 w 5"/>
                    <a:gd name="T25" fmla="*/ 6 h 8"/>
                    <a:gd name="T26" fmla="*/ 4 w 5"/>
                    <a:gd name="T27" fmla="*/ 1 h 8"/>
                    <a:gd name="T28" fmla="*/ 2 w 5"/>
                    <a:gd name="T29" fmla="*/ 2 h 8"/>
                    <a:gd name="T30" fmla="*/ 3 w 5"/>
                    <a:gd name="T31" fmla="*/ 7 h 8"/>
                    <a:gd name="T32" fmla="*/ 4 w 5"/>
                    <a:gd name="T33" fmla="*/ 7 h 8"/>
                    <a:gd name="T34" fmla="*/ 5 w 5"/>
                    <a:gd name="T35" fmla="*/ 4 h 8"/>
                    <a:gd name="T36" fmla="*/ 3 w 5"/>
                    <a:gd name="T37" fmla="*/ 4 h 8"/>
                    <a:gd name="T38" fmla="*/ 3 w 5"/>
                    <a:gd name="T39" fmla="*/ 7 h 8"/>
                    <a:gd name="T40" fmla="*/ 4 w 5"/>
                    <a:gd name="T41" fmla="*/ 6 h 8"/>
                    <a:gd name="T42" fmla="*/ 4 w 5"/>
                    <a:gd name="T43" fmla="*/ 1 h 8"/>
                    <a:gd name="T44" fmla="*/ 2 w 5"/>
                    <a:gd name="T45" fmla="*/ 1 h 8"/>
                    <a:gd name="T46" fmla="*/ 1 w 5"/>
                    <a:gd name="T47" fmla="*/ 5 h 8"/>
                    <a:gd name="T48" fmla="*/ 3 w 5"/>
                    <a:gd name="T49" fmla="*/ 5 h 8"/>
                    <a:gd name="T50" fmla="*/ 2 w 5"/>
                    <a:gd name="T51" fmla="*/ 2 h 8"/>
                    <a:gd name="T52" fmla="*/ 1 w 5"/>
                    <a:gd name="T53" fmla="*/ 2 h 8"/>
                    <a:gd name="T54" fmla="*/ 0 w 5"/>
                    <a:gd name="T55" fmla="*/ 3 h 8"/>
                    <a:gd name="T56" fmla="*/ 1 w 5"/>
                    <a:gd name="T57" fmla="*/ 4 h 8"/>
                    <a:gd name="T58" fmla="*/ 2 w 5"/>
                    <a:gd name="T59" fmla="*/ 3 h 8"/>
                    <a:gd name="T60" fmla="*/ 0 w 5"/>
                    <a:gd name="T61" fmla="*/ 3 h 8"/>
                    <a:gd name="T62" fmla="*/ 0 w 5"/>
                    <a:gd name="T63" fmla="*/ 5 h 8"/>
                    <a:gd name="T64" fmla="*/ 2 w 5"/>
                    <a:gd name="T65" fmla="*/ 5 h 8"/>
                    <a:gd name="T66" fmla="*/ 3 w 5"/>
                    <a:gd name="T67" fmla="*/ 4 h 8"/>
                    <a:gd name="T68" fmla="*/ 1 w 5"/>
                    <a:gd name="T69" fmla="*/ 3 h 8"/>
                    <a:gd name="T70" fmla="*/ 1 w 5"/>
                    <a:gd name="T71" fmla="*/ 5 h 8"/>
                    <a:gd name="T72" fmla="*/ 3 w 5"/>
                    <a:gd name="T73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" h="8">
                      <a:moveTo>
                        <a:pt x="3" y="5"/>
                      </a:move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2"/>
                        <a:pt x="2" y="2"/>
                        <a:pt x="1" y="3"/>
                      </a:cubicBezTo>
                      <a:cubicBezTo>
                        <a:pt x="1" y="3"/>
                        <a:pt x="1" y="4"/>
                        <a:pt x="0" y="5"/>
                      </a:cubicBezTo>
                      <a:cubicBezTo>
                        <a:pt x="1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2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4"/>
                        <a:pt x="1" y="5"/>
                        <a:pt x="1" y="6"/>
                      </a:cubicBezTo>
                      <a:cubicBezTo>
                        <a:pt x="1" y="6"/>
                        <a:pt x="3" y="6"/>
                        <a:pt x="3" y="6"/>
                      </a:cubicBezTo>
                      <a:cubicBezTo>
                        <a:pt x="3" y="4"/>
                        <a:pt x="3" y="3"/>
                        <a:pt x="4" y="1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5" y="5"/>
                        <a:pt x="5" y="4"/>
                      </a:cubicBezTo>
                      <a:cubicBezTo>
                        <a:pt x="5" y="3"/>
                        <a:pt x="3" y="3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3" y="5"/>
                        <a:pt x="4" y="3"/>
                        <a:pt x="4" y="1"/>
                      </a:cubicBezTo>
                      <a:cubicBezTo>
                        <a:pt x="3" y="0"/>
                        <a:pt x="2" y="1"/>
                        <a:pt x="2" y="1"/>
                      </a:cubicBezTo>
                      <a:cubicBezTo>
                        <a:pt x="2" y="3"/>
                        <a:pt x="2" y="4"/>
                        <a:pt x="1" y="5"/>
                      </a:cubicBezTo>
                      <a:cubicBezTo>
                        <a:pt x="2" y="5"/>
                        <a:pt x="2" y="5"/>
                        <a:pt x="3" y="5"/>
                      </a:cubicBezTo>
                      <a:cubicBezTo>
                        <a:pt x="3" y="4"/>
                        <a:pt x="3" y="3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ubicBezTo>
                        <a:pt x="2" y="5"/>
                        <a:pt x="3" y="4"/>
                        <a:pt x="3" y="4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3" y="6"/>
                        <a:pt x="3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90"/>
                <p:cNvSpPr/>
                <p:nvPr/>
              </p:nvSpPr>
              <p:spPr bwMode="auto">
                <a:xfrm>
                  <a:off x="920" y="1728"/>
                  <a:ext cx="2" cy="5"/>
                </a:xfrm>
                <a:custGeom>
                  <a:avLst/>
                  <a:gdLst>
                    <a:gd name="T0" fmla="*/ 0 w 3"/>
                    <a:gd name="T1" fmla="*/ 1 h 8"/>
                    <a:gd name="T2" fmla="*/ 1 w 3"/>
                    <a:gd name="T3" fmla="*/ 7 h 8"/>
                    <a:gd name="T4" fmla="*/ 2 w 3"/>
                    <a:gd name="T5" fmla="*/ 7 h 8"/>
                    <a:gd name="T6" fmla="*/ 2 w 3"/>
                    <a:gd name="T7" fmla="*/ 7 h 8"/>
                    <a:gd name="T8" fmla="*/ 3 w 3"/>
                    <a:gd name="T9" fmla="*/ 7 h 8"/>
                    <a:gd name="T10" fmla="*/ 3 w 3"/>
                    <a:gd name="T11" fmla="*/ 6 h 8"/>
                    <a:gd name="T12" fmla="*/ 1 w 3"/>
                    <a:gd name="T13" fmla="*/ 6 h 8"/>
                    <a:gd name="T14" fmla="*/ 1 w 3"/>
                    <a:gd name="T15" fmla="*/ 7 h 8"/>
                    <a:gd name="T16" fmla="*/ 1 w 3"/>
                    <a:gd name="T17" fmla="*/ 6 h 8"/>
                    <a:gd name="T18" fmla="*/ 1 w 3"/>
                    <a:gd name="T19" fmla="*/ 6 h 8"/>
                    <a:gd name="T20" fmla="*/ 2 w 3"/>
                    <a:gd name="T21" fmla="*/ 6 h 8"/>
                    <a:gd name="T22" fmla="*/ 2 w 3"/>
                    <a:gd name="T23" fmla="*/ 1 h 8"/>
                    <a:gd name="T24" fmla="*/ 0 w 3"/>
                    <a:gd name="T2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" h="8">
                      <a:moveTo>
                        <a:pt x="0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7"/>
                        <a:pt x="1" y="8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3" y="7"/>
                        <a:pt x="3" y="7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5"/>
                        <a:pt x="1" y="5"/>
                        <a:pt x="1" y="6"/>
                      </a:cubicBezTo>
                      <a:cubicBezTo>
                        <a:pt x="1" y="6"/>
                        <a:pt x="1" y="6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5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91"/>
                <p:cNvSpPr/>
                <p:nvPr/>
              </p:nvSpPr>
              <p:spPr bwMode="auto">
                <a:xfrm>
                  <a:off x="921" y="1729"/>
                  <a:ext cx="2" cy="4"/>
                </a:xfrm>
                <a:custGeom>
                  <a:avLst/>
                  <a:gdLst>
                    <a:gd name="T0" fmla="*/ 0 w 3"/>
                    <a:gd name="T1" fmla="*/ 1 h 7"/>
                    <a:gd name="T2" fmla="*/ 1 w 3"/>
                    <a:gd name="T3" fmla="*/ 6 h 7"/>
                    <a:gd name="T4" fmla="*/ 2 w 3"/>
                    <a:gd name="T5" fmla="*/ 6 h 7"/>
                    <a:gd name="T6" fmla="*/ 2 w 3"/>
                    <a:gd name="T7" fmla="*/ 5 h 7"/>
                    <a:gd name="T8" fmla="*/ 1 w 3"/>
                    <a:gd name="T9" fmla="*/ 5 h 7"/>
                    <a:gd name="T10" fmla="*/ 1 w 3"/>
                    <a:gd name="T11" fmla="*/ 6 h 7"/>
                    <a:gd name="T12" fmla="*/ 2 w 3"/>
                    <a:gd name="T13" fmla="*/ 6 h 7"/>
                    <a:gd name="T14" fmla="*/ 2 w 3"/>
                    <a:gd name="T15" fmla="*/ 1 h 7"/>
                    <a:gd name="T16" fmla="*/ 0 w 3"/>
                    <a:gd name="T17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7">
                      <a:moveTo>
                        <a:pt x="0" y="1"/>
                      </a:moveTo>
                      <a:cubicBezTo>
                        <a:pt x="0" y="3"/>
                        <a:pt x="0" y="4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6"/>
                      </a:cubicBezTo>
                      <a:cubicBezTo>
                        <a:pt x="1" y="6"/>
                        <a:pt x="2" y="6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2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92"/>
                <p:cNvSpPr/>
                <p:nvPr/>
              </p:nvSpPr>
              <p:spPr bwMode="auto">
                <a:xfrm>
                  <a:off x="921" y="1729"/>
                  <a:ext cx="2" cy="6"/>
                </a:xfrm>
                <a:custGeom>
                  <a:avLst/>
                  <a:gdLst>
                    <a:gd name="T0" fmla="*/ 0 w 3"/>
                    <a:gd name="T1" fmla="*/ 2 h 8"/>
                    <a:gd name="T2" fmla="*/ 1 w 3"/>
                    <a:gd name="T3" fmla="*/ 7 h 8"/>
                    <a:gd name="T4" fmla="*/ 2 w 3"/>
                    <a:gd name="T5" fmla="*/ 7 h 8"/>
                    <a:gd name="T6" fmla="*/ 3 w 3"/>
                    <a:gd name="T7" fmla="*/ 5 h 8"/>
                    <a:gd name="T8" fmla="*/ 1 w 3"/>
                    <a:gd name="T9" fmla="*/ 5 h 8"/>
                    <a:gd name="T10" fmla="*/ 1 w 3"/>
                    <a:gd name="T11" fmla="*/ 7 h 8"/>
                    <a:gd name="T12" fmla="*/ 2 w 3"/>
                    <a:gd name="T13" fmla="*/ 7 h 8"/>
                    <a:gd name="T14" fmla="*/ 2 w 3"/>
                    <a:gd name="T15" fmla="*/ 2 h 8"/>
                    <a:gd name="T16" fmla="*/ 0 w 3"/>
                    <a:gd name="T17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8">
                      <a:moveTo>
                        <a:pt x="0" y="2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1" y="8"/>
                        <a:pt x="2" y="8"/>
                        <a:pt x="2" y="7"/>
                      </a:cubicBezTo>
                      <a:cubicBezTo>
                        <a:pt x="3" y="6"/>
                        <a:pt x="3" y="6"/>
                        <a:pt x="3" y="5"/>
                      </a:cubicBezTo>
                      <a:cubicBezTo>
                        <a:pt x="3" y="4"/>
                        <a:pt x="1" y="4"/>
                        <a:pt x="1" y="5"/>
                      </a:cubicBezTo>
                      <a:cubicBezTo>
                        <a:pt x="1" y="5"/>
                        <a:pt x="1" y="6"/>
                        <a:pt x="1" y="7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2" y="5"/>
                        <a:pt x="2" y="3"/>
                        <a:pt x="2" y="2"/>
                      </a:cubicBezTo>
                      <a:cubicBezTo>
                        <a:pt x="2" y="0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93"/>
                <p:cNvSpPr/>
                <p:nvPr/>
              </p:nvSpPr>
              <p:spPr bwMode="auto">
                <a:xfrm>
                  <a:off x="921" y="1729"/>
                  <a:ext cx="4" cy="7"/>
                </a:xfrm>
                <a:custGeom>
                  <a:avLst/>
                  <a:gdLst>
                    <a:gd name="T0" fmla="*/ 0 w 5"/>
                    <a:gd name="T1" fmla="*/ 2 h 10"/>
                    <a:gd name="T2" fmla="*/ 2 w 5"/>
                    <a:gd name="T3" fmla="*/ 7 h 10"/>
                    <a:gd name="T4" fmla="*/ 4 w 5"/>
                    <a:gd name="T5" fmla="*/ 7 h 10"/>
                    <a:gd name="T6" fmla="*/ 4 w 5"/>
                    <a:gd name="T7" fmla="*/ 2 h 10"/>
                    <a:gd name="T8" fmla="*/ 2 w 5"/>
                    <a:gd name="T9" fmla="*/ 2 h 10"/>
                    <a:gd name="T10" fmla="*/ 3 w 5"/>
                    <a:gd name="T11" fmla="*/ 7 h 10"/>
                    <a:gd name="T12" fmla="*/ 4 w 5"/>
                    <a:gd name="T13" fmla="*/ 7 h 10"/>
                    <a:gd name="T14" fmla="*/ 4 w 5"/>
                    <a:gd name="T15" fmla="*/ 3 h 10"/>
                    <a:gd name="T16" fmla="*/ 3 w 5"/>
                    <a:gd name="T17" fmla="*/ 3 h 10"/>
                    <a:gd name="T18" fmla="*/ 3 w 5"/>
                    <a:gd name="T19" fmla="*/ 9 h 10"/>
                    <a:gd name="T20" fmla="*/ 5 w 5"/>
                    <a:gd name="T21" fmla="*/ 9 h 10"/>
                    <a:gd name="T22" fmla="*/ 5 w 5"/>
                    <a:gd name="T23" fmla="*/ 7 h 10"/>
                    <a:gd name="T24" fmla="*/ 3 w 5"/>
                    <a:gd name="T25" fmla="*/ 7 h 10"/>
                    <a:gd name="T26" fmla="*/ 3 w 5"/>
                    <a:gd name="T27" fmla="*/ 9 h 10"/>
                    <a:gd name="T28" fmla="*/ 5 w 5"/>
                    <a:gd name="T29" fmla="*/ 9 h 10"/>
                    <a:gd name="T30" fmla="*/ 4 w 5"/>
                    <a:gd name="T31" fmla="*/ 3 h 10"/>
                    <a:gd name="T32" fmla="*/ 3 w 5"/>
                    <a:gd name="T33" fmla="*/ 3 h 10"/>
                    <a:gd name="T34" fmla="*/ 3 w 5"/>
                    <a:gd name="T35" fmla="*/ 7 h 10"/>
                    <a:gd name="T36" fmla="*/ 4 w 5"/>
                    <a:gd name="T37" fmla="*/ 7 h 10"/>
                    <a:gd name="T38" fmla="*/ 4 w 5"/>
                    <a:gd name="T39" fmla="*/ 2 h 10"/>
                    <a:gd name="T40" fmla="*/ 2 w 5"/>
                    <a:gd name="T41" fmla="*/ 2 h 10"/>
                    <a:gd name="T42" fmla="*/ 2 w 5"/>
                    <a:gd name="T43" fmla="*/ 7 h 10"/>
                    <a:gd name="T44" fmla="*/ 3 w 5"/>
                    <a:gd name="T45" fmla="*/ 6 h 10"/>
                    <a:gd name="T46" fmla="*/ 2 w 5"/>
                    <a:gd name="T47" fmla="*/ 1 h 10"/>
                    <a:gd name="T48" fmla="*/ 0 w 5"/>
                    <a:gd name="T49" fmla="*/ 2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" h="10">
                      <a:moveTo>
                        <a:pt x="0" y="2"/>
                      </a:moveTo>
                      <a:cubicBezTo>
                        <a:pt x="1" y="3"/>
                        <a:pt x="1" y="5"/>
                        <a:pt x="2" y="7"/>
                      </a:cubicBezTo>
                      <a:cubicBezTo>
                        <a:pt x="2" y="8"/>
                        <a:pt x="4" y="7"/>
                        <a:pt x="4" y="7"/>
                      </a:cubicBezTo>
                      <a:cubicBezTo>
                        <a:pt x="4" y="5"/>
                        <a:pt x="3" y="4"/>
                        <a:pt x="4" y="2"/>
                      </a:cubicBezTo>
                      <a:cubicBezTo>
                        <a:pt x="3" y="2"/>
                        <a:pt x="2" y="2"/>
                        <a:pt x="2" y="2"/>
                      </a:cubicBezTo>
                      <a:cubicBezTo>
                        <a:pt x="2" y="4"/>
                        <a:pt x="2" y="5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ubicBezTo>
                        <a:pt x="4" y="6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5"/>
                        <a:pt x="3" y="7"/>
                        <a:pt x="3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8"/>
                        <a:pt x="5" y="8"/>
                        <a:pt x="5" y="7"/>
                      </a:cubicBezTo>
                      <a:cubicBezTo>
                        <a:pt x="5" y="6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9"/>
                      </a:cubicBezTo>
                      <a:cubicBezTo>
                        <a:pt x="3" y="10"/>
                        <a:pt x="5" y="10"/>
                        <a:pt x="5" y="9"/>
                      </a:cubicBezTo>
                      <a:cubicBezTo>
                        <a:pt x="5" y="7"/>
                        <a:pt x="5" y="4"/>
                        <a:pt x="4" y="3"/>
                      </a:cubicBezTo>
                      <a:cubicBezTo>
                        <a:pt x="4" y="2"/>
                        <a:pt x="3" y="2"/>
                        <a:pt x="3" y="3"/>
                      </a:cubicBezTo>
                      <a:cubicBezTo>
                        <a:pt x="2" y="4"/>
                        <a:pt x="3" y="5"/>
                        <a:pt x="3" y="7"/>
                      </a:cubicBezTo>
                      <a:cubicBezTo>
                        <a:pt x="3" y="7"/>
                        <a:pt x="4" y="7"/>
                        <a:pt x="4" y="7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3" y="1"/>
                        <a:pt x="2" y="1"/>
                        <a:pt x="2" y="2"/>
                      </a:cubicBezTo>
                      <a:cubicBezTo>
                        <a:pt x="2" y="3"/>
                        <a:pt x="2" y="5"/>
                        <a:pt x="2" y="7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4"/>
                        <a:pt x="3" y="2"/>
                        <a:pt x="2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394"/>
                <p:cNvSpPr/>
                <p:nvPr/>
              </p:nvSpPr>
              <p:spPr bwMode="auto">
                <a:xfrm>
                  <a:off x="922" y="1731"/>
                  <a:ext cx="3" cy="5"/>
                </a:xfrm>
                <a:custGeom>
                  <a:avLst/>
                  <a:gdLst>
                    <a:gd name="T0" fmla="*/ 1 w 5"/>
                    <a:gd name="T1" fmla="*/ 1 h 7"/>
                    <a:gd name="T2" fmla="*/ 1 w 5"/>
                    <a:gd name="T3" fmla="*/ 6 h 7"/>
                    <a:gd name="T4" fmla="*/ 2 w 5"/>
                    <a:gd name="T5" fmla="*/ 5 h 7"/>
                    <a:gd name="T6" fmla="*/ 2 w 5"/>
                    <a:gd name="T7" fmla="*/ 5 h 7"/>
                    <a:gd name="T8" fmla="*/ 1 w 5"/>
                    <a:gd name="T9" fmla="*/ 5 h 7"/>
                    <a:gd name="T10" fmla="*/ 3 w 5"/>
                    <a:gd name="T11" fmla="*/ 7 h 7"/>
                    <a:gd name="T12" fmla="*/ 4 w 5"/>
                    <a:gd name="T13" fmla="*/ 7 h 7"/>
                    <a:gd name="T14" fmla="*/ 4 w 5"/>
                    <a:gd name="T15" fmla="*/ 3 h 7"/>
                    <a:gd name="T16" fmla="*/ 2 w 5"/>
                    <a:gd name="T17" fmla="*/ 3 h 7"/>
                    <a:gd name="T18" fmla="*/ 3 w 5"/>
                    <a:gd name="T19" fmla="*/ 6 h 7"/>
                    <a:gd name="T20" fmla="*/ 4 w 5"/>
                    <a:gd name="T21" fmla="*/ 6 h 7"/>
                    <a:gd name="T22" fmla="*/ 2 w 5"/>
                    <a:gd name="T23" fmla="*/ 3 h 7"/>
                    <a:gd name="T24" fmla="*/ 1 w 5"/>
                    <a:gd name="T25" fmla="*/ 4 h 7"/>
                    <a:gd name="T26" fmla="*/ 1 w 5"/>
                    <a:gd name="T27" fmla="*/ 6 h 7"/>
                    <a:gd name="T28" fmla="*/ 2 w 5"/>
                    <a:gd name="T29" fmla="*/ 6 h 7"/>
                    <a:gd name="T30" fmla="*/ 2 w 5"/>
                    <a:gd name="T31" fmla="*/ 1 h 7"/>
                    <a:gd name="T32" fmla="*/ 1 w 5"/>
                    <a:gd name="T33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" h="7">
                      <a:moveTo>
                        <a:pt x="1" y="1"/>
                      </a:moveTo>
                      <a:cubicBezTo>
                        <a:pt x="1" y="3"/>
                        <a:pt x="1" y="4"/>
                        <a:pt x="1" y="6"/>
                      </a:cubicBezTo>
                      <a:cubicBezTo>
                        <a:pt x="1" y="6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1" y="5"/>
                        <a:pt x="1" y="5"/>
                      </a:cubicBezTo>
                      <a:cubicBezTo>
                        <a:pt x="2" y="5"/>
                        <a:pt x="2" y="6"/>
                        <a:pt x="3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4" y="4"/>
                        <a:pt x="4" y="3"/>
                      </a:cubicBezTo>
                      <a:cubicBezTo>
                        <a:pt x="3" y="2"/>
                        <a:pt x="2" y="3"/>
                        <a:pt x="2" y="3"/>
                      </a:cubicBezTo>
                      <a:cubicBezTo>
                        <a:pt x="2" y="4"/>
                        <a:pt x="3" y="5"/>
                        <a:pt x="3" y="6"/>
                      </a:cubicBezTo>
                      <a:cubicBezTo>
                        <a:pt x="3" y="6"/>
                        <a:pt x="3" y="6"/>
                        <a:pt x="4" y="6"/>
                      </a:cubicBezTo>
                      <a:cubicBezTo>
                        <a:pt x="3" y="5"/>
                        <a:pt x="3" y="4"/>
                        <a:pt x="2" y="3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0" y="5"/>
                        <a:pt x="0" y="5"/>
                        <a:pt x="1" y="6"/>
                      </a:cubicBezTo>
                      <a:cubicBezTo>
                        <a:pt x="1" y="7"/>
                        <a:pt x="2" y="7"/>
                        <a:pt x="2" y="6"/>
                      </a:cubicBezTo>
                      <a:cubicBezTo>
                        <a:pt x="2" y="4"/>
                        <a:pt x="2" y="3"/>
                        <a:pt x="2" y="1"/>
                      </a:cubicBezTo>
                      <a:cubicBezTo>
                        <a:pt x="3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395"/>
                <p:cNvSpPr/>
                <p:nvPr/>
              </p:nvSpPr>
              <p:spPr bwMode="auto">
                <a:xfrm>
                  <a:off x="923" y="1731"/>
                  <a:ext cx="4" cy="4"/>
                </a:xfrm>
                <a:custGeom>
                  <a:avLst/>
                  <a:gdLst>
                    <a:gd name="T0" fmla="*/ 1 w 6"/>
                    <a:gd name="T1" fmla="*/ 1 h 6"/>
                    <a:gd name="T2" fmla="*/ 2 w 6"/>
                    <a:gd name="T3" fmla="*/ 5 h 6"/>
                    <a:gd name="T4" fmla="*/ 4 w 6"/>
                    <a:gd name="T5" fmla="*/ 5 h 6"/>
                    <a:gd name="T6" fmla="*/ 4 w 6"/>
                    <a:gd name="T7" fmla="*/ 1 h 6"/>
                    <a:gd name="T8" fmla="*/ 2 w 6"/>
                    <a:gd name="T9" fmla="*/ 1 h 6"/>
                    <a:gd name="T10" fmla="*/ 3 w 6"/>
                    <a:gd name="T11" fmla="*/ 4 h 6"/>
                    <a:gd name="T12" fmla="*/ 5 w 6"/>
                    <a:gd name="T13" fmla="*/ 4 h 6"/>
                    <a:gd name="T14" fmla="*/ 5 w 6"/>
                    <a:gd name="T15" fmla="*/ 1 h 6"/>
                    <a:gd name="T16" fmla="*/ 3 w 6"/>
                    <a:gd name="T17" fmla="*/ 1 h 6"/>
                    <a:gd name="T18" fmla="*/ 4 w 6"/>
                    <a:gd name="T19" fmla="*/ 4 h 6"/>
                    <a:gd name="T20" fmla="*/ 6 w 6"/>
                    <a:gd name="T21" fmla="*/ 4 h 6"/>
                    <a:gd name="T22" fmla="*/ 6 w 6"/>
                    <a:gd name="T23" fmla="*/ 2 h 6"/>
                    <a:gd name="T24" fmla="*/ 4 w 6"/>
                    <a:gd name="T25" fmla="*/ 2 h 6"/>
                    <a:gd name="T26" fmla="*/ 4 w 6"/>
                    <a:gd name="T27" fmla="*/ 4 h 6"/>
                    <a:gd name="T28" fmla="*/ 6 w 6"/>
                    <a:gd name="T29" fmla="*/ 4 h 6"/>
                    <a:gd name="T30" fmla="*/ 5 w 6"/>
                    <a:gd name="T31" fmla="*/ 1 h 6"/>
                    <a:gd name="T32" fmla="*/ 3 w 6"/>
                    <a:gd name="T33" fmla="*/ 1 h 6"/>
                    <a:gd name="T34" fmla="*/ 3 w 6"/>
                    <a:gd name="T35" fmla="*/ 4 h 6"/>
                    <a:gd name="T36" fmla="*/ 5 w 6"/>
                    <a:gd name="T37" fmla="*/ 4 h 6"/>
                    <a:gd name="T38" fmla="*/ 4 w 6"/>
                    <a:gd name="T39" fmla="*/ 0 h 6"/>
                    <a:gd name="T40" fmla="*/ 2 w 6"/>
                    <a:gd name="T41" fmla="*/ 1 h 6"/>
                    <a:gd name="T42" fmla="*/ 2 w 6"/>
                    <a:gd name="T43" fmla="*/ 5 h 6"/>
                    <a:gd name="T44" fmla="*/ 4 w 6"/>
                    <a:gd name="T45" fmla="*/ 5 h 6"/>
                    <a:gd name="T46" fmla="*/ 2 w 6"/>
                    <a:gd name="T47" fmla="*/ 0 h 6"/>
                    <a:gd name="T48" fmla="*/ 1 w 6"/>
                    <a:gd name="T4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" h="6">
                      <a:moveTo>
                        <a:pt x="1" y="1"/>
                      </a:moveTo>
                      <a:cubicBezTo>
                        <a:pt x="2" y="2"/>
                        <a:pt x="2" y="4"/>
                        <a:pt x="2" y="5"/>
                      </a:cubicBezTo>
                      <a:cubicBezTo>
                        <a:pt x="3" y="6"/>
                        <a:pt x="4" y="6"/>
                        <a:pt x="4" y="5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3" y="2"/>
                        <a:pt x="3" y="4"/>
                        <a:pt x="3" y="4"/>
                      </a:cubicBezTo>
                      <a:cubicBezTo>
                        <a:pt x="3" y="5"/>
                        <a:pt x="5" y="5"/>
                        <a:pt x="5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4" y="1"/>
                        <a:pt x="4" y="1"/>
                        <a:pt x="3" y="1"/>
                      </a:cubicBezTo>
                      <a:cubicBezTo>
                        <a:pt x="4" y="2"/>
                        <a:pt x="4" y="3"/>
                        <a:pt x="4" y="4"/>
                      </a:cubicBezTo>
                      <a:cubicBezTo>
                        <a:pt x="4" y="5"/>
                        <a:pt x="6" y="5"/>
                        <a:pt x="6" y="4"/>
                      </a:cubicBezTo>
                      <a:cubicBezTo>
                        <a:pt x="6" y="3"/>
                        <a:pt x="6" y="3"/>
                        <a:pt x="6" y="2"/>
                      </a:cubicBezTo>
                      <a:cubicBezTo>
                        <a:pt x="6" y="1"/>
                        <a:pt x="4" y="1"/>
                        <a:pt x="4" y="2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5" y="4"/>
                        <a:pt x="5" y="4"/>
                        <a:pt x="6" y="4"/>
                      </a:cubicBezTo>
                      <a:cubicBezTo>
                        <a:pt x="5" y="3"/>
                        <a:pt x="5" y="2"/>
                        <a:pt x="5" y="1"/>
                      </a:cubicBezTo>
                      <a:cubicBezTo>
                        <a:pt x="5" y="0"/>
                        <a:pt x="4" y="0"/>
                        <a:pt x="3" y="1"/>
                      </a:cubicBezTo>
                      <a:cubicBezTo>
                        <a:pt x="3" y="2"/>
                        <a:pt x="3" y="3"/>
                        <a:pt x="3" y="4"/>
                      </a:cubicBezTo>
                      <a:cubicBezTo>
                        <a:pt x="4" y="4"/>
                        <a:pt x="4" y="4"/>
                        <a:pt x="5" y="4"/>
                      </a:cubicBezTo>
                      <a:cubicBezTo>
                        <a:pt x="4" y="3"/>
                        <a:pt x="5" y="1"/>
                        <a:pt x="4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2"/>
                        <a:pt x="2" y="3"/>
                        <a:pt x="2" y="5"/>
                      </a:cubicBezTo>
                      <a:cubicBezTo>
                        <a:pt x="3" y="5"/>
                        <a:pt x="4" y="5"/>
                        <a:pt x="4" y="5"/>
                      </a:cubicBezTo>
                      <a:cubicBezTo>
                        <a:pt x="4" y="3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396"/>
                <p:cNvSpPr/>
                <p:nvPr/>
              </p:nvSpPr>
              <p:spPr bwMode="auto">
                <a:xfrm>
                  <a:off x="591" y="1334"/>
                  <a:ext cx="21" cy="27"/>
                </a:xfrm>
                <a:custGeom>
                  <a:avLst/>
                  <a:gdLst>
                    <a:gd name="T0" fmla="*/ 7 w 31"/>
                    <a:gd name="T1" fmla="*/ 16 h 41"/>
                    <a:gd name="T2" fmla="*/ 11 w 31"/>
                    <a:gd name="T3" fmla="*/ 4 h 41"/>
                    <a:gd name="T4" fmla="*/ 19 w 31"/>
                    <a:gd name="T5" fmla="*/ 3 h 41"/>
                    <a:gd name="T6" fmla="*/ 24 w 31"/>
                    <a:gd name="T7" fmla="*/ 21 h 41"/>
                    <a:gd name="T8" fmla="*/ 16 w 31"/>
                    <a:gd name="T9" fmla="*/ 40 h 41"/>
                    <a:gd name="T10" fmla="*/ 18 w 31"/>
                    <a:gd name="T11" fmla="*/ 40 h 41"/>
                    <a:gd name="T12" fmla="*/ 24 w 31"/>
                    <a:gd name="T13" fmla="*/ 23 h 41"/>
                    <a:gd name="T14" fmla="*/ 29 w 31"/>
                    <a:gd name="T15" fmla="*/ 16 h 41"/>
                    <a:gd name="T16" fmla="*/ 21 w 31"/>
                    <a:gd name="T17" fmla="*/ 2 h 41"/>
                    <a:gd name="T18" fmla="*/ 4 w 31"/>
                    <a:gd name="T19" fmla="*/ 7 h 41"/>
                    <a:gd name="T20" fmla="*/ 6 w 31"/>
                    <a:gd name="T21" fmla="*/ 18 h 41"/>
                    <a:gd name="T22" fmla="*/ 7 w 31"/>
                    <a:gd name="T23" fmla="*/ 16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41">
                      <a:moveTo>
                        <a:pt x="7" y="16"/>
                      </a:moveTo>
                      <a:cubicBezTo>
                        <a:pt x="0" y="14"/>
                        <a:pt x="7" y="5"/>
                        <a:pt x="11" y="4"/>
                      </a:cubicBezTo>
                      <a:cubicBezTo>
                        <a:pt x="14" y="3"/>
                        <a:pt x="16" y="3"/>
                        <a:pt x="19" y="3"/>
                      </a:cubicBezTo>
                      <a:cubicBezTo>
                        <a:pt x="28" y="5"/>
                        <a:pt x="29" y="14"/>
                        <a:pt x="24" y="21"/>
                      </a:cubicBezTo>
                      <a:cubicBezTo>
                        <a:pt x="19" y="27"/>
                        <a:pt x="15" y="31"/>
                        <a:pt x="16" y="40"/>
                      </a:cubicBezTo>
                      <a:cubicBezTo>
                        <a:pt x="16" y="41"/>
                        <a:pt x="18" y="41"/>
                        <a:pt x="18" y="40"/>
                      </a:cubicBezTo>
                      <a:cubicBezTo>
                        <a:pt x="17" y="33"/>
                        <a:pt x="20" y="28"/>
                        <a:pt x="24" y="23"/>
                      </a:cubicBezTo>
                      <a:cubicBezTo>
                        <a:pt x="26" y="21"/>
                        <a:pt x="28" y="19"/>
                        <a:pt x="29" y="16"/>
                      </a:cubicBezTo>
                      <a:cubicBezTo>
                        <a:pt x="31" y="10"/>
                        <a:pt x="26" y="5"/>
                        <a:pt x="21" y="2"/>
                      </a:cubicBezTo>
                      <a:cubicBezTo>
                        <a:pt x="15" y="0"/>
                        <a:pt x="9" y="2"/>
                        <a:pt x="4" y="7"/>
                      </a:cubicBezTo>
                      <a:cubicBezTo>
                        <a:pt x="1" y="10"/>
                        <a:pt x="1" y="16"/>
                        <a:pt x="6" y="18"/>
                      </a:cubicBezTo>
                      <a:cubicBezTo>
                        <a:pt x="7" y="18"/>
                        <a:pt x="8" y="17"/>
                        <a:pt x="7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397"/>
                <p:cNvSpPr/>
                <p:nvPr/>
              </p:nvSpPr>
              <p:spPr bwMode="auto">
                <a:xfrm>
                  <a:off x="598" y="1363"/>
                  <a:ext cx="8" cy="8"/>
                </a:xfrm>
                <a:custGeom>
                  <a:avLst/>
                  <a:gdLst>
                    <a:gd name="T0" fmla="*/ 9 w 12"/>
                    <a:gd name="T1" fmla="*/ 1 h 11"/>
                    <a:gd name="T2" fmla="*/ 2 w 12"/>
                    <a:gd name="T3" fmla="*/ 2 h 11"/>
                    <a:gd name="T4" fmla="*/ 2 w 12"/>
                    <a:gd name="T5" fmla="*/ 7 h 11"/>
                    <a:gd name="T6" fmla="*/ 11 w 12"/>
                    <a:gd name="T7" fmla="*/ 2 h 11"/>
                    <a:gd name="T8" fmla="*/ 9 w 12"/>
                    <a:gd name="T9" fmla="*/ 3 h 11"/>
                    <a:gd name="T10" fmla="*/ 3 w 12"/>
                    <a:gd name="T11" fmla="*/ 6 h 11"/>
                    <a:gd name="T12" fmla="*/ 4 w 12"/>
                    <a:gd name="T13" fmla="*/ 3 h 11"/>
                    <a:gd name="T14" fmla="*/ 8 w 12"/>
                    <a:gd name="T15" fmla="*/ 2 h 11"/>
                    <a:gd name="T16" fmla="*/ 9 w 12"/>
                    <a:gd name="T17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1">
                      <a:moveTo>
                        <a:pt x="9" y="1"/>
                      </a:moveTo>
                      <a:cubicBezTo>
                        <a:pt x="6" y="0"/>
                        <a:pt x="4" y="0"/>
                        <a:pt x="2" y="2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5" y="11"/>
                        <a:pt x="12" y="7"/>
                        <a:pt x="11" y="2"/>
                      </a:cubicBezTo>
                      <a:cubicBezTo>
                        <a:pt x="11" y="1"/>
                        <a:pt x="9" y="2"/>
                        <a:pt x="9" y="3"/>
                      </a:cubicBezTo>
                      <a:cubicBezTo>
                        <a:pt x="10" y="6"/>
                        <a:pt x="5" y="8"/>
                        <a:pt x="3" y="6"/>
                      </a:cubicBezTo>
                      <a:cubicBezTo>
                        <a:pt x="2" y="5"/>
                        <a:pt x="2" y="3"/>
                        <a:pt x="4" y="3"/>
                      </a:cubicBezTo>
                      <a:cubicBezTo>
                        <a:pt x="5" y="2"/>
                        <a:pt x="7" y="2"/>
                        <a:pt x="8" y="2"/>
                      </a:cubicBezTo>
                      <a:cubicBezTo>
                        <a:pt x="9" y="3"/>
                        <a:pt x="10" y="1"/>
                        <a:pt x="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398"/>
                <p:cNvSpPr/>
                <p:nvPr/>
              </p:nvSpPr>
              <p:spPr bwMode="auto">
                <a:xfrm>
                  <a:off x="599" y="1365"/>
                  <a:ext cx="1" cy="2"/>
                </a:xfrm>
                <a:custGeom>
                  <a:avLst/>
                  <a:gdLst>
                    <a:gd name="T0" fmla="*/ 0 w 2"/>
                    <a:gd name="T1" fmla="*/ 3 h 4"/>
                    <a:gd name="T2" fmla="*/ 2 w 2"/>
                    <a:gd name="T3" fmla="*/ 0 h 4"/>
                    <a:gd name="T4" fmla="*/ 1 w 2"/>
                    <a:gd name="T5" fmla="*/ 0 h 4"/>
                    <a:gd name="T6" fmla="*/ 0 w 2"/>
                    <a:gd name="T7" fmla="*/ 3 h 4"/>
                    <a:gd name="T8" fmla="*/ 0 w 2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399"/>
                <p:cNvSpPr/>
                <p:nvPr/>
              </p:nvSpPr>
              <p:spPr bwMode="auto">
                <a:xfrm>
                  <a:off x="599" y="1365"/>
                  <a:ext cx="2" cy="2"/>
                </a:xfrm>
                <a:custGeom>
                  <a:avLst/>
                  <a:gdLst>
                    <a:gd name="T0" fmla="*/ 1 w 3"/>
                    <a:gd name="T1" fmla="*/ 4 h 4"/>
                    <a:gd name="T2" fmla="*/ 3 w 3"/>
                    <a:gd name="T3" fmla="*/ 1 h 4"/>
                    <a:gd name="T4" fmla="*/ 2 w 3"/>
                    <a:gd name="T5" fmla="*/ 0 h 4"/>
                    <a:gd name="T6" fmla="*/ 0 w 3"/>
                    <a:gd name="T7" fmla="*/ 4 h 4"/>
                    <a:gd name="T8" fmla="*/ 1 w 3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1" y="4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1"/>
                        <a:pt x="1" y="2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00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01"/>
                <p:cNvSpPr/>
                <p:nvPr/>
              </p:nvSpPr>
              <p:spPr bwMode="auto">
                <a:xfrm>
                  <a:off x="600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0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02"/>
                <p:cNvSpPr/>
                <p:nvPr/>
              </p:nvSpPr>
              <p:spPr bwMode="auto">
                <a:xfrm>
                  <a:off x="601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0" y="3"/>
                        <a:pt x="1" y="2"/>
                        <a:pt x="3" y="1"/>
                      </a:cubicBezTo>
                      <a:cubicBezTo>
                        <a:pt x="3" y="1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03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3"/>
                    <a:gd name="T1" fmla="*/ 5 h 5"/>
                    <a:gd name="T2" fmla="*/ 3 w 3"/>
                    <a:gd name="T3" fmla="*/ 1 h 5"/>
                    <a:gd name="T4" fmla="*/ 2 w 3"/>
                    <a:gd name="T5" fmla="*/ 0 h 5"/>
                    <a:gd name="T6" fmla="*/ 0 w 3"/>
                    <a:gd name="T7" fmla="*/ 5 h 5"/>
                    <a:gd name="T8" fmla="*/ 0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0" y="5"/>
                      </a:moveTo>
                      <a:cubicBezTo>
                        <a:pt x="1" y="3"/>
                        <a:pt x="2" y="2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04"/>
                <p:cNvSpPr/>
                <p:nvPr/>
              </p:nvSpPr>
              <p:spPr bwMode="auto">
                <a:xfrm>
                  <a:off x="602" y="1365"/>
                  <a:ext cx="2" cy="3"/>
                </a:xfrm>
                <a:custGeom>
                  <a:avLst/>
                  <a:gdLst>
                    <a:gd name="T0" fmla="*/ 0 w 2"/>
                    <a:gd name="T1" fmla="*/ 5 h 5"/>
                    <a:gd name="T2" fmla="*/ 2 w 2"/>
                    <a:gd name="T3" fmla="*/ 1 h 5"/>
                    <a:gd name="T4" fmla="*/ 2 w 2"/>
                    <a:gd name="T5" fmla="*/ 1 h 5"/>
                    <a:gd name="T6" fmla="*/ 0 w 2"/>
                    <a:gd name="T7" fmla="*/ 5 h 5"/>
                    <a:gd name="T8" fmla="*/ 0 w 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5">
                      <a:moveTo>
                        <a:pt x="0" y="5"/>
                      </a:moveTo>
                      <a:cubicBezTo>
                        <a:pt x="1" y="3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2" y="1"/>
                      </a:cubicBezTo>
                      <a:cubicBezTo>
                        <a:pt x="1" y="2"/>
                        <a:pt x="0" y="3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405"/>
                <p:cNvSpPr/>
                <p:nvPr/>
              </p:nvSpPr>
              <p:spPr bwMode="auto">
                <a:xfrm>
                  <a:off x="603" y="1365"/>
                  <a:ext cx="1" cy="2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0 h 3"/>
                    <a:gd name="T4" fmla="*/ 1 w 2"/>
                    <a:gd name="T5" fmla="*/ 0 h 3"/>
                    <a:gd name="T6" fmla="*/ 0 w 2"/>
                    <a:gd name="T7" fmla="*/ 3 h 3"/>
                    <a:gd name="T8" fmla="*/ 0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406"/>
                <p:cNvSpPr/>
                <p:nvPr/>
              </p:nvSpPr>
              <p:spPr bwMode="auto">
                <a:xfrm>
                  <a:off x="622" y="1736"/>
                  <a:ext cx="24" cy="24"/>
                </a:xfrm>
                <a:custGeom>
                  <a:avLst/>
                  <a:gdLst>
                    <a:gd name="T0" fmla="*/ 24 w 35"/>
                    <a:gd name="T1" fmla="*/ 2 h 36"/>
                    <a:gd name="T2" fmla="*/ 9 w 35"/>
                    <a:gd name="T3" fmla="*/ 6 h 36"/>
                    <a:gd name="T4" fmla="*/ 6 w 35"/>
                    <a:gd name="T5" fmla="*/ 17 h 36"/>
                    <a:gd name="T6" fmla="*/ 0 w 35"/>
                    <a:gd name="T7" fmla="*/ 35 h 36"/>
                    <a:gd name="T8" fmla="*/ 1 w 35"/>
                    <a:gd name="T9" fmla="*/ 36 h 36"/>
                    <a:gd name="T10" fmla="*/ 12 w 35"/>
                    <a:gd name="T11" fmla="*/ 35 h 36"/>
                    <a:gd name="T12" fmla="*/ 14 w 35"/>
                    <a:gd name="T13" fmla="*/ 33 h 36"/>
                    <a:gd name="T14" fmla="*/ 15 w 35"/>
                    <a:gd name="T15" fmla="*/ 31 h 36"/>
                    <a:gd name="T16" fmla="*/ 15 w 35"/>
                    <a:gd name="T17" fmla="*/ 31 h 36"/>
                    <a:gd name="T18" fmla="*/ 18 w 35"/>
                    <a:gd name="T19" fmla="*/ 36 h 36"/>
                    <a:gd name="T20" fmla="*/ 24 w 35"/>
                    <a:gd name="T21" fmla="*/ 36 h 36"/>
                    <a:gd name="T22" fmla="*/ 29 w 35"/>
                    <a:gd name="T23" fmla="*/ 36 h 36"/>
                    <a:gd name="T24" fmla="*/ 33 w 35"/>
                    <a:gd name="T25" fmla="*/ 35 h 36"/>
                    <a:gd name="T26" fmla="*/ 33 w 35"/>
                    <a:gd name="T27" fmla="*/ 36 h 36"/>
                    <a:gd name="T28" fmla="*/ 34 w 35"/>
                    <a:gd name="T29" fmla="*/ 36 h 36"/>
                    <a:gd name="T30" fmla="*/ 34 w 35"/>
                    <a:gd name="T31" fmla="*/ 35 h 36"/>
                    <a:gd name="T32" fmla="*/ 27 w 35"/>
                    <a:gd name="T33" fmla="*/ 34 h 36"/>
                    <a:gd name="T34" fmla="*/ 17 w 35"/>
                    <a:gd name="T35" fmla="*/ 32 h 36"/>
                    <a:gd name="T36" fmla="*/ 16 w 35"/>
                    <a:gd name="T37" fmla="*/ 27 h 36"/>
                    <a:gd name="T38" fmla="*/ 14 w 35"/>
                    <a:gd name="T39" fmla="*/ 27 h 36"/>
                    <a:gd name="T40" fmla="*/ 13 w 35"/>
                    <a:gd name="T41" fmla="*/ 31 h 36"/>
                    <a:gd name="T42" fmla="*/ 4 w 35"/>
                    <a:gd name="T43" fmla="*/ 35 h 36"/>
                    <a:gd name="T44" fmla="*/ 3 w 35"/>
                    <a:gd name="T45" fmla="*/ 31 h 36"/>
                    <a:gd name="T46" fmla="*/ 6 w 35"/>
                    <a:gd name="T47" fmla="*/ 22 h 36"/>
                    <a:gd name="T48" fmla="*/ 10 w 35"/>
                    <a:gd name="T49" fmla="*/ 8 h 36"/>
                    <a:gd name="T50" fmla="*/ 24 w 35"/>
                    <a:gd name="T51" fmla="*/ 3 h 36"/>
                    <a:gd name="T52" fmla="*/ 24 w 35"/>
                    <a:gd name="T53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5" h="36">
                      <a:moveTo>
                        <a:pt x="24" y="2"/>
                      </a:moveTo>
                      <a:cubicBezTo>
                        <a:pt x="19" y="2"/>
                        <a:pt x="12" y="0"/>
                        <a:pt x="9" y="6"/>
                      </a:cubicBezTo>
                      <a:cubicBezTo>
                        <a:pt x="8" y="9"/>
                        <a:pt x="7" y="13"/>
                        <a:pt x="6" y="17"/>
                      </a:cubicBezTo>
                      <a:cubicBezTo>
                        <a:pt x="4" y="23"/>
                        <a:pt x="2" y="29"/>
                        <a:pt x="0" y="35"/>
                      </a:cubicBezTo>
                      <a:cubicBezTo>
                        <a:pt x="0" y="36"/>
                        <a:pt x="0" y="36"/>
                        <a:pt x="1" y="36"/>
                      </a:cubicBezTo>
                      <a:cubicBezTo>
                        <a:pt x="5" y="36"/>
                        <a:pt x="9" y="36"/>
                        <a:pt x="12" y="35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4" y="32"/>
                        <a:pt x="15" y="31"/>
                        <a:pt x="15" y="31"/>
                      </a:cubicBezTo>
                      <a:cubicBezTo>
                        <a:pt x="15" y="29"/>
                        <a:pt x="15" y="29"/>
                        <a:pt x="15" y="31"/>
                      </a:cubicBezTo>
                      <a:cubicBezTo>
                        <a:pt x="15" y="32"/>
                        <a:pt x="16" y="35"/>
                        <a:pt x="18" y="36"/>
                      </a:cubicBezTo>
                      <a:cubicBezTo>
                        <a:pt x="20" y="36"/>
                        <a:pt x="22" y="36"/>
                        <a:pt x="24" y="36"/>
                      </a:cubicBezTo>
                      <a:cubicBezTo>
                        <a:pt x="26" y="36"/>
                        <a:pt x="27" y="36"/>
                        <a:pt x="29" y="36"/>
                      </a:cubicBezTo>
                      <a:cubicBezTo>
                        <a:pt x="29" y="36"/>
                        <a:pt x="35" y="35"/>
                        <a:pt x="33" y="35"/>
                      </a:cubicBezTo>
                      <a:cubicBezTo>
                        <a:pt x="32" y="35"/>
                        <a:pt x="32" y="36"/>
                        <a:pt x="33" y="36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35" y="36"/>
                        <a:pt x="35" y="35"/>
                        <a:pt x="34" y="35"/>
                      </a:cubicBezTo>
                      <a:cubicBezTo>
                        <a:pt x="33" y="34"/>
                        <a:pt x="29" y="34"/>
                        <a:pt x="27" y="34"/>
                      </a:cubicBezTo>
                      <a:cubicBezTo>
                        <a:pt x="24" y="34"/>
                        <a:pt x="18" y="36"/>
                        <a:pt x="17" y="32"/>
                      </a:cubicBezTo>
                      <a:cubicBezTo>
                        <a:pt x="16" y="31"/>
                        <a:pt x="16" y="29"/>
                        <a:pt x="16" y="27"/>
                      </a:cubicBezTo>
                      <a:cubicBezTo>
                        <a:pt x="16" y="26"/>
                        <a:pt x="15" y="27"/>
                        <a:pt x="14" y="27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2" y="35"/>
                        <a:pt x="7" y="35"/>
                        <a:pt x="4" y="35"/>
                      </a:cubicBezTo>
                      <a:cubicBezTo>
                        <a:pt x="1" y="35"/>
                        <a:pt x="2" y="33"/>
                        <a:pt x="3" y="31"/>
                      </a:cubicBezTo>
                      <a:cubicBezTo>
                        <a:pt x="4" y="28"/>
                        <a:pt x="5" y="25"/>
                        <a:pt x="6" y="22"/>
                      </a:cubicBezTo>
                      <a:cubicBezTo>
                        <a:pt x="7" y="17"/>
                        <a:pt x="9" y="13"/>
                        <a:pt x="10" y="8"/>
                      </a:cubicBezTo>
                      <a:cubicBezTo>
                        <a:pt x="12" y="1"/>
                        <a:pt x="19" y="3"/>
                        <a:pt x="24" y="3"/>
                      </a:cubicBezTo>
                      <a:cubicBezTo>
                        <a:pt x="25" y="3"/>
                        <a:pt x="25" y="2"/>
                        <a:pt x="2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0" name="组合 49"/>
              <p:cNvGrpSpPr/>
              <p:nvPr/>
            </p:nvGrpSpPr>
            <p:grpSpPr>
              <a:xfrm>
                <a:off x="819150" y="2128838"/>
                <a:ext cx="293688" cy="666750"/>
                <a:chOff x="819150" y="2128838"/>
                <a:chExt cx="293688" cy="666750"/>
              </a:xfrm>
              <a:grpFill/>
            </p:grpSpPr>
            <p:sp>
              <p:nvSpPr>
                <p:cNvPr id="71" name="Freeform 82"/>
                <p:cNvSpPr/>
                <p:nvPr/>
              </p:nvSpPr>
              <p:spPr bwMode="auto">
                <a:xfrm>
                  <a:off x="922338" y="2671763"/>
                  <a:ext cx="87313" cy="77788"/>
                </a:xfrm>
                <a:custGeom>
                  <a:avLst/>
                  <a:gdLst>
                    <a:gd name="T0" fmla="*/ 66 w 82"/>
                    <a:gd name="T1" fmla="*/ 4 h 73"/>
                    <a:gd name="T2" fmla="*/ 13 w 82"/>
                    <a:gd name="T3" fmla="*/ 22 h 73"/>
                    <a:gd name="T4" fmla="*/ 26 w 82"/>
                    <a:gd name="T5" fmla="*/ 66 h 73"/>
                    <a:gd name="T6" fmla="*/ 76 w 82"/>
                    <a:gd name="T7" fmla="*/ 51 h 73"/>
                    <a:gd name="T8" fmla="*/ 58 w 82"/>
                    <a:gd name="T9" fmla="*/ 3 h 73"/>
                    <a:gd name="T10" fmla="*/ 58 w 82"/>
                    <a:gd name="T11" fmla="*/ 4 h 73"/>
                    <a:gd name="T12" fmla="*/ 78 w 82"/>
                    <a:gd name="T13" fmla="*/ 31 h 73"/>
                    <a:gd name="T14" fmla="*/ 69 w 82"/>
                    <a:gd name="T15" fmla="*/ 60 h 73"/>
                    <a:gd name="T16" fmla="*/ 21 w 82"/>
                    <a:gd name="T17" fmla="*/ 62 h 73"/>
                    <a:gd name="T18" fmla="*/ 18 w 82"/>
                    <a:gd name="T19" fmla="*/ 18 h 73"/>
                    <a:gd name="T20" fmla="*/ 65 w 82"/>
                    <a:gd name="T21" fmla="*/ 6 h 73"/>
                    <a:gd name="T22" fmla="*/ 66 w 82"/>
                    <a:gd name="T23" fmla="*/ 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73">
                      <a:moveTo>
                        <a:pt x="66" y="4"/>
                      </a:moveTo>
                      <a:cubicBezTo>
                        <a:pt x="47" y="0"/>
                        <a:pt x="25" y="7"/>
                        <a:pt x="13" y="22"/>
                      </a:cubicBezTo>
                      <a:cubicBezTo>
                        <a:pt x="0" y="38"/>
                        <a:pt x="8" y="59"/>
                        <a:pt x="26" y="66"/>
                      </a:cubicBezTo>
                      <a:cubicBezTo>
                        <a:pt x="45" y="73"/>
                        <a:pt x="67" y="71"/>
                        <a:pt x="76" y="51"/>
                      </a:cubicBezTo>
                      <a:cubicBezTo>
                        <a:pt x="82" y="37"/>
                        <a:pt x="80" y="0"/>
                        <a:pt x="58" y="3"/>
                      </a:cubicBezTo>
                      <a:cubicBezTo>
                        <a:pt x="57" y="3"/>
                        <a:pt x="57" y="4"/>
                        <a:pt x="58" y="4"/>
                      </a:cubicBezTo>
                      <a:cubicBezTo>
                        <a:pt x="72" y="2"/>
                        <a:pt x="77" y="21"/>
                        <a:pt x="78" y="31"/>
                      </a:cubicBezTo>
                      <a:cubicBezTo>
                        <a:pt x="79" y="41"/>
                        <a:pt x="76" y="52"/>
                        <a:pt x="69" y="60"/>
                      </a:cubicBezTo>
                      <a:cubicBezTo>
                        <a:pt x="57" y="73"/>
                        <a:pt x="35" y="69"/>
                        <a:pt x="21" y="62"/>
                      </a:cubicBezTo>
                      <a:cubicBezTo>
                        <a:pt x="4" y="52"/>
                        <a:pt x="6" y="31"/>
                        <a:pt x="18" y="18"/>
                      </a:cubicBezTo>
                      <a:cubicBezTo>
                        <a:pt x="30" y="7"/>
                        <a:pt x="49" y="2"/>
                        <a:pt x="65" y="6"/>
                      </a:cubicBezTo>
                      <a:cubicBezTo>
                        <a:pt x="66" y="6"/>
                        <a:pt x="66" y="5"/>
                        <a:pt x="66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83"/>
                <p:cNvSpPr/>
                <p:nvPr/>
              </p:nvSpPr>
              <p:spPr bwMode="auto">
                <a:xfrm>
                  <a:off x="958850" y="2709863"/>
                  <a:ext cx="33338" cy="34925"/>
                </a:xfrm>
                <a:custGeom>
                  <a:avLst/>
                  <a:gdLst>
                    <a:gd name="T0" fmla="*/ 2 w 31"/>
                    <a:gd name="T1" fmla="*/ 29 h 33"/>
                    <a:gd name="T2" fmla="*/ 0 w 31"/>
                    <a:gd name="T3" fmla="*/ 31 h 33"/>
                    <a:gd name="T4" fmla="*/ 1 w 31"/>
                    <a:gd name="T5" fmla="*/ 32 h 33"/>
                    <a:gd name="T6" fmla="*/ 6 w 31"/>
                    <a:gd name="T7" fmla="*/ 17 h 33"/>
                    <a:gd name="T8" fmla="*/ 8 w 31"/>
                    <a:gd name="T9" fmla="*/ 9 h 33"/>
                    <a:gd name="T10" fmla="*/ 8 w 31"/>
                    <a:gd name="T11" fmla="*/ 5 h 33"/>
                    <a:gd name="T12" fmla="*/ 10 w 31"/>
                    <a:gd name="T13" fmla="*/ 3 h 33"/>
                    <a:gd name="T14" fmla="*/ 30 w 31"/>
                    <a:gd name="T15" fmla="*/ 27 h 33"/>
                    <a:gd name="T16" fmla="*/ 31 w 31"/>
                    <a:gd name="T17" fmla="*/ 26 h 33"/>
                    <a:gd name="T18" fmla="*/ 9 w 31"/>
                    <a:gd name="T19" fmla="*/ 0 h 33"/>
                    <a:gd name="T20" fmla="*/ 8 w 31"/>
                    <a:gd name="T21" fmla="*/ 0 h 33"/>
                    <a:gd name="T22" fmla="*/ 0 w 31"/>
                    <a:gd name="T23" fmla="*/ 31 h 33"/>
                    <a:gd name="T24" fmla="*/ 1 w 31"/>
                    <a:gd name="T25" fmla="*/ 32 h 33"/>
                    <a:gd name="T26" fmla="*/ 3 w 31"/>
                    <a:gd name="T27" fmla="*/ 30 h 33"/>
                    <a:gd name="T28" fmla="*/ 2 w 31"/>
                    <a:gd name="T29" fmla="*/ 2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" h="33">
                      <a:moveTo>
                        <a:pt x="2" y="29"/>
                      </a:moveTo>
                      <a:cubicBezTo>
                        <a:pt x="1" y="30"/>
                        <a:pt x="1" y="30"/>
                        <a:pt x="0" y="31"/>
                      </a:cubicBezTo>
                      <a:cubicBezTo>
                        <a:pt x="1" y="31"/>
                        <a:pt x="1" y="31"/>
                        <a:pt x="1" y="32"/>
                      </a:cubicBezTo>
                      <a:cubicBezTo>
                        <a:pt x="4" y="27"/>
                        <a:pt x="5" y="22"/>
                        <a:pt x="6" y="17"/>
                      </a:cubicBezTo>
                      <a:cubicBezTo>
                        <a:pt x="7" y="15"/>
                        <a:pt x="7" y="12"/>
                        <a:pt x="8" y="9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9" y="3"/>
                        <a:pt x="8" y="1"/>
                        <a:pt x="10" y="3"/>
                      </a:cubicBezTo>
                      <a:cubicBezTo>
                        <a:pt x="16" y="12"/>
                        <a:pt x="27" y="17"/>
                        <a:pt x="30" y="27"/>
                      </a:cubicBezTo>
                      <a:cubicBezTo>
                        <a:pt x="30" y="28"/>
                        <a:pt x="31" y="27"/>
                        <a:pt x="31" y="26"/>
                      </a:cubicBezTo>
                      <a:cubicBezTo>
                        <a:pt x="28" y="15"/>
                        <a:pt x="15" y="1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11"/>
                        <a:pt x="5" y="21"/>
                        <a:pt x="0" y="31"/>
                      </a:cubicBezTo>
                      <a:cubicBezTo>
                        <a:pt x="0" y="32"/>
                        <a:pt x="1" y="33"/>
                        <a:pt x="1" y="32"/>
                      </a:cubicBezTo>
                      <a:cubicBezTo>
                        <a:pt x="2" y="31"/>
                        <a:pt x="2" y="31"/>
                        <a:pt x="3" y="30"/>
                      </a:cubicBezTo>
                      <a:cubicBezTo>
                        <a:pt x="3" y="30"/>
                        <a:pt x="2" y="29"/>
                        <a:pt x="2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84"/>
                <p:cNvSpPr/>
                <p:nvPr/>
              </p:nvSpPr>
              <p:spPr bwMode="auto">
                <a:xfrm>
                  <a:off x="962025" y="2713038"/>
                  <a:ext cx="28575" cy="33338"/>
                </a:xfrm>
                <a:custGeom>
                  <a:avLst/>
                  <a:gdLst>
                    <a:gd name="T0" fmla="*/ 4 w 28"/>
                    <a:gd name="T1" fmla="*/ 26 h 32"/>
                    <a:gd name="T2" fmla="*/ 5 w 28"/>
                    <a:gd name="T3" fmla="*/ 19 h 32"/>
                    <a:gd name="T4" fmla="*/ 9 w 28"/>
                    <a:gd name="T5" fmla="*/ 26 h 32"/>
                    <a:gd name="T6" fmla="*/ 13 w 28"/>
                    <a:gd name="T7" fmla="*/ 27 h 32"/>
                    <a:gd name="T8" fmla="*/ 16 w 28"/>
                    <a:gd name="T9" fmla="*/ 28 h 32"/>
                    <a:gd name="T10" fmla="*/ 22 w 28"/>
                    <a:gd name="T11" fmla="*/ 27 h 32"/>
                    <a:gd name="T12" fmla="*/ 14 w 28"/>
                    <a:gd name="T13" fmla="*/ 14 h 32"/>
                    <a:gd name="T14" fmla="*/ 22 w 28"/>
                    <a:gd name="T15" fmla="*/ 15 h 32"/>
                    <a:gd name="T16" fmla="*/ 9 w 28"/>
                    <a:gd name="T17" fmla="*/ 8 h 32"/>
                    <a:gd name="T18" fmla="*/ 11 w 28"/>
                    <a:gd name="T19" fmla="*/ 5 h 32"/>
                    <a:gd name="T20" fmla="*/ 10 w 28"/>
                    <a:gd name="T21" fmla="*/ 16 h 32"/>
                    <a:gd name="T22" fmla="*/ 9 w 28"/>
                    <a:gd name="T23" fmla="*/ 14 h 32"/>
                    <a:gd name="T24" fmla="*/ 10 w 28"/>
                    <a:gd name="T25" fmla="*/ 27 h 32"/>
                    <a:gd name="T26" fmla="*/ 8 w 28"/>
                    <a:gd name="T27" fmla="*/ 30 h 32"/>
                    <a:gd name="T28" fmla="*/ 12 w 28"/>
                    <a:gd name="T29" fmla="*/ 28 h 32"/>
                    <a:gd name="T30" fmla="*/ 17 w 28"/>
                    <a:gd name="T31" fmla="*/ 28 h 32"/>
                    <a:gd name="T32" fmla="*/ 22 w 28"/>
                    <a:gd name="T33" fmla="*/ 26 h 32"/>
                    <a:gd name="T34" fmla="*/ 19 w 28"/>
                    <a:gd name="T35" fmla="*/ 21 h 32"/>
                    <a:gd name="T36" fmla="*/ 24 w 28"/>
                    <a:gd name="T37" fmla="*/ 24 h 32"/>
                    <a:gd name="T38" fmla="*/ 20 w 28"/>
                    <a:gd name="T39" fmla="*/ 26 h 32"/>
                    <a:gd name="T40" fmla="*/ 6 w 28"/>
                    <a:gd name="T41" fmla="*/ 22 h 32"/>
                    <a:gd name="T42" fmla="*/ 8 w 28"/>
                    <a:gd name="T43" fmla="*/ 22 h 32"/>
                    <a:gd name="T44" fmla="*/ 1 w 28"/>
                    <a:gd name="T45" fmla="*/ 31 h 32"/>
                    <a:gd name="T46" fmla="*/ 8 w 28"/>
                    <a:gd name="T47" fmla="*/ 24 h 32"/>
                    <a:gd name="T48" fmla="*/ 22 w 28"/>
                    <a:gd name="T49" fmla="*/ 25 h 32"/>
                    <a:gd name="T50" fmla="*/ 25 w 28"/>
                    <a:gd name="T51" fmla="*/ 25 h 32"/>
                    <a:gd name="T52" fmla="*/ 26 w 28"/>
                    <a:gd name="T53" fmla="*/ 23 h 32"/>
                    <a:gd name="T54" fmla="*/ 14 w 28"/>
                    <a:gd name="T55" fmla="*/ 23 h 32"/>
                    <a:gd name="T56" fmla="*/ 14 w 28"/>
                    <a:gd name="T57" fmla="*/ 26 h 32"/>
                    <a:gd name="T58" fmla="*/ 17 w 28"/>
                    <a:gd name="T59" fmla="*/ 25 h 32"/>
                    <a:gd name="T60" fmla="*/ 21 w 28"/>
                    <a:gd name="T61" fmla="*/ 24 h 32"/>
                    <a:gd name="T62" fmla="*/ 14 w 28"/>
                    <a:gd name="T63" fmla="*/ 26 h 32"/>
                    <a:gd name="T64" fmla="*/ 15 w 28"/>
                    <a:gd name="T65" fmla="*/ 23 h 32"/>
                    <a:gd name="T66" fmla="*/ 28 w 28"/>
                    <a:gd name="T67" fmla="*/ 23 h 32"/>
                    <a:gd name="T68" fmla="*/ 26 w 28"/>
                    <a:gd name="T69" fmla="*/ 26 h 32"/>
                    <a:gd name="T70" fmla="*/ 20 w 28"/>
                    <a:gd name="T71" fmla="*/ 21 h 32"/>
                    <a:gd name="T72" fmla="*/ 6 w 28"/>
                    <a:gd name="T73" fmla="*/ 25 h 32"/>
                    <a:gd name="T74" fmla="*/ 1 w 28"/>
                    <a:gd name="T75" fmla="*/ 25 h 32"/>
                    <a:gd name="T76" fmla="*/ 7 w 28"/>
                    <a:gd name="T77" fmla="*/ 20 h 32"/>
                    <a:gd name="T78" fmla="*/ 9 w 28"/>
                    <a:gd name="T79" fmla="*/ 31 h 32"/>
                    <a:gd name="T80" fmla="*/ 25 w 28"/>
                    <a:gd name="T81" fmla="*/ 26 h 32"/>
                    <a:gd name="T82" fmla="*/ 19 w 28"/>
                    <a:gd name="T83" fmla="*/ 28 h 32"/>
                    <a:gd name="T84" fmla="*/ 17 w 28"/>
                    <a:gd name="T85" fmla="*/ 26 h 32"/>
                    <a:gd name="T86" fmla="*/ 13 w 28"/>
                    <a:gd name="T87" fmla="*/ 28 h 32"/>
                    <a:gd name="T88" fmla="*/ 6 w 28"/>
                    <a:gd name="T89" fmla="*/ 28 h 32"/>
                    <a:gd name="T90" fmla="*/ 4 w 28"/>
                    <a:gd name="T91" fmla="*/ 28 h 32"/>
                    <a:gd name="T92" fmla="*/ 2 w 28"/>
                    <a:gd name="T93" fmla="*/ 29 h 32"/>
                    <a:gd name="T94" fmla="*/ 4 w 28"/>
                    <a:gd name="T95" fmla="*/ 27 h 32"/>
                    <a:gd name="T96" fmla="*/ 9 w 28"/>
                    <a:gd name="T97" fmla="*/ 25 h 32"/>
                    <a:gd name="T98" fmla="*/ 8 w 28"/>
                    <a:gd name="T99" fmla="*/ 5 h 32"/>
                    <a:gd name="T100" fmla="*/ 9 w 28"/>
                    <a:gd name="T101" fmla="*/ 6 h 32"/>
                    <a:gd name="T102" fmla="*/ 19 w 28"/>
                    <a:gd name="T103" fmla="*/ 16 h 32"/>
                    <a:gd name="T104" fmla="*/ 14 w 28"/>
                    <a:gd name="T105" fmla="*/ 11 h 32"/>
                    <a:gd name="T106" fmla="*/ 18 w 28"/>
                    <a:gd name="T107" fmla="*/ 19 h 32"/>
                    <a:gd name="T108" fmla="*/ 19 w 28"/>
                    <a:gd name="T109" fmla="*/ 17 h 32"/>
                    <a:gd name="T110" fmla="*/ 15 w 28"/>
                    <a:gd name="T111" fmla="*/ 14 h 32"/>
                    <a:gd name="T112" fmla="*/ 13 w 28"/>
                    <a:gd name="T113" fmla="*/ 13 h 32"/>
                    <a:gd name="T114" fmla="*/ 10 w 28"/>
                    <a:gd name="T115" fmla="*/ 6 h 32"/>
                    <a:gd name="T116" fmla="*/ 7 w 28"/>
                    <a:gd name="T117" fmla="*/ 1 h 32"/>
                    <a:gd name="T118" fmla="*/ 6 w 28"/>
                    <a:gd name="T11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" h="32">
                      <a:moveTo>
                        <a:pt x="2" y="27"/>
                      </a:moveTo>
                      <a:cubicBezTo>
                        <a:pt x="4" y="22"/>
                        <a:pt x="5" y="18"/>
                        <a:pt x="7" y="14"/>
                      </a:cubicBezTo>
                      <a:cubicBezTo>
                        <a:pt x="6" y="14"/>
                        <a:pt x="6" y="13"/>
                        <a:pt x="5" y="13"/>
                      </a:cubicBezTo>
                      <a:cubicBezTo>
                        <a:pt x="4" y="17"/>
                        <a:pt x="4" y="21"/>
                        <a:pt x="3" y="25"/>
                      </a:cubicBezTo>
                      <a:cubicBezTo>
                        <a:pt x="3" y="25"/>
                        <a:pt x="4" y="25"/>
                        <a:pt x="4" y="25"/>
                      </a:cubicBezTo>
                      <a:cubicBezTo>
                        <a:pt x="5" y="20"/>
                        <a:pt x="6" y="15"/>
                        <a:pt x="7" y="9"/>
                      </a:cubicBezTo>
                      <a:cubicBezTo>
                        <a:pt x="7" y="9"/>
                        <a:pt x="6" y="9"/>
                        <a:pt x="6" y="9"/>
                      </a:cubicBezTo>
                      <a:cubicBezTo>
                        <a:pt x="6" y="15"/>
                        <a:pt x="4" y="20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0"/>
                        <a:pt x="7" y="14"/>
                        <a:pt x="8" y="7"/>
                      </a:cubicBezTo>
                      <a:cubicBezTo>
                        <a:pt x="8" y="7"/>
                        <a:pt x="7" y="7"/>
                        <a:pt x="7" y="7"/>
                      </a:cubicBezTo>
                      <a:cubicBezTo>
                        <a:pt x="7" y="8"/>
                        <a:pt x="7" y="8"/>
                        <a:pt x="7" y="9"/>
                      </a:cubicBezTo>
                      <a:cubicBezTo>
                        <a:pt x="7" y="9"/>
                        <a:pt x="7" y="9"/>
                        <a:pt x="8" y="9"/>
                      </a:cubicBezTo>
                      <a:cubicBezTo>
                        <a:pt x="8" y="6"/>
                        <a:pt x="8" y="3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cubicBezTo>
                        <a:pt x="7" y="7"/>
                        <a:pt x="5" y="13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4"/>
                        <a:pt x="7" y="9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10" y="10"/>
                        <a:pt x="8" y="17"/>
                        <a:pt x="7" y="23"/>
                      </a:cubicBezTo>
                      <a:cubicBezTo>
                        <a:pt x="8" y="23"/>
                        <a:pt x="8" y="23"/>
                        <a:pt x="9" y="23"/>
                      </a:cubicBezTo>
                      <a:cubicBezTo>
                        <a:pt x="8" y="17"/>
                        <a:pt x="10" y="12"/>
                        <a:pt x="11" y="7"/>
                      </a:cubicBezTo>
                      <a:cubicBezTo>
                        <a:pt x="11" y="7"/>
                        <a:pt x="10" y="6"/>
                        <a:pt x="10" y="6"/>
                      </a:cubicBezTo>
                      <a:cubicBezTo>
                        <a:pt x="10" y="13"/>
                        <a:pt x="10" y="20"/>
                        <a:pt x="9" y="26"/>
                      </a:cubicBez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1" y="21"/>
                        <a:pt x="12" y="15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6"/>
                        <a:pt x="12" y="22"/>
                        <a:pt x="11" y="28"/>
                      </a:cubicBezTo>
                      <a:cubicBezTo>
                        <a:pt x="11" y="28"/>
                        <a:pt x="11" y="28"/>
                        <a:pt x="12" y="28"/>
                      </a:cubicBezTo>
                      <a:cubicBezTo>
                        <a:pt x="12" y="23"/>
                        <a:pt x="13" y="18"/>
                        <a:pt x="14" y="13"/>
                      </a:cubicBezTo>
                      <a:cubicBezTo>
                        <a:pt x="14" y="13"/>
                        <a:pt x="13" y="13"/>
                        <a:pt x="13" y="13"/>
                      </a:cubicBezTo>
                      <a:cubicBezTo>
                        <a:pt x="14" y="18"/>
                        <a:pt x="13" y="22"/>
                        <a:pt x="13" y="27"/>
                      </a:cubicBezTo>
                      <a:cubicBezTo>
                        <a:pt x="13" y="27"/>
                        <a:pt x="14" y="27"/>
                        <a:pt x="14" y="27"/>
                      </a:cubicBezTo>
                      <a:cubicBezTo>
                        <a:pt x="14" y="22"/>
                        <a:pt x="14" y="17"/>
                        <a:pt x="16" y="12"/>
                      </a:cubicBezTo>
                      <a:cubicBezTo>
                        <a:pt x="15" y="12"/>
                        <a:pt x="15" y="12"/>
                        <a:pt x="14" y="12"/>
                      </a:cubicBezTo>
                      <a:cubicBezTo>
                        <a:pt x="15" y="17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6" y="18"/>
                        <a:pt x="17" y="14"/>
                      </a:cubicBezTo>
                      <a:cubicBezTo>
                        <a:pt x="16" y="14"/>
                        <a:pt x="16" y="14"/>
                        <a:pt x="15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7" y="28"/>
                        <a:pt x="17" y="28"/>
                        <a:pt x="18" y="28"/>
                      </a:cubicBezTo>
                      <a:cubicBezTo>
                        <a:pt x="17" y="23"/>
                        <a:pt x="18" y="19"/>
                        <a:pt x="19" y="15"/>
                      </a:cubicBezTo>
                      <a:cubicBezTo>
                        <a:pt x="18" y="15"/>
                        <a:pt x="18" y="15"/>
                        <a:pt x="17" y="15"/>
                      </a:cubicBezTo>
                      <a:cubicBezTo>
                        <a:pt x="18" y="19"/>
                        <a:pt x="18" y="23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4"/>
                        <a:pt x="20" y="20"/>
                        <a:pt x="20" y="17"/>
                      </a:cubicBezTo>
                      <a:cubicBezTo>
                        <a:pt x="20" y="17"/>
                        <a:pt x="19" y="17"/>
                        <a:pt x="19" y="17"/>
                      </a:cubicBezTo>
                      <a:cubicBezTo>
                        <a:pt x="21" y="20"/>
                        <a:pt x="21" y="23"/>
                        <a:pt x="22" y="27"/>
                      </a:cubicBezTo>
                      <a:cubicBezTo>
                        <a:pt x="22" y="27"/>
                        <a:pt x="23" y="27"/>
                        <a:pt x="23" y="26"/>
                      </a:cubicBezTo>
                      <a:cubicBezTo>
                        <a:pt x="22" y="24"/>
                        <a:pt x="20" y="18"/>
                        <a:pt x="26" y="25"/>
                      </a:cubicBezTo>
                      <a:cubicBezTo>
                        <a:pt x="26" y="24"/>
                        <a:pt x="26" y="24"/>
                        <a:pt x="27" y="24"/>
                      </a:cubicBezTo>
                      <a:cubicBezTo>
                        <a:pt x="24" y="22"/>
                        <a:pt x="21" y="20"/>
                        <a:pt x="19" y="18"/>
                      </a:cubicBezTo>
                      <a:cubicBezTo>
                        <a:pt x="19" y="19"/>
                        <a:pt x="18" y="19"/>
                        <a:pt x="18" y="20"/>
                      </a:cubicBezTo>
                      <a:cubicBezTo>
                        <a:pt x="19" y="20"/>
                        <a:pt x="21" y="21"/>
                        <a:pt x="22" y="22"/>
                      </a:cubicBezTo>
                      <a:cubicBezTo>
                        <a:pt x="22" y="22"/>
                        <a:pt x="23" y="22"/>
                        <a:pt x="23" y="21"/>
                      </a:cubicBezTo>
                      <a:cubicBezTo>
                        <a:pt x="20" y="19"/>
                        <a:pt x="16" y="17"/>
                        <a:pt x="14" y="14"/>
                      </a:cubicBezTo>
                      <a:cubicBezTo>
                        <a:pt x="14" y="14"/>
                        <a:pt x="13" y="14"/>
                        <a:pt x="13" y="15"/>
                      </a:cubicBezTo>
                      <a:cubicBezTo>
                        <a:pt x="16" y="16"/>
                        <a:pt x="19" y="19"/>
                        <a:pt x="22" y="21"/>
                      </a:cubicBezTo>
                      <a:cubicBezTo>
                        <a:pt x="23" y="22"/>
                        <a:pt x="24" y="21"/>
                        <a:pt x="23" y="20"/>
                      </a:cubicBezTo>
                      <a:cubicBezTo>
                        <a:pt x="20" y="17"/>
                        <a:pt x="17" y="14"/>
                        <a:pt x="15" y="10"/>
                      </a:cubicBezTo>
                      <a:cubicBezTo>
                        <a:pt x="15" y="11"/>
                        <a:pt x="15" y="11"/>
                        <a:pt x="14" y="11"/>
                      </a:cubicBezTo>
                      <a:cubicBezTo>
                        <a:pt x="19" y="13"/>
                        <a:pt x="23" y="18"/>
                        <a:pt x="25" y="22"/>
                      </a:cubicBezTo>
                      <a:cubicBezTo>
                        <a:pt x="25" y="22"/>
                        <a:pt x="26" y="22"/>
                        <a:pt x="26" y="22"/>
                      </a:cubicBezTo>
                      <a:cubicBezTo>
                        <a:pt x="24" y="20"/>
                        <a:pt x="23" y="18"/>
                        <a:pt x="22" y="15"/>
                      </a:cubicBezTo>
                      <a:cubicBezTo>
                        <a:pt x="22" y="15"/>
                        <a:pt x="21" y="15"/>
                        <a:pt x="21" y="16"/>
                      </a:cubicBezTo>
                      <a:cubicBezTo>
                        <a:pt x="23" y="18"/>
                        <a:pt x="24" y="20"/>
                        <a:pt x="24" y="23"/>
                      </a:cubicBezTo>
                      <a:cubicBezTo>
                        <a:pt x="25" y="23"/>
                        <a:pt x="25" y="23"/>
                        <a:pt x="26" y="23"/>
                      </a:cubicBezTo>
                      <a:cubicBezTo>
                        <a:pt x="24" y="20"/>
                        <a:pt x="22" y="18"/>
                        <a:pt x="21" y="16"/>
                      </a:cubicBezTo>
                      <a:cubicBezTo>
                        <a:pt x="20" y="15"/>
                        <a:pt x="19" y="16"/>
                        <a:pt x="19" y="16"/>
                      </a:cubicBezTo>
                      <a:cubicBezTo>
                        <a:pt x="20" y="18"/>
                        <a:pt x="21" y="19"/>
                        <a:pt x="21" y="21"/>
                      </a:cubicBezTo>
                      <a:cubicBezTo>
                        <a:pt x="22" y="21"/>
                        <a:pt x="22" y="20"/>
                        <a:pt x="22" y="20"/>
                      </a:cubicBezTo>
                      <a:cubicBezTo>
                        <a:pt x="18" y="16"/>
                        <a:pt x="14" y="11"/>
                        <a:pt x="9" y="8"/>
                      </a:cubicBezTo>
                      <a:cubicBezTo>
                        <a:pt x="8" y="7"/>
                        <a:pt x="7" y="8"/>
                        <a:pt x="8" y="9"/>
                      </a:cubicBezTo>
                      <a:cubicBezTo>
                        <a:pt x="10" y="12"/>
                        <a:pt x="13" y="14"/>
                        <a:pt x="17" y="15"/>
                      </a:cubicBezTo>
                      <a:cubicBezTo>
                        <a:pt x="17" y="15"/>
                        <a:pt x="18" y="14"/>
                        <a:pt x="17" y="14"/>
                      </a:cubicBezTo>
                      <a:cubicBezTo>
                        <a:pt x="15" y="11"/>
                        <a:pt x="13" y="8"/>
                        <a:pt x="10" y="5"/>
                      </a:cubicBezTo>
                      <a:cubicBezTo>
                        <a:pt x="10" y="6"/>
                        <a:pt x="9" y="6"/>
                        <a:pt x="9" y="6"/>
                      </a:cubicBezTo>
                      <a:cubicBezTo>
                        <a:pt x="11" y="8"/>
                        <a:pt x="13" y="10"/>
                        <a:pt x="15" y="12"/>
                      </a:cubicBezTo>
                      <a:cubicBezTo>
                        <a:pt x="16" y="13"/>
                        <a:pt x="17" y="12"/>
                        <a:pt x="17" y="12"/>
                      </a:cubicBezTo>
                      <a:cubicBezTo>
                        <a:pt x="15" y="9"/>
                        <a:pt x="13" y="7"/>
                        <a:pt x="11" y="5"/>
                      </a:cubicBezTo>
                      <a:cubicBezTo>
                        <a:pt x="11" y="5"/>
                        <a:pt x="10" y="5"/>
                        <a:pt x="10" y="6"/>
                      </a:cubicBezTo>
                      <a:cubicBezTo>
                        <a:pt x="14" y="7"/>
                        <a:pt x="15" y="10"/>
                        <a:pt x="17" y="13"/>
                      </a:cubicBezTo>
                      <a:cubicBezTo>
                        <a:pt x="17" y="13"/>
                        <a:pt x="17" y="12"/>
                        <a:pt x="18" y="12"/>
                      </a:cubicBezTo>
                      <a:cubicBezTo>
                        <a:pt x="14" y="10"/>
                        <a:pt x="12" y="7"/>
                        <a:pt x="9" y="4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8" y="9"/>
                        <a:pt x="9" y="14"/>
                        <a:pt x="10" y="19"/>
                      </a:cubicBezTo>
                      <a:cubicBezTo>
                        <a:pt x="10" y="20"/>
                        <a:pt x="12" y="19"/>
                        <a:pt x="12" y="18"/>
                      </a:cubicBezTo>
                      <a:cubicBezTo>
                        <a:pt x="11" y="17"/>
                        <a:pt x="11" y="17"/>
                        <a:pt x="10" y="16"/>
                      </a:cubicBezTo>
                      <a:cubicBezTo>
                        <a:pt x="10" y="15"/>
                        <a:pt x="9" y="15"/>
                        <a:pt x="9" y="16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2"/>
                        <a:pt x="8" y="22"/>
                        <a:pt x="8" y="21"/>
                      </a:cubicBezTo>
                      <a:cubicBezTo>
                        <a:pt x="9" y="19"/>
                        <a:pt x="9" y="17"/>
                        <a:pt x="9" y="14"/>
                      </a:cubicBezTo>
                      <a:cubicBezTo>
                        <a:pt x="9" y="13"/>
                        <a:pt x="7" y="13"/>
                        <a:pt x="7" y="14"/>
                      </a:cubicBezTo>
                      <a:cubicBezTo>
                        <a:pt x="7" y="18"/>
                        <a:pt x="7" y="21"/>
                        <a:pt x="7" y="25"/>
                      </a:cubicBezTo>
                      <a:cubicBezTo>
                        <a:pt x="7" y="26"/>
                        <a:pt x="8" y="26"/>
                        <a:pt x="9" y="25"/>
                      </a:cubicBezTo>
                      <a:cubicBezTo>
                        <a:pt x="9" y="21"/>
                        <a:pt x="9" y="17"/>
                        <a:pt x="9" y="14"/>
                      </a:cubicBezTo>
                      <a:cubicBezTo>
                        <a:pt x="9" y="13"/>
                        <a:pt x="8" y="13"/>
                        <a:pt x="8" y="14"/>
                      </a:cubicBezTo>
                      <a:cubicBezTo>
                        <a:pt x="7" y="18"/>
                        <a:pt x="7" y="22"/>
                        <a:pt x="7" y="25"/>
                      </a:cubicBezTo>
                      <a:cubicBezTo>
                        <a:pt x="6" y="26"/>
                        <a:pt x="8" y="26"/>
                        <a:pt x="8" y="26"/>
                      </a:cubicBezTo>
                      <a:cubicBezTo>
                        <a:pt x="8" y="25"/>
                        <a:pt x="9" y="24"/>
                        <a:pt x="9" y="23"/>
                      </a:cubicBezTo>
                      <a:cubicBezTo>
                        <a:pt x="9" y="22"/>
                        <a:pt x="8" y="22"/>
                        <a:pt x="8" y="22"/>
                      </a:cubicBezTo>
                      <a:cubicBezTo>
                        <a:pt x="7" y="23"/>
                        <a:pt x="5" y="24"/>
                        <a:pt x="4" y="25"/>
                      </a:cubicBezTo>
                      <a:cubicBezTo>
                        <a:pt x="4" y="26"/>
                        <a:pt x="4" y="26"/>
                        <a:pt x="4" y="27"/>
                      </a:cubicBezTo>
                      <a:cubicBezTo>
                        <a:pt x="6" y="27"/>
                        <a:pt x="8" y="27"/>
                        <a:pt x="10" y="27"/>
                      </a:cubicBezTo>
                      <a:cubicBezTo>
                        <a:pt x="11" y="27"/>
                        <a:pt x="11" y="25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2" y="25"/>
                        <a:pt x="3" y="26"/>
                      </a:cubicBezTo>
                      <a:cubicBezTo>
                        <a:pt x="4" y="27"/>
                        <a:pt x="5" y="27"/>
                        <a:pt x="6" y="28"/>
                      </a:cubicBezTo>
                      <a:cubicBezTo>
                        <a:pt x="6" y="28"/>
                        <a:pt x="6" y="27"/>
                        <a:pt x="6" y="27"/>
                      </a:cubicBezTo>
                      <a:cubicBezTo>
                        <a:pt x="5" y="27"/>
                        <a:pt x="4" y="27"/>
                        <a:pt x="2" y="27"/>
                      </a:cubicBezTo>
                      <a:cubicBezTo>
                        <a:pt x="1" y="27"/>
                        <a:pt x="1" y="28"/>
                        <a:pt x="2" y="28"/>
                      </a:cubicBezTo>
                      <a:cubicBezTo>
                        <a:pt x="4" y="30"/>
                        <a:pt x="6" y="30"/>
                        <a:pt x="8" y="30"/>
                      </a:cubicBezTo>
                      <a:cubicBezTo>
                        <a:pt x="9" y="30"/>
                        <a:pt x="9" y="29"/>
                        <a:pt x="8" y="29"/>
                      </a:cubicBezTo>
                      <a:cubicBezTo>
                        <a:pt x="6" y="28"/>
                        <a:pt x="4" y="28"/>
                        <a:pt x="2" y="28"/>
                      </a:cubicBezTo>
                      <a:cubicBezTo>
                        <a:pt x="1" y="28"/>
                        <a:pt x="1" y="29"/>
                        <a:pt x="2" y="29"/>
                      </a:cubicBezTo>
                      <a:cubicBezTo>
                        <a:pt x="4" y="30"/>
                        <a:pt x="7" y="31"/>
                        <a:pt x="10" y="30"/>
                      </a:cubicBezTo>
                      <a:cubicBezTo>
                        <a:pt x="10" y="30"/>
                        <a:pt x="11" y="29"/>
                        <a:pt x="10" y="29"/>
                      </a:cubicBezTo>
                      <a:cubicBezTo>
                        <a:pt x="8" y="28"/>
                        <a:pt x="6" y="27"/>
                        <a:pt x="4" y="27"/>
                      </a:cubicBezTo>
                      <a:cubicBezTo>
                        <a:pt x="4" y="27"/>
                        <a:pt x="4" y="28"/>
                        <a:pt x="4" y="28"/>
                      </a:cubicBezTo>
                      <a:cubicBezTo>
                        <a:pt x="7" y="28"/>
                        <a:pt x="9" y="28"/>
                        <a:pt x="12" y="28"/>
                      </a:cubicBezTo>
                      <a:cubicBezTo>
                        <a:pt x="13" y="28"/>
                        <a:pt x="13" y="27"/>
                        <a:pt x="12" y="27"/>
                      </a:cubicBezTo>
                      <a:cubicBezTo>
                        <a:pt x="9" y="27"/>
                        <a:pt x="7" y="26"/>
                        <a:pt x="4" y="26"/>
                      </a:cubicBezTo>
                      <a:cubicBezTo>
                        <a:pt x="3" y="26"/>
                        <a:pt x="3" y="28"/>
                        <a:pt x="4" y="28"/>
                      </a:cubicBezTo>
                      <a:cubicBezTo>
                        <a:pt x="8" y="28"/>
                        <a:pt x="12" y="28"/>
                        <a:pt x="16" y="27"/>
                      </a:cubicBezTo>
                      <a:cubicBezTo>
                        <a:pt x="17" y="27"/>
                        <a:pt x="16" y="26"/>
                        <a:pt x="16" y="26"/>
                      </a:cubicBezTo>
                      <a:cubicBezTo>
                        <a:pt x="12" y="26"/>
                        <a:pt x="9" y="25"/>
                        <a:pt x="6" y="27"/>
                      </a:cubicBezTo>
                      <a:cubicBezTo>
                        <a:pt x="5" y="27"/>
                        <a:pt x="5" y="28"/>
                        <a:pt x="6" y="28"/>
                      </a:cubicBezTo>
                      <a:cubicBezTo>
                        <a:pt x="10" y="30"/>
                        <a:pt x="14" y="30"/>
                        <a:pt x="17" y="28"/>
                      </a:cubicBezTo>
                      <a:cubicBezTo>
                        <a:pt x="18" y="28"/>
                        <a:pt x="18" y="27"/>
                        <a:pt x="17" y="27"/>
                      </a:cubicBezTo>
                      <a:cubicBezTo>
                        <a:pt x="15" y="26"/>
                        <a:pt x="13" y="26"/>
                        <a:pt x="11" y="26"/>
                      </a:cubicBezTo>
                      <a:cubicBezTo>
                        <a:pt x="10" y="26"/>
                        <a:pt x="10" y="28"/>
                        <a:pt x="11" y="28"/>
                      </a:cubicBezTo>
                      <a:cubicBezTo>
                        <a:pt x="14" y="28"/>
                        <a:pt x="17" y="29"/>
                        <a:pt x="20" y="28"/>
                      </a:cubicBezTo>
                      <a:cubicBezTo>
                        <a:pt x="21" y="28"/>
                        <a:pt x="21" y="27"/>
                        <a:pt x="20" y="27"/>
                      </a:cubicBezTo>
                      <a:cubicBezTo>
                        <a:pt x="18" y="26"/>
                        <a:pt x="15" y="26"/>
                        <a:pt x="13" y="27"/>
                      </a:cubicBezTo>
                      <a:cubicBezTo>
                        <a:pt x="12" y="27"/>
                        <a:pt x="12" y="28"/>
                        <a:pt x="13" y="28"/>
                      </a:cubicBezTo>
                      <a:cubicBezTo>
                        <a:pt x="17" y="29"/>
                        <a:pt x="19" y="28"/>
                        <a:pt x="22" y="26"/>
                      </a:cubicBezTo>
                      <a:cubicBezTo>
                        <a:pt x="23" y="26"/>
                        <a:pt x="23" y="25"/>
                        <a:pt x="22" y="25"/>
                      </a:cubicBezTo>
                      <a:cubicBezTo>
                        <a:pt x="20" y="25"/>
                        <a:pt x="19" y="24"/>
                        <a:pt x="17" y="24"/>
                      </a:cubicBezTo>
                      <a:cubicBezTo>
                        <a:pt x="17" y="25"/>
                        <a:pt x="17" y="25"/>
                        <a:pt x="17" y="26"/>
                      </a:cubicBezTo>
                      <a:cubicBezTo>
                        <a:pt x="18" y="24"/>
                        <a:pt x="19" y="23"/>
                        <a:pt x="20" y="22"/>
                      </a:cubicBezTo>
                      <a:cubicBezTo>
                        <a:pt x="20" y="22"/>
                        <a:pt x="20" y="22"/>
                        <a:pt x="19" y="21"/>
                      </a:cubicBezTo>
                      <a:cubicBezTo>
                        <a:pt x="18" y="23"/>
                        <a:pt x="17" y="24"/>
                        <a:pt x="16" y="25"/>
                      </a:cubicBezTo>
                      <a:cubicBezTo>
                        <a:pt x="16" y="26"/>
                        <a:pt x="17" y="26"/>
                        <a:pt x="17" y="26"/>
                      </a:cubicBezTo>
                      <a:cubicBezTo>
                        <a:pt x="18" y="24"/>
                        <a:pt x="18" y="23"/>
                        <a:pt x="19" y="21"/>
                      </a:cubicBezTo>
                      <a:cubicBezTo>
                        <a:pt x="19" y="21"/>
                        <a:pt x="19" y="21"/>
                        <a:pt x="18" y="21"/>
                      </a:cubicBezTo>
                      <a:cubicBezTo>
                        <a:pt x="18" y="23"/>
                        <a:pt x="17" y="25"/>
                        <a:pt x="17" y="27"/>
                      </a:cubicBezTo>
                      <a:cubicBezTo>
                        <a:pt x="16" y="27"/>
                        <a:pt x="17" y="28"/>
                        <a:pt x="18" y="28"/>
                      </a:cubicBezTo>
                      <a:cubicBezTo>
                        <a:pt x="19" y="27"/>
                        <a:pt x="21" y="26"/>
                        <a:pt x="22" y="25"/>
                      </a:cubicBezTo>
                      <a:cubicBezTo>
                        <a:pt x="22" y="25"/>
                        <a:pt x="22" y="24"/>
                        <a:pt x="22" y="24"/>
                      </a:cubicBezTo>
                      <a:cubicBezTo>
                        <a:pt x="20" y="25"/>
                        <a:pt x="19" y="26"/>
                        <a:pt x="18" y="27"/>
                      </a:cubicBezTo>
                      <a:cubicBezTo>
                        <a:pt x="17" y="28"/>
                        <a:pt x="18" y="29"/>
                        <a:pt x="19" y="28"/>
                      </a:cubicBezTo>
                      <a:cubicBezTo>
                        <a:pt x="21" y="27"/>
                        <a:pt x="22" y="25"/>
                        <a:pt x="24" y="24"/>
                      </a:cubicBezTo>
                      <a:cubicBezTo>
                        <a:pt x="24" y="24"/>
                        <a:pt x="24" y="23"/>
                        <a:pt x="23" y="23"/>
                      </a:cubicBezTo>
                      <a:cubicBezTo>
                        <a:pt x="22" y="24"/>
                        <a:pt x="21" y="25"/>
                        <a:pt x="20" y="26"/>
                      </a:cubicBezTo>
                      <a:cubicBezTo>
                        <a:pt x="21" y="26"/>
                        <a:pt x="21" y="26"/>
                        <a:pt x="21" y="27"/>
                      </a:cubicBezTo>
                      <a:cubicBezTo>
                        <a:pt x="21" y="27"/>
                        <a:pt x="24" y="23"/>
                        <a:pt x="23" y="25"/>
                      </a:cubicBezTo>
                      <a:cubicBezTo>
                        <a:pt x="23" y="26"/>
                        <a:pt x="24" y="26"/>
                        <a:pt x="25" y="26"/>
                      </a:cubicBezTo>
                      <a:cubicBezTo>
                        <a:pt x="25" y="25"/>
                        <a:pt x="25" y="25"/>
                        <a:pt x="26" y="25"/>
                      </a:cubicBezTo>
                      <a:cubicBezTo>
                        <a:pt x="26" y="24"/>
                        <a:pt x="26" y="23"/>
                        <a:pt x="25" y="24"/>
                      </a:cubicBezTo>
                      <a:cubicBezTo>
                        <a:pt x="23" y="25"/>
                        <a:pt x="22" y="25"/>
                        <a:pt x="20" y="26"/>
                      </a:cubicBezTo>
                      <a:cubicBezTo>
                        <a:pt x="20" y="27"/>
                        <a:pt x="20" y="27"/>
                        <a:pt x="21" y="27"/>
                      </a:cubicBezTo>
                      <a:cubicBezTo>
                        <a:pt x="22" y="27"/>
                        <a:pt x="23" y="26"/>
                        <a:pt x="25" y="26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1" y="27"/>
                        <a:pt x="18" y="28"/>
                        <a:pt x="14" y="29"/>
                      </a:cubicBezTo>
                      <a:cubicBezTo>
                        <a:pt x="6" y="31"/>
                        <a:pt x="6" y="24"/>
                        <a:pt x="6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5" y="19"/>
                        <a:pt x="5" y="21"/>
                        <a:pt x="5" y="22"/>
                      </a:cubicBezTo>
                      <a:cubicBezTo>
                        <a:pt x="5" y="22"/>
                        <a:pt x="6" y="22"/>
                        <a:pt x="6" y="22"/>
                      </a:cubicBezTo>
                      <a:cubicBezTo>
                        <a:pt x="6" y="18"/>
                        <a:pt x="6" y="15"/>
                        <a:pt x="7" y="12"/>
                      </a:cubicBezTo>
                      <a:cubicBezTo>
                        <a:pt x="6" y="12"/>
                        <a:pt x="6" y="12"/>
                        <a:pt x="5" y="12"/>
                      </a:cubicBezTo>
                      <a:cubicBezTo>
                        <a:pt x="6" y="14"/>
                        <a:pt x="7" y="17"/>
                        <a:pt x="7" y="20"/>
                      </a:cubicBezTo>
                      <a:cubicBezTo>
                        <a:pt x="7" y="20"/>
                        <a:pt x="7" y="20"/>
                        <a:pt x="8" y="20"/>
                      </a:cubicBezTo>
                      <a:cubicBezTo>
                        <a:pt x="8" y="16"/>
                        <a:pt x="8" y="12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13"/>
                        <a:pt x="7" y="17"/>
                        <a:pt x="7" y="22"/>
                      </a:cubicBezTo>
                      <a:cubicBezTo>
                        <a:pt x="7" y="22"/>
                        <a:pt x="7" y="22"/>
                        <a:pt x="8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3"/>
                        <a:pt x="7" y="12"/>
                        <a:pt x="7" y="13"/>
                      </a:cubicBezTo>
                      <a:cubicBezTo>
                        <a:pt x="6" y="17"/>
                        <a:pt x="5" y="22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3" y="25"/>
                        <a:pt x="3" y="24"/>
                        <a:pt x="4" y="23"/>
                      </a:cubicBezTo>
                      <a:cubicBezTo>
                        <a:pt x="4" y="22"/>
                        <a:pt x="3" y="21"/>
                        <a:pt x="3" y="22"/>
                      </a:cubicBezTo>
                      <a:cubicBezTo>
                        <a:pt x="1" y="25"/>
                        <a:pt x="0" y="27"/>
                        <a:pt x="0" y="31"/>
                      </a:cubicBez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3" y="27"/>
                        <a:pt x="5" y="23"/>
                        <a:pt x="7" y="19"/>
                      </a:cubicBezTo>
                      <a:cubicBezTo>
                        <a:pt x="7" y="19"/>
                        <a:pt x="6" y="19"/>
                        <a:pt x="6" y="19"/>
                      </a:cubicBezTo>
                      <a:cubicBezTo>
                        <a:pt x="6" y="21"/>
                        <a:pt x="6" y="23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2"/>
                        <a:pt x="8" y="20"/>
                        <a:pt x="8" y="17"/>
                      </a:cubicBez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6" y="20"/>
                        <a:pt x="7" y="22"/>
                        <a:pt x="7" y="24"/>
                      </a:cubicBezTo>
                      <a:cubicBezTo>
                        <a:pt x="7" y="25"/>
                        <a:pt x="8" y="25"/>
                        <a:pt x="8" y="24"/>
                      </a:cubicBezTo>
                      <a:cubicBezTo>
                        <a:pt x="9" y="22"/>
                        <a:pt x="9" y="20"/>
                        <a:pt x="10" y="17"/>
                      </a:cubicBezTo>
                      <a:cubicBezTo>
                        <a:pt x="10" y="17"/>
                        <a:pt x="9" y="17"/>
                        <a:pt x="9" y="17"/>
                      </a:cubicBezTo>
                      <a:cubicBezTo>
                        <a:pt x="11" y="22"/>
                        <a:pt x="15" y="26"/>
                        <a:pt x="20" y="21"/>
                      </a:cubicBezTo>
                      <a:cubicBezTo>
                        <a:pt x="20" y="21"/>
                        <a:pt x="19" y="20"/>
                        <a:pt x="19" y="20"/>
                      </a:cubicBezTo>
                      <a:cubicBezTo>
                        <a:pt x="17" y="22"/>
                        <a:pt x="17" y="23"/>
                        <a:pt x="16" y="24"/>
                      </a:cubicBezTo>
                      <a:cubicBezTo>
                        <a:pt x="15" y="25"/>
                        <a:pt x="16" y="25"/>
                        <a:pt x="16" y="25"/>
                      </a:cubicBezTo>
                      <a:cubicBezTo>
                        <a:pt x="19" y="26"/>
                        <a:pt x="20" y="26"/>
                        <a:pt x="22" y="26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19" y="25"/>
                        <a:pt x="18" y="27"/>
                        <a:pt x="17" y="29"/>
                      </a:cubicBezTo>
                      <a:cubicBezTo>
                        <a:pt x="17" y="29"/>
                        <a:pt x="17" y="30"/>
                        <a:pt x="18" y="30"/>
                      </a:cubicBezTo>
                      <a:cubicBezTo>
                        <a:pt x="20" y="30"/>
                        <a:pt x="21" y="29"/>
                        <a:pt x="23" y="28"/>
                      </a:cubicBezTo>
                      <a:cubicBezTo>
                        <a:pt x="24" y="28"/>
                        <a:pt x="24" y="27"/>
                        <a:pt x="23" y="27"/>
                      </a:cubicBezTo>
                      <a:cubicBezTo>
                        <a:pt x="22" y="27"/>
                        <a:pt x="21" y="27"/>
                        <a:pt x="21" y="28"/>
                      </a:cubicBezTo>
                      <a:cubicBezTo>
                        <a:pt x="21" y="28"/>
                        <a:pt x="21" y="28"/>
                        <a:pt x="21" y="29"/>
                      </a:cubicBezTo>
                      <a:cubicBezTo>
                        <a:pt x="23" y="28"/>
                        <a:pt x="24" y="27"/>
                        <a:pt x="26" y="26"/>
                      </a:cubicBezTo>
                      <a:cubicBezTo>
                        <a:pt x="26" y="26"/>
                        <a:pt x="26" y="25"/>
                        <a:pt x="25" y="25"/>
                      </a:cubicBezTo>
                      <a:cubicBezTo>
                        <a:pt x="24" y="25"/>
                        <a:pt x="24" y="26"/>
                        <a:pt x="23" y="26"/>
                      </a:cubicBezTo>
                      <a:cubicBezTo>
                        <a:pt x="23" y="26"/>
                        <a:pt x="23" y="27"/>
                        <a:pt x="24" y="27"/>
                      </a:cubicBezTo>
                      <a:cubicBezTo>
                        <a:pt x="24" y="26"/>
                        <a:pt x="25" y="24"/>
                        <a:pt x="26" y="23"/>
                      </a:cubicBezTo>
                      <a:cubicBezTo>
                        <a:pt x="26" y="23"/>
                        <a:pt x="26" y="23"/>
                        <a:pt x="25" y="22"/>
                      </a:cubicBezTo>
                      <a:cubicBezTo>
                        <a:pt x="25" y="23"/>
                        <a:pt x="24" y="24"/>
                        <a:pt x="24" y="24"/>
                      </a:cubicBezTo>
                      <a:cubicBezTo>
                        <a:pt x="23" y="25"/>
                        <a:pt x="24" y="26"/>
                        <a:pt x="25" y="25"/>
                      </a:cubicBezTo>
                      <a:cubicBezTo>
                        <a:pt x="26" y="25"/>
                        <a:pt x="26" y="24"/>
                        <a:pt x="27" y="23"/>
                      </a:cubicBezTo>
                      <a:cubicBezTo>
                        <a:pt x="27" y="23"/>
                        <a:pt x="27" y="23"/>
                        <a:pt x="26" y="23"/>
                      </a:cubicBezTo>
                      <a:cubicBezTo>
                        <a:pt x="26" y="23"/>
                        <a:pt x="26" y="24"/>
                        <a:pt x="25" y="25"/>
                      </a:cubicBezTo>
                      <a:cubicBezTo>
                        <a:pt x="25" y="25"/>
                        <a:pt x="26" y="26"/>
                        <a:pt x="26" y="26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8" y="25"/>
                        <a:pt x="28" y="24"/>
                        <a:pt x="27" y="24"/>
                      </a:cubicBezTo>
                      <a:cubicBezTo>
                        <a:pt x="23" y="21"/>
                        <a:pt x="19" y="18"/>
                        <a:pt x="15" y="15"/>
                      </a:cubicBezTo>
                      <a:cubicBezTo>
                        <a:pt x="14" y="15"/>
                        <a:pt x="14" y="15"/>
                        <a:pt x="14" y="16"/>
                      </a:cubicBezTo>
                      <a:cubicBezTo>
                        <a:pt x="12" y="18"/>
                        <a:pt x="12" y="20"/>
                        <a:pt x="12" y="23"/>
                      </a:cubicBezTo>
                      <a:cubicBezTo>
                        <a:pt x="12" y="24"/>
                        <a:pt x="14" y="24"/>
                        <a:pt x="14" y="23"/>
                      </a:cubicBezTo>
                      <a:cubicBezTo>
                        <a:pt x="14" y="20"/>
                        <a:pt x="14" y="18"/>
                        <a:pt x="13" y="15"/>
                      </a:cubicBezTo>
                      <a:cubicBezTo>
                        <a:pt x="13" y="15"/>
                        <a:pt x="12" y="15"/>
                        <a:pt x="12" y="16"/>
                      </a:cubicBezTo>
                      <a:cubicBezTo>
                        <a:pt x="13" y="18"/>
                        <a:pt x="14" y="20"/>
                        <a:pt x="15" y="23"/>
                      </a:cubicBezTo>
                      <a:cubicBezTo>
                        <a:pt x="16" y="22"/>
                        <a:pt x="16" y="22"/>
                        <a:pt x="17" y="22"/>
                      </a:cubicBezTo>
                      <a:cubicBezTo>
                        <a:pt x="16" y="21"/>
                        <a:pt x="15" y="20"/>
                        <a:pt x="14" y="18"/>
                      </a:cubicBezTo>
                      <a:cubicBezTo>
                        <a:pt x="14" y="18"/>
                        <a:pt x="13" y="18"/>
                        <a:pt x="13" y="18"/>
                      </a:cubicBezTo>
                      <a:cubicBezTo>
                        <a:pt x="12" y="21"/>
                        <a:pt x="12" y="24"/>
                        <a:pt x="12" y="26"/>
                      </a:cubicBezTo>
                      <a:cubicBezTo>
                        <a:pt x="12" y="27"/>
                        <a:pt x="14" y="27"/>
                        <a:pt x="14" y="26"/>
                      </a:cubicBezTo>
                      <a:cubicBezTo>
                        <a:pt x="14" y="25"/>
                        <a:pt x="15" y="24"/>
                        <a:pt x="15" y="23"/>
                      </a:cubicBezTo>
                      <a:cubicBezTo>
                        <a:pt x="15" y="23"/>
                        <a:pt x="14" y="23"/>
                        <a:pt x="14" y="22"/>
                      </a:cubicBezTo>
                      <a:cubicBezTo>
                        <a:pt x="14" y="24"/>
                        <a:pt x="14" y="25"/>
                        <a:pt x="14" y="26"/>
                      </a:cubicBezTo>
                      <a:cubicBezTo>
                        <a:pt x="14" y="27"/>
                        <a:pt x="15" y="27"/>
                        <a:pt x="15" y="26"/>
                      </a:cubicBezTo>
                      <a:cubicBezTo>
                        <a:pt x="15" y="25"/>
                        <a:pt x="16" y="23"/>
                        <a:pt x="16" y="22"/>
                      </a:cubicBezTo>
                      <a:cubicBezTo>
                        <a:pt x="16" y="22"/>
                        <a:pt x="15" y="22"/>
                        <a:pt x="15" y="22"/>
                      </a:cubicBezTo>
                      <a:cubicBezTo>
                        <a:pt x="15" y="23"/>
                        <a:pt x="15" y="24"/>
                        <a:pt x="16" y="25"/>
                      </a:cubicBezTo>
                      <a:cubicBezTo>
                        <a:pt x="16" y="26"/>
                        <a:pt x="17" y="26"/>
                        <a:pt x="17" y="25"/>
                      </a:cubicBezTo>
                      <a:cubicBezTo>
                        <a:pt x="17" y="23"/>
                        <a:pt x="17" y="22"/>
                        <a:pt x="19" y="21"/>
                      </a:cubicBezTo>
                      <a:cubicBezTo>
                        <a:pt x="20" y="22"/>
                        <a:pt x="20" y="23"/>
                        <a:pt x="21" y="24"/>
                      </a:cubicBezTo>
                      <a:cubicBezTo>
                        <a:pt x="22" y="25"/>
                        <a:pt x="23" y="24"/>
                        <a:pt x="22" y="24"/>
                      </a:cubicBezTo>
                      <a:cubicBezTo>
                        <a:pt x="21" y="21"/>
                        <a:pt x="21" y="18"/>
                        <a:pt x="20" y="16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cubicBezTo>
                        <a:pt x="19" y="16"/>
                        <a:pt x="19" y="16"/>
                        <a:pt x="18" y="16"/>
                      </a:cubicBezTo>
                      <a:cubicBezTo>
                        <a:pt x="18" y="16"/>
                        <a:pt x="18" y="18"/>
                        <a:pt x="19" y="17"/>
                      </a:cubicBezTo>
                      <a:cubicBezTo>
                        <a:pt x="18" y="18"/>
                        <a:pt x="21" y="23"/>
                        <a:pt x="21" y="24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1" y="22"/>
                        <a:pt x="20" y="20"/>
                        <a:pt x="19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6" y="20"/>
                        <a:pt x="15" y="22"/>
                        <a:pt x="16" y="25"/>
                      </a:cubicBezTo>
                      <a:cubicBezTo>
                        <a:pt x="16" y="25"/>
                        <a:pt x="16" y="25"/>
                        <a:pt x="17" y="25"/>
                      </a:cubicBezTo>
                      <a:cubicBezTo>
                        <a:pt x="17" y="24"/>
                        <a:pt x="16" y="22"/>
                        <a:pt x="16" y="21"/>
                      </a:cubicBezTo>
                      <a:cubicBezTo>
                        <a:pt x="16" y="21"/>
                        <a:pt x="15" y="21"/>
                        <a:pt x="15" y="21"/>
                      </a:cubicBezTo>
                      <a:cubicBezTo>
                        <a:pt x="14" y="23"/>
                        <a:pt x="14" y="24"/>
                        <a:pt x="14" y="26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4"/>
                        <a:pt x="15" y="22"/>
                      </a:cubicBezTo>
                      <a:cubicBezTo>
                        <a:pt x="15" y="22"/>
                        <a:pt x="14" y="22"/>
                        <a:pt x="14" y="22"/>
                      </a:cubicBezTo>
                      <a:cubicBezTo>
                        <a:pt x="13" y="24"/>
                        <a:pt x="13" y="25"/>
                        <a:pt x="12" y="26"/>
                      </a:cubicBezTo>
                      <a:cubicBezTo>
                        <a:pt x="13" y="26"/>
                        <a:pt x="13" y="26"/>
                        <a:pt x="14" y="26"/>
                      </a:cubicBezTo>
                      <a:cubicBezTo>
                        <a:pt x="14" y="24"/>
                        <a:pt x="14" y="22"/>
                        <a:pt x="14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4" y="20"/>
                        <a:pt x="15" y="21"/>
                        <a:pt x="15" y="23"/>
                      </a:cubicBezTo>
                      <a:cubicBezTo>
                        <a:pt x="16" y="23"/>
                        <a:pt x="17" y="23"/>
                        <a:pt x="17" y="22"/>
                      </a:cubicBezTo>
                      <a:cubicBezTo>
                        <a:pt x="16" y="20"/>
                        <a:pt x="15" y="17"/>
                        <a:pt x="13" y="15"/>
                      </a:cubicBezTo>
                      <a:cubicBezTo>
                        <a:pt x="13" y="14"/>
                        <a:pt x="12" y="15"/>
                        <a:pt x="12" y="15"/>
                      </a:cubicBezTo>
                      <a:cubicBezTo>
                        <a:pt x="12" y="18"/>
                        <a:pt x="12" y="21"/>
                        <a:pt x="12" y="23"/>
                      </a:cubicBezTo>
                      <a:cubicBezTo>
                        <a:pt x="13" y="23"/>
                        <a:pt x="13" y="23"/>
                        <a:pt x="14" y="23"/>
                      </a:cubicBezTo>
                      <a:cubicBezTo>
                        <a:pt x="13" y="9"/>
                        <a:pt x="22" y="26"/>
                        <a:pt x="26" y="24"/>
                      </a:cubicBezTo>
                      <a:cubicBezTo>
                        <a:pt x="26" y="25"/>
                        <a:pt x="26" y="25"/>
                        <a:pt x="27" y="25"/>
                      </a:cubicBezTo>
                      <a:cubicBezTo>
                        <a:pt x="27" y="24"/>
                        <a:pt x="27" y="24"/>
                        <a:pt x="28" y="23"/>
                      </a:cubicBezTo>
                      <a:cubicBezTo>
                        <a:pt x="28" y="22"/>
                        <a:pt x="27" y="22"/>
                        <a:pt x="27" y="22"/>
                      </a:cubicBezTo>
                      <a:cubicBezTo>
                        <a:pt x="25" y="23"/>
                        <a:pt x="25" y="23"/>
                        <a:pt x="24" y="24"/>
                      </a:cubicBezTo>
                      <a:cubicBezTo>
                        <a:pt x="24" y="25"/>
                        <a:pt x="24" y="25"/>
                        <a:pt x="25" y="25"/>
                      </a:cubicBezTo>
                      <a:cubicBezTo>
                        <a:pt x="25" y="25"/>
                        <a:pt x="26" y="24"/>
                        <a:pt x="26" y="23"/>
                      </a:cubicBezTo>
                      <a:cubicBezTo>
                        <a:pt x="27" y="23"/>
                        <a:pt x="26" y="22"/>
                        <a:pt x="25" y="22"/>
                      </a:cubicBezTo>
                      <a:cubicBezTo>
                        <a:pt x="24" y="24"/>
                        <a:pt x="23" y="25"/>
                        <a:pt x="22" y="26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4" y="27"/>
                        <a:pt x="25" y="27"/>
                        <a:pt x="26" y="26"/>
                      </a:cubicBezTo>
                      <a:cubicBezTo>
                        <a:pt x="25" y="26"/>
                        <a:pt x="25" y="26"/>
                        <a:pt x="25" y="25"/>
                      </a:cubicBezTo>
                      <a:cubicBezTo>
                        <a:pt x="23" y="26"/>
                        <a:pt x="22" y="27"/>
                        <a:pt x="20" y="28"/>
                      </a:cubicBezTo>
                      <a:cubicBezTo>
                        <a:pt x="20" y="28"/>
                        <a:pt x="20" y="29"/>
                        <a:pt x="21" y="29"/>
                      </a:cubicBezTo>
                      <a:cubicBezTo>
                        <a:pt x="22" y="29"/>
                        <a:pt x="23" y="29"/>
                        <a:pt x="23" y="28"/>
                      </a:cubicBezTo>
                      <a:cubicBezTo>
                        <a:pt x="23" y="28"/>
                        <a:pt x="23" y="28"/>
                        <a:pt x="23" y="27"/>
                      </a:cubicBezTo>
                      <a:cubicBezTo>
                        <a:pt x="19" y="28"/>
                        <a:pt x="19" y="27"/>
                        <a:pt x="22" y="26"/>
                      </a:cubicBezTo>
                      <a:cubicBezTo>
                        <a:pt x="23" y="25"/>
                        <a:pt x="22" y="24"/>
                        <a:pt x="22" y="24"/>
                      </a:cubicBezTo>
                      <a:cubicBezTo>
                        <a:pt x="18" y="25"/>
                        <a:pt x="16" y="24"/>
                        <a:pt x="20" y="21"/>
                      </a:cubicBezTo>
                      <a:cubicBezTo>
                        <a:pt x="19" y="21"/>
                        <a:pt x="19" y="21"/>
                        <a:pt x="19" y="20"/>
                      </a:cubicBezTo>
                      <a:cubicBezTo>
                        <a:pt x="14" y="22"/>
                        <a:pt x="11" y="21"/>
                        <a:pt x="10" y="17"/>
                      </a:cubicBezTo>
                      <a:cubicBezTo>
                        <a:pt x="10" y="17"/>
                        <a:pt x="9" y="16"/>
                        <a:pt x="9" y="17"/>
                      </a:cubicBezTo>
                      <a:cubicBezTo>
                        <a:pt x="8" y="19"/>
                        <a:pt x="7" y="21"/>
                        <a:pt x="7" y="24"/>
                      </a:cubicBezTo>
                      <a:cubicBezTo>
                        <a:pt x="7" y="24"/>
                        <a:pt x="8" y="24"/>
                        <a:pt x="8" y="24"/>
                      </a:cubicBezTo>
                      <a:cubicBezTo>
                        <a:pt x="8" y="22"/>
                        <a:pt x="8" y="20"/>
                        <a:pt x="8" y="17"/>
                      </a:cubicBezTo>
                      <a:cubicBezTo>
                        <a:pt x="8" y="16"/>
                        <a:pt x="7" y="17"/>
                        <a:pt x="7" y="17"/>
                      </a:cubicBezTo>
                      <a:cubicBezTo>
                        <a:pt x="6" y="20"/>
                        <a:pt x="6" y="22"/>
                        <a:pt x="6" y="25"/>
                      </a:cubicBezTo>
                      <a:cubicBezTo>
                        <a:pt x="6" y="25"/>
                        <a:pt x="7" y="25"/>
                        <a:pt x="7" y="25"/>
                      </a:cubicBezTo>
                      <a:cubicBezTo>
                        <a:pt x="7" y="23"/>
                        <a:pt x="7" y="21"/>
                        <a:pt x="7" y="19"/>
                      </a:cubicBezTo>
                      <a:cubicBezTo>
                        <a:pt x="7" y="18"/>
                        <a:pt x="6" y="18"/>
                        <a:pt x="6" y="19"/>
                      </a:cubicBezTo>
                      <a:cubicBezTo>
                        <a:pt x="4" y="23"/>
                        <a:pt x="2" y="26"/>
                        <a:pt x="0" y="30"/>
                      </a:cubicBezTo>
                      <a:cubicBezTo>
                        <a:pt x="0" y="30"/>
                        <a:pt x="1" y="30"/>
                        <a:pt x="1" y="31"/>
                      </a:cubicBezTo>
                      <a:cubicBezTo>
                        <a:pt x="1" y="28"/>
                        <a:pt x="2" y="25"/>
                        <a:pt x="4" y="23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2" y="23"/>
                        <a:pt x="2" y="24"/>
                        <a:pt x="1" y="25"/>
                      </a:cubicBezTo>
                      <a:cubicBezTo>
                        <a:pt x="1" y="25"/>
                        <a:pt x="2" y="26"/>
                        <a:pt x="2" y="26"/>
                      </a:cubicBezTo>
                      <a:cubicBezTo>
                        <a:pt x="6" y="22"/>
                        <a:pt x="7" y="18"/>
                        <a:pt x="9" y="13"/>
                      </a:cubicBezTo>
                      <a:cubicBezTo>
                        <a:pt x="8" y="13"/>
                        <a:pt x="8" y="13"/>
                        <a:pt x="7" y="13"/>
                      </a:cubicBezTo>
                      <a:cubicBezTo>
                        <a:pt x="7" y="16"/>
                        <a:pt x="6" y="19"/>
                        <a:pt x="6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9" y="17"/>
                        <a:pt x="9" y="13"/>
                        <a:pt x="9" y="8"/>
                      </a:cubicBezTo>
                      <a:cubicBezTo>
                        <a:pt x="9" y="7"/>
                        <a:pt x="8" y="7"/>
                        <a:pt x="8" y="8"/>
                      </a:cubicBezTo>
                      <a:cubicBezTo>
                        <a:pt x="6" y="12"/>
                        <a:pt x="6" y="16"/>
                        <a:pt x="7" y="20"/>
                      </a:cubicBezTo>
                      <a:cubicBezTo>
                        <a:pt x="7" y="21"/>
                        <a:pt x="8" y="21"/>
                        <a:pt x="8" y="20"/>
                      </a:cubicBezTo>
                      <a:cubicBezTo>
                        <a:pt x="8" y="17"/>
                        <a:pt x="8" y="14"/>
                        <a:pt x="7" y="11"/>
                      </a:cubicBezTo>
                      <a:cubicBezTo>
                        <a:pt x="7" y="11"/>
                        <a:pt x="6" y="11"/>
                        <a:pt x="5" y="11"/>
                      </a:cubicBezTo>
                      <a:cubicBezTo>
                        <a:pt x="5" y="15"/>
                        <a:pt x="5" y="18"/>
                        <a:pt x="5" y="22"/>
                      </a:cubicBezTo>
                      <a:cubicBezTo>
                        <a:pt x="5" y="23"/>
                        <a:pt x="6" y="23"/>
                        <a:pt x="6" y="22"/>
                      </a:cubicBezTo>
                      <a:cubicBezTo>
                        <a:pt x="6" y="21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5" y="18"/>
                      </a:cubicBezTo>
                      <a:cubicBezTo>
                        <a:pt x="4" y="23"/>
                        <a:pt x="3" y="29"/>
                        <a:pt x="9" y="31"/>
                      </a:cubicBezTo>
                      <a:cubicBezTo>
                        <a:pt x="14" y="32"/>
                        <a:pt x="21" y="29"/>
                        <a:pt x="25" y="25"/>
                      </a:cubicBezTo>
                      <a:cubicBezTo>
                        <a:pt x="26" y="25"/>
                        <a:pt x="25" y="24"/>
                        <a:pt x="24" y="24"/>
                      </a:cubicBezTo>
                      <a:cubicBezTo>
                        <a:pt x="23" y="25"/>
                        <a:pt x="21" y="26"/>
                        <a:pt x="20" y="26"/>
                      </a:cubicBezTo>
                      <a:cubicBezTo>
                        <a:pt x="19" y="27"/>
                        <a:pt x="20" y="28"/>
                        <a:pt x="21" y="27"/>
                      </a:cubicBezTo>
                      <a:cubicBezTo>
                        <a:pt x="22" y="27"/>
                        <a:pt x="24" y="26"/>
                        <a:pt x="26" y="25"/>
                      </a:cubicBezTo>
                      <a:cubicBezTo>
                        <a:pt x="25" y="24"/>
                        <a:pt x="25" y="24"/>
                        <a:pt x="25" y="24"/>
                      </a:cubicBezTo>
                      <a:cubicBezTo>
                        <a:pt x="24" y="24"/>
                        <a:pt x="24" y="24"/>
                        <a:pt x="24" y="25"/>
                      </a:cubicBezTo>
                      <a:cubicBezTo>
                        <a:pt x="24" y="25"/>
                        <a:pt x="24" y="25"/>
                        <a:pt x="25" y="26"/>
                      </a:cubicBezTo>
                      <a:cubicBezTo>
                        <a:pt x="25" y="24"/>
                        <a:pt x="25" y="24"/>
                        <a:pt x="25" y="23"/>
                      </a:cubicBezTo>
                      <a:cubicBezTo>
                        <a:pt x="25" y="22"/>
                        <a:pt x="24" y="22"/>
                        <a:pt x="24" y="22"/>
                      </a:cubicBezTo>
                      <a:cubicBezTo>
                        <a:pt x="22" y="23"/>
                        <a:pt x="21" y="25"/>
                        <a:pt x="20" y="26"/>
                      </a:cubicBezTo>
                      <a:cubicBezTo>
                        <a:pt x="20" y="26"/>
                        <a:pt x="21" y="27"/>
                        <a:pt x="21" y="27"/>
                      </a:cubicBezTo>
                      <a:cubicBezTo>
                        <a:pt x="22" y="26"/>
                        <a:pt x="23" y="25"/>
                        <a:pt x="24" y="24"/>
                      </a:cubicBezTo>
                      <a:cubicBezTo>
                        <a:pt x="25" y="23"/>
                        <a:pt x="24" y="22"/>
                        <a:pt x="23" y="23"/>
                      </a:cubicBezTo>
                      <a:cubicBezTo>
                        <a:pt x="22" y="24"/>
                        <a:pt x="20" y="26"/>
                        <a:pt x="18" y="27"/>
                      </a:cubicBezTo>
                      <a:cubicBezTo>
                        <a:pt x="18" y="27"/>
                        <a:pt x="19" y="28"/>
                        <a:pt x="19" y="28"/>
                      </a:cubicBezTo>
                      <a:cubicBezTo>
                        <a:pt x="20" y="27"/>
                        <a:pt x="21" y="26"/>
                        <a:pt x="23" y="25"/>
                      </a:cubicBezTo>
                      <a:cubicBezTo>
                        <a:pt x="23" y="24"/>
                        <a:pt x="22" y="23"/>
                        <a:pt x="22" y="24"/>
                      </a:cubicBezTo>
                      <a:cubicBezTo>
                        <a:pt x="20" y="25"/>
                        <a:pt x="19" y="25"/>
                        <a:pt x="17" y="26"/>
                      </a:cubicBezTo>
                      <a:cubicBezTo>
                        <a:pt x="17" y="27"/>
                        <a:pt x="18" y="27"/>
                        <a:pt x="18" y="27"/>
                      </a:cubicBezTo>
                      <a:cubicBezTo>
                        <a:pt x="20" y="25"/>
                        <a:pt x="20" y="23"/>
                        <a:pt x="20" y="21"/>
                      </a:cubicBezTo>
                      <a:cubicBezTo>
                        <a:pt x="19" y="20"/>
                        <a:pt x="19" y="20"/>
                        <a:pt x="18" y="20"/>
                      </a:cubicBezTo>
                      <a:cubicBezTo>
                        <a:pt x="17" y="22"/>
                        <a:pt x="16" y="24"/>
                        <a:pt x="16" y="26"/>
                      </a:cubicBezTo>
                      <a:cubicBezTo>
                        <a:pt x="16" y="26"/>
                        <a:pt x="17" y="27"/>
                        <a:pt x="17" y="26"/>
                      </a:cubicBezTo>
                      <a:cubicBezTo>
                        <a:pt x="18" y="25"/>
                        <a:pt x="19" y="23"/>
                        <a:pt x="20" y="22"/>
                      </a:cubicBezTo>
                      <a:cubicBezTo>
                        <a:pt x="21" y="21"/>
                        <a:pt x="20" y="21"/>
                        <a:pt x="19" y="21"/>
                      </a:cubicBezTo>
                      <a:cubicBezTo>
                        <a:pt x="18" y="22"/>
                        <a:pt x="17" y="23"/>
                        <a:pt x="16" y="25"/>
                      </a:cubicBezTo>
                      <a:cubicBezTo>
                        <a:pt x="16" y="25"/>
                        <a:pt x="16" y="26"/>
                        <a:pt x="17" y="26"/>
                      </a:cubicBezTo>
                      <a:cubicBezTo>
                        <a:pt x="18" y="26"/>
                        <a:pt x="20" y="26"/>
                        <a:pt x="22" y="26"/>
                      </a:cubicBezTo>
                      <a:cubicBezTo>
                        <a:pt x="22" y="26"/>
                        <a:pt x="22" y="26"/>
                        <a:pt x="21" y="25"/>
                      </a:cubicBezTo>
                      <a:cubicBezTo>
                        <a:pt x="19" y="27"/>
                        <a:pt x="16" y="27"/>
                        <a:pt x="13" y="27"/>
                      </a:cubicBezTo>
                      <a:cubicBezTo>
                        <a:pt x="13" y="28"/>
                        <a:pt x="13" y="28"/>
                        <a:pt x="13" y="28"/>
                      </a:cubicBezTo>
                      <a:cubicBezTo>
                        <a:pt x="15" y="28"/>
                        <a:pt x="18" y="27"/>
                        <a:pt x="20" y="28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17" y="27"/>
                        <a:pt x="14" y="27"/>
                        <a:pt x="11" y="26"/>
                      </a:cubicBezTo>
                      <a:cubicBezTo>
                        <a:pt x="11" y="27"/>
                        <a:pt x="11" y="27"/>
                        <a:pt x="11" y="28"/>
                      </a:cubicBezTo>
                      <a:cubicBezTo>
                        <a:pt x="13" y="28"/>
                        <a:pt x="15" y="28"/>
                        <a:pt x="17" y="28"/>
                      </a:cubicBezTo>
                      <a:cubicBezTo>
                        <a:pt x="17" y="28"/>
                        <a:pt x="17" y="28"/>
                        <a:pt x="17" y="27"/>
                      </a:cubicBezTo>
                      <a:cubicBezTo>
                        <a:pt x="13" y="29"/>
                        <a:pt x="10" y="28"/>
                        <a:pt x="6" y="27"/>
                      </a:cubicBezTo>
                      <a:cubicBezTo>
                        <a:pt x="6" y="27"/>
                        <a:pt x="6" y="28"/>
                        <a:pt x="6" y="28"/>
                      </a:cubicBezTo>
                      <a:cubicBezTo>
                        <a:pt x="10" y="27"/>
                        <a:pt x="12" y="27"/>
                        <a:pt x="16" y="27"/>
                      </a:cubicBezTo>
                      <a:cubicBezTo>
                        <a:pt x="15" y="27"/>
                        <a:pt x="15" y="26"/>
                        <a:pt x="15" y="26"/>
                      </a:cubicBezTo>
                      <a:cubicBezTo>
                        <a:pt x="11" y="27"/>
                        <a:pt x="8" y="26"/>
                        <a:pt x="4" y="26"/>
                      </a:cubicBezTo>
                      <a:cubicBezTo>
                        <a:pt x="4" y="27"/>
                        <a:pt x="4" y="27"/>
                        <a:pt x="4" y="28"/>
                      </a:cubicBezTo>
                      <a:cubicBezTo>
                        <a:pt x="6" y="28"/>
                        <a:pt x="9" y="28"/>
                        <a:pt x="12" y="28"/>
                      </a:cubicBezTo>
                      <a:cubicBezTo>
                        <a:pt x="12" y="28"/>
                        <a:pt x="12" y="28"/>
                        <a:pt x="12" y="27"/>
                      </a:cubicBezTo>
                      <a:cubicBezTo>
                        <a:pt x="9" y="27"/>
                        <a:pt x="7" y="27"/>
                        <a:pt x="4" y="27"/>
                      </a:cubicBezTo>
                      <a:cubicBezTo>
                        <a:pt x="3" y="27"/>
                        <a:pt x="3" y="28"/>
                        <a:pt x="4" y="28"/>
                      </a:cubicBezTo>
                      <a:cubicBezTo>
                        <a:pt x="6" y="29"/>
                        <a:pt x="8" y="29"/>
                        <a:pt x="9" y="30"/>
                      </a:cubicBezTo>
                      <a:cubicBezTo>
                        <a:pt x="10" y="30"/>
                        <a:pt x="10" y="29"/>
                        <a:pt x="10" y="29"/>
                      </a:cubicBezTo>
                      <a:cubicBezTo>
                        <a:pt x="7" y="29"/>
                        <a:pt x="5" y="29"/>
                        <a:pt x="2" y="28"/>
                      </a:cubicBezTo>
                      <a:cubicBezTo>
                        <a:pt x="2" y="28"/>
                        <a:pt x="2" y="29"/>
                        <a:pt x="2" y="29"/>
                      </a:cubicBezTo>
                      <a:cubicBezTo>
                        <a:pt x="4" y="29"/>
                        <a:pt x="6" y="30"/>
                        <a:pt x="8" y="30"/>
                      </a:cubicBezTo>
                      <a:cubicBezTo>
                        <a:pt x="8" y="30"/>
                        <a:pt x="8" y="29"/>
                        <a:pt x="8" y="29"/>
                      </a:cubicBezTo>
                      <a:cubicBezTo>
                        <a:pt x="6" y="29"/>
                        <a:pt x="4" y="28"/>
                        <a:pt x="2" y="27"/>
                      </a:cubicBezTo>
                      <a:cubicBezTo>
                        <a:pt x="2" y="28"/>
                        <a:pt x="2" y="28"/>
                        <a:pt x="2" y="29"/>
                      </a:cubicBezTo>
                      <a:cubicBezTo>
                        <a:pt x="4" y="29"/>
                        <a:pt x="5" y="28"/>
                        <a:pt x="6" y="28"/>
                      </a:cubicBezTo>
                      <a:cubicBezTo>
                        <a:pt x="7" y="28"/>
                        <a:pt x="7" y="28"/>
                        <a:pt x="7" y="27"/>
                      </a:cubicBezTo>
                      <a:cubicBezTo>
                        <a:pt x="6" y="26"/>
                        <a:pt x="5" y="26"/>
                        <a:pt x="4" y="25"/>
                      </a:cubicBezTo>
                      <a:cubicBezTo>
                        <a:pt x="4" y="25"/>
                        <a:pt x="4" y="26"/>
                        <a:pt x="3" y="26"/>
                      </a:cubicBezTo>
                      <a:cubicBezTo>
                        <a:pt x="5" y="26"/>
                        <a:pt x="8" y="26"/>
                        <a:pt x="10" y="27"/>
                      </a:cubicBezTo>
                      <a:cubicBezTo>
                        <a:pt x="10" y="26"/>
                        <a:pt x="10" y="26"/>
                        <a:pt x="10" y="25"/>
                      </a:cubicBezTo>
                      <a:cubicBezTo>
                        <a:pt x="8" y="25"/>
                        <a:pt x="6" y="25"/>
                        <a:pt x="4" y="25"/>
                      </a:cubicBezTo>
                      <a:cubicBezTo>
                        <a:pt x="3" y="25"/>
                        <a:pt x="3" y="27"/>
                        <a:pt x="4" y="27"/>
                      </a:cubicBezTo>
                      <a:cubicBezTo>
                        <a:pt x="7" y="27"/>
                        <a:pt x="10" y="26"/>
                        <a:pt x="9" y="22"/>
                      </a:cubicBezTo>
                      <a:cubicBezTo>
                        <a:pt x="9" y="22"/>
                        <a:pt x="8" y="21"/>
                        <a:pt x="8" y="22"/>
                      </a:cubicBezTo>
                      <a:cubicBezTo>
                        <a:pt x="7" y="24"/>
                        <a:pt x="7" y="24"/>
                        <a:pt x="7" y="25"/>
                      </a:cubicBezTo>
                      <a:cubicBezTo>
                        <a:pt x="7" y="25"/>
                        <a:pt x="7" y="25"/>
                        <a:pt x="8" y="25"/>
                      </a:cubicBezTo>
                      <a:cubicBezTo>
                        <a:pt x="8" y="22"/>
                        <a:pt x="9" y="18"/>
                        <a:pt x="9" y="14"/>
                      </a:cubicBezTo>
                      <a:cubicBezTo>
                        <a:pt x="9" y="14"/>
                        <a:pt x="8" y="14"/>
                        <a:pt x="8" y="14"/>
                      </a:cubicBezTo>
                      <a:cubicBezTo>
                        <a:pt x="8" y="17"/>
                        <a:pt x="8" y="21"/>
                        <a:pt x="7" y="25"/>
                      </a:cubicBezTo>
                      <a:cubicBezTo>
                        <a:pt x="8" y="25"/>
                        <a:pt x="8" y="25"/>
                        <a:pt x="9" y="25"/>
                      </a:cubicBezTo>
                      <a:cubicBezTo>
                        <a:pt x="9" y="21"/>
                        <a:pt x="9" y="18"/>
                        <a:pt x="9" y="14"/>
                      </a:cubicBezTo>
                      <a:cubicBezTo>
                        <a:pt x="8" y="14"/>
                        <a:pt x="8" y="14"/>
                        <a:pt x="7" y="14"/>
                      </a:cubicBezTo>
                      <a:cubicBezTo>
                        <a:pt x="8" y="17"/>
                        <a:pt x="7" y="19"/>
                        <a:pt x="7" y="21"/>
                      </a:cubicBezTo>
                      <a:cubicBezTo>
                        <a:pt x="7" y="21"/>
                        <a:pt x="8" y="21"/>
                        <a:pt x="8" y="21"/>
                      </a:cubicBezTo>
                      <a:cubicBezTo>
                        <a:pt x="8" y="21"/>
                        <a:pt x="9" y="15"/>
                        <a:pt x="10" y="19"/>
                      </a:cubicBezTo>
                      <a:cubicBezTo>
                        <a:pt x="11" y="19"/>
                        <a:pt x="11" y="19"/>
                        <a:pt x="12" y="18"/>
                      </a:cubicBezTo>
                      <a:cubicBezTo>
                        <a:pt x="10" y="14"/>
                        <a:pt x="10" y="9"/>
                        <a:pt x="9" y="4"/>
                      </a:cubicBezTo>
                      <a:cubicBezTo>
                        <a:pt x="9" y="5"/>
                        <a:pt x="8" y="5"/>
                        <a:pt x="8" y="5"/>
                      </a:cubicBezTo>
                      <a:cubicBezTo>
                        <a:pt x="11" y="8"/>
                        <a:pt x="14" y="11"/>
                        <a:pt x="17" y="13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6" y="9"/>
                        <a:pt x="15" y="6"/>
                        <a:pt x="11" y="5"/>
                      </a:cubicBezTo>
                      <a:cubicBezTo>
                        <a:pt x="10" y="4"/>
                        <a:pt x="9" y="5"/>
                        <a:pt x="10" y="6"/>
                      </a:cubicBezTo>
                      <a:cubicBezTo>
                        <a:pt x="12" y="8"/>
                        <a:pt x="14" y="10"/>
                        <a:pt x="15" y="12"/>
                      </a:cubicBezTo>
                      <a:cubicBezTo>
                        <a:pt x="16" y="12"/>
                        <a:pt x="16" y="12"/>
                        <a:pt x="16" y="11"/>
                      </a:cubicBezTo>
                      <a:cubicBezTo>
                        <a:pt x="14" y="9"/>
                        <a:pt x="12" y="7"/>
                        <a:pt x="10" y="5"/>
                      </a:cubicBezTo>
                      <a:cubicBezTo>
                        <a:pt x="9" y="5"/>
                        <a:pt x="8" y="6"/>
                        <a:pt x="9" y="6"/>
                      </a:cubicBezTo>
                      <a:cubicBezTo>
                        <a:pt x="11" y="9"/>
                        <a:pt x="14" y="12"/>
                        <a:pt x="16" y="15"/>
                      </a:cubicBezTo>
                      <a:cubicBezTo>
                        <a:pt x="16" y="14"/>
                        <a:pt x="17" y="14"/>
                        <a:pt x="17" y="14"/>
                      </a:cubicBezTo>
                      <a:cubicBezTo>
                        <a:pt x="14" y="12"/>
                        <a:pt x="11" y="11"/>
                        <a:pt x="9" y="8"/>
                      </a:cubicBezTo>
                      <a:cubicBezTo>
                        <a:pt x="9" y="8"/>
                        <a:pt x="8" y="9"/>
                        <a:pt x="8" y="9"/>
                      </a:cubicBezTo>
                      <a:cubicBezTo>
                        <a:pt x="13" y="12"/>
                        <a:pt x="17" y="17"/>
                        <a:pt x="21" y="21"/>
                      </a:cubicBezTo>
                      <a:cubicBezTo>
                        <a:pt x="22" y="22"/>
                        <a:pt x="23" y="21"/>
                        <a:pt x="23" y="21"/>
                      </a:cubicBezTo>
                      <a:cubicBezTo>
                        <a:pt x="22" y="19"/>
                        <a:pt x="21" y="17"/>
                        <a:pt x="21" y="16"/>
                      </a:cubicBezTo>
                      <a:cubicBezTo>
                        <a:pt x="20" y="16"/>
                        <a:pt x="20" y="16"/>
                        <a:pt x="19" y="16"/>
                      </a:cubicBezTo>
                      <a:cubicBezTo>
                        <a:pt x="21" y="19"/>
                        <a:pt x="23" y="21"/>
                        <a:pt x="25" y="24"/>
                      </a:cubicBezTo>
                      <a:cubicBezTo>
                        <a:pt x="25" y="24"/>
                        <a:pt x="26" y="24"/>
                        <a:pt x="26" y="23"/>
                      </a:cubicBezTo>
                      <a:cubicBezTo>
                        <a:pt x="25" y="20"/>
                        <a:pt x="24" y="17"/>
                        <a:pt x="22" y="15"/>
                      </a:cubicBezTo>
                      <a:cubicBezTo>
                        <a:pt x="22" y="14"/>
                        <a:pt x="20" y="15"/>
                        <a:pt x="21" y="16"/>
                      </a:cubicBezTo>
                      <a:cubicBezTo>
                        <a:pt x="22" y="18"/>
                        <a:pt x="23" y="20"/>
                        <a:pt x="25" y="23"/>
                      </a:cubicBezTo>
                      <a:cubicBezTo>
                        <a:pt x="26" y="23"/>
                        <a:pt x="27" y="22"/>
                        <a:pt x="26" y="22"/>
                      </a:cubicBezTo>
                      <a:cubicBezTo>
                        <a:pt x="24" y="17"/>
                        <a:pt x="20" y="12"/>
                        <a:pt x="15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6" y="15"/>
                        <a:pt x="19" y="18"/>
                        <a:pt x="22" y="21"/>
                      </a:cubicBezTo>
                      <a:cubicBezTo>
                        <a:pt x="22" y="21"/>
                        <a:pt x="23" y="20"/>
                        <a:pt x="23" y="20"/>
                      </a:cubicBezTo>
                      <a:cubicBezTo>
                        <a:pt x="20" y="18"/>
                        <a:pt x="17" y="15"/>
                        <a:pt x="14" y="13"/>
                      </a:cubicBezTo>
                      <a:cubicBezTo>
                        <a:pt x="13" y="13"/>
                        <a:pt x="12" y="14"/>
                        <a:pt x="13" y="15"/>
                      </a:cubicBezTo>
                      <a:cubicBezTo>
                        <a:pt x="16" y="18"/>
                        <a:pt x="19" y="20"/>
                        <a:pt x="22" y="23"/>
                      </a:cubicBezTo>
                      <a:cubicBezTo>
                        <a:pt x="23" y="23"/>
                        <a:pt x="24" y="22"/>
                        <a:pt x="23" y="21"/>
                      </a:cubicBezTo>
                      <a:cubicBezTo>
                        <a:pt x="22" y="20"/>
                        <a:pt x="20" y="19"/>
                        <a:pt x="19" y="18"/>
                      </a:cubicBezTo>
                      <a:cubicBezTo>
                        <a:pt x="18" y="18"/>
                        <a:pt x="17" y="19"/>
                        <a:pt x="18" y="19"/>
                      </a:cubicBezTo>
                      <a:cubicBezTo>
                        <a:pt x="20" y="21"/>
                        <a:pt x="23" y="23"/>
                        <a:pt x="26" y="25"/>
                      </a:cubicBezTo>
                      <a:cubicBezTo>
                        <a:pt x="26" y="25"/>
                        <a:pt x="27" y="25"/>
                        <a:pt x="27" y="24"/>
                      </a:cubicBezTo>
                      <a:cubicBezTo>
                        <a:pt x="25" y="22"/>
                        <a:pt x="24" y="21"/>
                        <a:pt x="21" y="20"/>
                      </a:cubicBezTo>
                      <a:cubicBezTo>
                        <a:pt x="21" y="20"/>
                        <a:pt x="20" y="20"/>
                        <a:pt x="21" y="21"/>
                      </a:cubicBezTo>
                      <a:cubicBezTo>
                        <a:pt x="21" y="23"/>
                        <a:pt x="21" y="25"/>
                        <a:pt x="22" y="27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2" y="23"/>
                        <a:pt x="22" y="19"/>
                        <a:pt x="20" y="16"/>
                      </a:cubicBezTo>
                      <a:cubicBezTo>
                        <a:pt x="20" y="16"/>
                        <a:pt x="19" y="16"/>
                        <a:pt x="19" y="17"/>
                      </a:cubicBezTo>
                      <a:cubicBezTo>
                        <a:pt x="18" y="20"/>
                        <a:pt x="18" y="24"/>
                        <a:pt x="18" y="28"/>
                      </a:cubicBezTo>
                      <a:cubicBezTo>
                        <a:pt x="18" y="29"/>
                        <a:pt x="19" y="29"/>
                        <a:pt x="19" y="28"/>
                      </a:cubicBezTo>
                      <a:cubicBezTo>
                        <a:pt x="20" y="23"/>
                        <a:pt x="20" y="19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6" y="19"/>
                        <a:pt x="16" y="23"/>
                        <a:pt x="16" y="28"/>
                      </a:cubicBezTo>
                      <a:cubicBezTo>
                        <a:pt x="16" y="29"/>
                        <a:pt x="18" y="29"/>
                        <a:pt x="18" y="28"/>
                      </a:cubicBezTo>
                      <a:cubicBezTo>
                        <a:pt x="18" y="23"/>
                        <a:pt x="18" y="19"/>
                        <a:pt x="17" y="14"/>
                      </a:cubicBezTo>
                      <a:cubicBezTo>
                        <a:pt x="17" y="13"/>
                        <a:pt x="16" y="13"/>
                        <a:pt x="15" y="14"/>
                      </a:cubicBezTo>
                      <a:cubicBezTo>
                        <a:pt x="15" y="18"/>
                        <a:pt x="15" y="22"/>
                        <a:pt x="15" y="27"/>
                      </a:cubicBezTo>
                      <a:cubicBezTo>
                        <a:pt x="15" y="27"/>
                        <a:pt x="16" y="27"/>
                        <a:pt x="16" y="27"/>
                      </a:cubicBezTo>
                      <a:cubicBezTo>
                        <a:pt x="16" y="22"/>
                        <a:pt x="17" y="17"/>
                        <a:pt x="16" y="12"/>
                      </a:cubicBezTo>
                      <a:cubicBezTo>
                        <a:pt x="16" y="11"/>
                        <a:pt x="15" y="11"/>
                        <a:pt x="14" y="12"/>
                      </a:cubicBezTo>
                      <a:cubicBezTo>
                        <a:pt x="13" y="17"/>
                        <a:pt x="13" y="22"/>
                        <a:pt x="13" y="27"/>
                      </a:cubicBezTo>
                      <a:cubicBezTo>
                        <a:pt x="13" y="28"/>
                        <a:pt x="14" y="28"/>
                        <a:pt x="14" y="27"/>
                      </a:cubicBezTo>
                      <a:cubicBezTo>
                        <a:pt x="14" y="22"/>
                        <a:pt x="16" y="17"/>
                        <a:pt x="14" y="13"/>
                      </a:cubicBezTo>
                      <a:cubicBezTo>
                        <a:pt x="14" y="12"/>
                        <a:pt x="13" y="12"/>
                        <a:pt x="13" y="13"/>
                      </a:cubicBezTo>
                      <a:cubicBezTo>
                        <a:pt x="11" y="18"/>
                        <a:pt x="10" y="22"/>
                        <a:pt x="11" y="28"/>
                      </a:cubicBezTo>
                      <a:cubicBezTo>
                        <a:pt x="11" y="28"/>
                        <a:pt x="12" y="29"/>
                        <a:pt x="12" y="28"/>
                      </a:cubicBezTo>
                      <a:cubicBezTo>
                        <a:pt x="13" y="22"/>
                        <a:pt x="14" y="16"/>
                        <a:pt x="14" y="10"/>
                      </a:cubicBezTo>
                      <a:cubicBezTo>
                        <a:pt x="14" y="9"/>
                        <a:pt x="13" y="9"/>
                        <a:pt x="13" y="10"/>
                      </a:cubicBezTo>
                      <a:cubicBezTo>
                        <a:pt x="10" y="15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0" y="26"/>
                      </a:cubicBezTo>
                      <a:cubicBezTo>
                        <a:pt x="11" y="20"/>
                        <a:pt x="12" y="13"/>
                        <a:pt x="11" y="6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12"/>
                        <a:pt x="7" y="17"/>
                        <a:pt x="7" y="23"/>
                      </a:cubicBezTo>
                      <a:cubicBezTo>
                        <a:pt x="7" y="24"/>
                        <a:pt x="8" y="24"/>
                        <a:pt x="9" y="23"/>
                      </a:cubicBezTo>
                      <a:cubicBezTo>
                        <a:pt x="9" y="17"/>
                        <a:pt x="11" y="10"/>
                        <a:pt x="9" y="4"/>
                      </a:cubicBezTo>
                      <a:cubicBezTo>
                        <a:pt x="9" y="3"/>
                        <a:pt x="8" y="3"/>
                        <a:pt x="8" y="4"/>
                      </a:cubicBezTo>
                      <a:cubicBezTo>
                        <a:pt x="6" y="9"/>
                        <a:pt x="5" y="14"/>
                        <a:pt x="5" y="19"/>
                      </a:cubicBezTo>
                      <a:cubicBezTo>
                        <a:pt x="5" y="20"/>
                        <a:pt x="6" y="20"/>
                        <a:pt x="6" y="19"/>
                      </a:cubicBezTo>
                      <a:cubicBezTo>
                        <a:pt x="7" y="13"/>
                        <a:pt x="8" y="7"/>
                        <a:pt x="8" y="1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3"/>
                        <a:pt x="7" y="6"/>
                        <a:pt x="7" y="9"/>
                      </a:cubicBezTo>
                      <a:cubicBezTo>
                        <a:pt x="7" y="10"/>
                        <a:pt x="8" y="10"/>
                        <a:pt x="8" y="9"/>
                      </a:cubicBezTo>
                      <a:cubicBezTo>
                        <a:pt x="8" y="8"/>
                        <a:pt x="8" y="8"/>
                        <a:pt x="8" y="7"/>
                      </a:cubicBezTo>
                      <a:cubicBezTo>
                        <a:pt x="8" y="6"/>
                        <a:pt x="7" y="6"/>
                        <a:pt x="7" y="7"/>
                      </a:cubicBezTo>
                      <a:cubicBezTo>
                        <a:pt x="6" y="14"/>
                        <a:pt x="5" y="20"/>
                        <a:pt x="4" y="26"/>
                      </a:cubicBezTo>
                      <a:cubicBezTo>
                        <a:pt x="3" y="27"/>
                        <a:pt x="5" y="27"/>
                        <a:pt x="5" y="26"/>
                      </a:cubicBezTo>
                      <a:cubicBezTo>
                        <a:pt x="6" y="21"/>
                        <a:pt x="7" y="15"/>
                        <a:pt x="7" y="9"/>
                      </a:cubicBezTo>
                      <a:cubicBezTo>
                        <a:pt x="7" y="8"/>
                        <a:pt x="6" y="8"/>
                        <a:pt x="6" y="9"/>
                      </a:cubicBezTo>
                      <a:cubicBezTo>
                        <a:pt x="5" y="14"/>
                        <a:pt x="4" y="20"/>
                        <a:pt x="3" y="25"/>
                      </a:cubicBezTo>
                      <a:cubicBezTo>
                        <a:pt x="2" y="26"/>
                        <a:pt x="4" y="26"/>
                        <a:pt x="4" y="25"/>
                      </a:cubicBezTo>
                      <a:cubicBezTo>
                        <a:pt x="5" y="22"/>
                        <a:pt x="6" y="18"/>
                        <a:pt x="7" y="14"/>
                      </a:cubicBezTo>
                      <a:cubicBezTo>
                        <a:pt x="7" y="13"/>
                        <a:pt x="6" y="12"/>
                        <a:pt x="5" y="13"/>
                      </a:cubicBezTo>
                      <a:cubicBezTo>
                        <a:pt x="4" y="18"/>
                        <a:pt x="2" y="22"/>
                        <a:pt x="1" y="26"/>
                      </a:cubicBezTo>
                      <a:cubicBezTo>
                        <a:pt x="1" y="27"/>
                        <a:pt x="2" y="28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85"/>
                <p:cNvSpPr/>
                <p:nvPr/>
              </p:nvSpPr>
              <p:spPr bwMode="auto">
                <a:xfrm>
                  <a:off x="933450" y="2185988"/>
                  <a:ext cx="28575" cy="34925"/>
                </a:xfrm>
                <a:custGeom>
                  <a:avLst/>
                  <a:gdLst>
                    <a:gd name="T0" fmla="*/ 23 w 26"/>
                    <a:gd name="T1" fmla="*/ 6 h 32"/>
                    <a:gd name="T2" fmla="*/ 7 w 26"/>
                    <a:gd name="T3" fmla="*/ 8 h 32"/>
                    <a:gd name="T4" fmla="*/ 13 w 26"/>
                    <a:gd name="T5" fmla="*/ 14 h 32"/>
                    <a:gd name="T6" fmla="*/ 22 w 26"/>
                    <a:gd name="T7" fmla="*/ 22 h 32"/>
                    <a:gd name="T8" fmla="*/ 11 w 26"/>
                    <a:gd name="T9" fmla="*/ 28 h 32"/>
                    <a:gd name="T10" fmla="*/ 4 w 26"/>
                    <a:gd name="T11" fmla="*/ 24 h 32"/>
                    <a:gd name="T12" fmla="*/ 6 w 26"/>
                    <a:gd name="T13" fmla="*/ 15 h 32"/>
                    <a:gd name="T14" fmla="*/ 5 w 26"/>
                    <a:gd name="T15" fmla="*/ 14 h 32"/>
                    <a:gd name="T16" fmla="*/ 6 w 26"/>
                    <a:gd name="T17" fmla="*/ 27 h 32"/>
                    <a:gd name="T18" fmla="*/ 21 w 26"/>
                    <a:gd name="T19" fmla="*/ 29 h 32"/>
                    <a:gd name="T20" fmla="*/ 20 w 26"/>
                    <a:gd name="T21" fmla="*/ 17 h 32"/>
                    <a:gd name="T22" fmla="*/ 10 w 26"/>
                    <a:gd name="T23" fmla="*/ 10 h 32"/>
                    <a:gd name="T24" fmla="*/ 13 w 26"/>
                    <a:gd name="T25" fmla="*/ 3 h 32"/>
                    <a:gd name="T26" fmla="*/ 22 w 26"/>
                    <a:gd name="T27" fmla="*/ 6 h 32"/>
                    <a:gd name="T28" fmla="*/ 23 w 26"/>
                    <a:gd name="T2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" h="32">
                      <a:moveTo>
                        <a:pt x="23" y="6"/>
                      </a:moveTo>
                      <a:cubicBezTo>
                        <a:pt x="20" y="0"/>
                        <a:pt x="7" y="0"/>
                        <a:pt x="7" y="8"/>
                      </a:cubicBezTo>
                      <a:cubicBezTo>
                        <a:pt x="7" y="11"/>
                        <a:pt x="11" y="13"/>
                        <a:pt x="13" y="14"/>
                      </a:cubicBezTo>
                      <a:cubicBezTo>
                        <a:pt x="16" y="16"/>
                        <a:pt x="21" y="18"/>
                        <a:pt x="22" y="22"/>
                      </a:cubicBezTo>
                      <a:cubicBezTo>
                        <a:pt x="25" y="29"/>
                        <a:pt x="16" y="30"/>
                        <a:pt x="11" y="28"/>
                      </a:cubicBezTo>
                      <a:cubicBezTo>
                        <a:pt x="9" y="28"/>
                        <a:pt x="6" y="26"/>
                        <a:pt x="4" y="24"/>
                      </a:cubicBezTo>
                      <a:cubicBezTo>
                        <a:pt x="2" y="21"/>
                        <a:pt x="4" y="17"/>
                        <a:pt x="6" y="15"/>
                      </a:cubicBezTo>
                      <a:cubicBezTo>
                        <a:pt x="6" y="14"/>
                        <a:pt x="5" y="13"/>
                        <a:pt x="5" y="14"/>
                      </a:cubicBezTo>
                      <a:cubicBezTo>
                        <a:pt x="1" y="18"/>
                        <a:pt x="0" y="24"/>
                        <a:pt x="6" y="27"/>
                      </a:cubicBezTo>
                      <a:cubicBezTo>
                        <a:pt x="10" y="30"/>
                        <a:pt x="16" y="32"/>
                        <a:pt x="21" y="29"/>
                      </a:cubicBezTo>
                      <a:cubicBezTo>
                        <a:pt x="26" y="27"/>
                        <a:pt x="24" y="20"/>
                        <a:pt x="20" y="17"/>
                      </a:cubicBezTo>
                      <a:cubicBezTo>
                        <a:pt x="17" y="14"/>
                        <a:pt x="13" y="13"/>
                        <a:pt x="10" y="10"/>
                      </a:cubicBezTo>
                      <a:cubicBezTo>
                        <a:pt x="7" y="7"/>
                        <a:pt x="10" y="4"/>
                        <a:pt x="13" y="3"/>
                      </a:cubicBezTo>
                      <a:cubicBezTo>
                        <a:pt x="16" y="2"/>
                        <a:pt x="20" y="4"/>
                        <a:pt x="22" y="6"/>
                      </a:cubicBezTo>
                      <a:cubicBezTo>
                        <a:pt x="22" y="7"/>
                        <a:pt x="24" y="7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86"/>
                <p:cNvSpPr/>
                <p:nvPr/>
              </p:nvSpPr>
              <p:spPr bwMode="auto">
                <a:xfrm>
                  <a:off x="955675" y="2198688"/>
                  <a:ext cx="15875" cy="20638"/>
                </a:xfrm>
                <a:custGeom>
                  <a:avLst/>
                  <a:gdLst>
                    <a:gd name="T0" fmla="*/ 4 w 14"/>
                    <a:gd name="T1" fmla="*/ 7 h 19"/>
                    <a:gd name="T2" fmla="*/ 4 w 14"/>
                    <a:gd name="T3" fmla="*/ 2 h 19"/>
                    <a:gd name="T4" fmla="*/ 2 w 14"/>
                    <a:gd name="T5" fmla="*/ 2 h 19"/>
                    <a:gd name="T6" fmla="*/ 7 w 14"/>
                    <a:gd name="T7" fmla="*/ 19 h 19"/>
                    <a:gd name="T8" fmla="*/ 11 w 14"/>
                    <a:gd name="T9" fmla="*/ 1 h 19"/>
                    <a:gd name="T10" fmla="*/ 10 w 14"/>
                    <a:gd name="T11" fmla="*/ 1 h 19"/>
                    <a:gd name="T12" fmla="*/ 7 w 14"/>
                    <a:gd name="T13" fmla="*/ 17 h 19"/>
                    <a:gd name="T14" fmla="*/ 4 w 14"/>
                    <a:gd name="T15" fmla="*/ 2 h 19"/>
                    <a:gd name="T16" fmla="*/ 2 w 14"/>
                    <a:gd name="T17" fmla="*/ 2 h 19"/>
                    <a:gd name="T18" fmla="*/ 3 w 14"/>
                    <a:gd name="T19" fmla="*/ 7 h 19"/>
                    <a:gd name="T20" fmla="*/ 4 w 14"/>
                    <a:gd name="T21" fmla="*/ 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19">
                      <a:moveTo>
                        <a:pt x="4" y="7"/>
                      </a:moveTo>
                      <a:cubicBezTo>
                        <a:pt x="4" y="6"/>
                        <a:pt x="4" y="4"/>
                        <a:pt x="4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6"/>
                        <a:pt x="0" y="19"/>
                        <a:pt x="7" y="19"/>
                      </a:cubicBezTo>
                      <a:cubicBezTo>
                        <a:pt x="14" y="19"/>
                        <a:pt x="11" y="5"/>
                        <a:pt x="11" y="1"/>
                      </a:cubicBezTo>
                      <a:cubicBezTo>
                        <a:pt x="11" y="0"/>
                        <a:pt x="10" y="0"/>
                        <a:pt x="10" y="1"/>
                      </a:cubicBezTo>
                      <a:cubicBezTo>
                        <a:pt x="10" y="4"/>
                        <a:pt x="13" y="18"/>
                        <a:pt x="7" y="17"/>
                      </a:cubicBezTo>
                      <a:cubicBezTo>
                        <a:pt x="2" y="17"/>
                        <a:pt x="4" y="6"/>
                        <a:pt x="4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4"/>
                        <a:pt x="3" y="6"/>
                        <a:pt x="3" y="7"/>
                      </a:cubicBezTo>
                      <a:cubicBezTo>
                        <a:pt x="3" y="8"/>
                        <a:pt x="4" y="8"/>
                        <a:pt x="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87"/>
                <p:cNvSpPr/>
                <p:nvPr/>
              </p:nvSpPr>
              <p:spPr bwMode="auto">
                <a:xfrm>
                  <a:off x="965200" y="2197101"/>
                  <a:ext cx="15875" cy="22225"/>
                </a:xfrm>
                <a:custGeom>
                  <a:avLst/>
                  <a:gdLst>
                    <a:gd name="T0" fmla="*/ 14 w 14"/>
                    <a:gd name="T1" fmla="*/ 8 h 20"/>
                    <a:gd name="T2" fmla="*/ 1 w 14"/>
                    <a:gd name="T3" fmla="*/ 9 h 20"/>
                    <a:gd name="T4" fmla="*/ 3 w 14"/>
                    <a:gd name="T5" fmla="*/ 18 h 20"/>
                    <a:gd name="T6" fmla="*/ 11 w 14"/>
                    <a:gd name="T7" fmla="*/ 16 h 20"/>
                    <a:gd name="T8" fmla="*/ 10 w 14"/>
                    <a:gd name="T9" fmla="*/ 15 h 20"/>
                    <a:gd name="T10" fmla="*/ 3 w 14"/>
                    <a:gd name="T11" fmla="*/ 16 h 20"/>
                    <a:gd name="T12" fmla="*/ 3 w 14"/>
                    <a:gd name="T13" fmla="*/ 8 h 20"/>
                    <a:gd name="T14" fmla="*/ 12 w 14"/>
                    <a:gd name="T15" fmla="*/ 8 h 20"/>
                    <a:gd name="T16" fmla="*/ 14 w 14"/>
                    <a:gd name="T17" fmla="*/ 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20">
                      <a:moveTo>
                        <a:pt x="14" y="8"/>
                      </a:moveTo>
                      <a:cubicBezTo>
                        <a:pt x="12" y="0"/>
                        <a:pt x="3" y="3"/>
                        <a:pt x="1" y="9"/>
                      </a:cubicBezTo>
                      <a:cubicBezTo>
                        <a:pt x="0" y="12"/>
                        <a:pt x="0" y="16"/>
                        <a:pt x="3" y="18"/>
                      </a:cubicBezTo>
                      <a:cubicBezTo>
                        <a:pt x="6" y="20"/>
                        <a:pt x="9" y="18"/>
                        <a:pt x="11" y="16"/>
                      </a:cubicBezTo>
                      <a:cubicBezTo>
                        <a:pt x="12" y="15"/>
                        <a:pt x="11" y="14"/>
                        <a:pt x="10" y="15"/>
                      </a:cubicBezTo>
                      <a:cubicBezTo>
                        <a:pt x="8" y="17"/>
                        <a:pt x="6" y="18"/>
                        <a:pt x="3" y="16"/>
                      </a:cubicBezTo>
                      <a:cubicBezTo>
                        <a:pt x="1" y="14"/>
                        <a:pt x="1" y="11"/>
                        <a:pt x="3" y="8"/>
                      </a:cubicBezTo>
                      <a:cubicBezTo>
                        <a:pt x="5" y="4"/>
                        <a:pt x="11" y="3"/>
                        <a:pt x="12" y="8"/>
                      </a:cubicBezTo>
                      <a:cubicBezTo>
                        <a:pt x="13" y="9"/>
                        <a:pt x="14" y="9"/>
                        <a:pt x="14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88"/>
                <p:cNvSpPr/>
                <p:nvPr/>
              </p:nvSpPr>
              <p:spPr bwMode="auto">
                <a:xfrm>
                  <a:off x="977900" y="2195513"/>
                  <a:ext cx="12700" cy="25400"/>
                </a:xfrm>
                <a:custGeom>
                  <a:avLst/>
                  <a:gdLst>
                    <a:gd name="T0" fmla="*/ 12 w 13"/>
                    <a:gd name="T1" fmla="*/ 7 h 24"/>
                    <a:gd name="T2" fmla="*/ 1 w 13"/>
                    <a:gd name="T3" fmla="*/ 13 h 24"/>
                    <a:gd name="T4" fmla="*/ 12 w 13"/>
                    <a:gd name="T5" fmla="*/ 16 h 24"/>
                    <a:gd name="T6" fmla="*/ 10 w 13"/>
                    <a:gd name="T7" fmla="*/ 16 h 24"/>
                    <a:gd name="T8" fmla="*/ 2 w 13"/>
                    <a:gd name="T9" fmla="*/ 12 h 24"/>
                    <a:gd name="T10" fmla="*/ 11 w 13"/>
                    <a:gd name="T11" fmla="*/ 7 h 24"/>
                    <a:gd name="T12" fmla="*/ 12 w 13"/>
                    <a:gd name="T13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4">
                      <a:moveTo>
                        <a:pt x="12" y="7"/>
                      </a:moveTo>
                      <a:cubicBezTo>
                        <a:pt x="9" y="0"/>
                        <a:pt x="1" y="8"/>
                        <a:pt x="1" y="13"/>
                      </a:cubicBezTo>
                      <a:cubicBezTo>
                        <a:pt x="0" y="18"/>
                        <a:pt x="10" y="24"/>
                        <a:pt x="12" y="16"/>
                      </a:cubicBezTo>
                      <a:cubicBezTo>
                        <a:pt x="12" y="16"/>
                        <a:pt x="11" y="15"/>
                        <a:pt x="10" y="16"/>
                      </a:cubicBezTo>
                      <a:cubicBezTo>
                        <a:pt x="9" y="22"/>
                        <a:pt x="2" y="17"/>
                        <a:pt x="2" y="12"/>
                      </a:cubicBezTo>
                      <a:cubicBezTo>
                        <a:pt x="3" y="9"/>
                        <a:pt x="9" y="2"/>
                        <a:pt x="11" y="7"/>
                      </a:cubicBezTo>
                      <a:cubicBezTo>
                        <a:pt x="12" y="8"/>
                        <a:pt x="13" y="7"/>
                        <a:pt x="1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89"/>
                <p:cNvSpPr/>
                <p:nvPr/>
              </p:nvSpPr>
              <p:spPr bwMode="auto">
                <a:xfrm>
                  <a:off x="989013" y="2197101"/>
                  <a:ext cx="15875" cy="19050"/>
                </a:xfrm>
                <a:custGeom>
                  <a:avLst/>
                  <a:gdLst>
                    <a:gd name="T0" fmla="*/ 4 w 15"/>
                    <a:gd name="T1" fmla="*/ 10 h 17"/>
                    <a:gd name="T2" fmla="*/ 13 w 15"/>
                    <a:gd name="T3" fmla="*/ 7 h 17"/>
                    <a:gd name="T4" fmla="*/ 13 w 15"/>
                    <a:gd name="T5" fmla="*/ 6 h 17"/>
                    <a:gd name="T6" fmla="*/ 0 w 15"/>
                    <a:gd name="T7" fmla="*/ 12 h 17"/>
                    <a:gd name="T8" fmla="*/ 5 w 15"/>
                    <a:gd name="T9" fmla="*/ 17 h 17"/>
                    <a:gd name="T10" fmla="*/ 14 w 15"/>
                    <a:gd name="T11" fmla="*/ 11 h 17"/>
                    <a:gd name="T12" fmla="*/ 13 w 15"/>
                    <a:gd name="T13" fmla="*/ 10 h 17"/>
                    <a:gd name="T14" fmla="*/ 6 w 15"/>
                    <a:gd name="T15" fmla="*/ 15 h 17"/>
                    <a:gd name="T16" fmla="*/ 2 w 15"/>
                    <a:gd name="T17" fmla="*/ 8 h 17"/>
                    <a:gd name="T18" fmla="*/ 10 w 15"/>
                    <a:gd name="T19" fmla="*/ 6 h 17"/>
                    <a:gd name="T20" fmla="*/ 7 w 15"/>
                    <a:gd name="T21" fmla="*/ 8 h 17"/>
                    <a:gd name="T22" fmla="*/ 3 w 15"/>
                    <a:gd name="T23" fmla="*/ 9 h 17"/>
                    <a:gd name="T24" fmla="*/ 4 w 15"/>
                    <a:gd name="T25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7">
                      <a:moveTo>
                        <a:pt x="4" y="10"/>
                      </a:moveTo>
                      <a:cubicBezTo>
                        <a:pt x="7" y="9"/>
                        <a:pt x="11" y="10"/>
                        <a:pt x="13" y="7"/>
                      </a:cubicBezTo>
                      <a:cubicBezTo>
                        <a:pt x="13" y="7"/>
                        <a:pt x="13" y="6"/>
                        <a:pt x="13" y="6"/>
                      </a:cubicBezTo>
                      <a:cubicBezTo>
                        <a:pt x="8" y="0"/>
                        <a:pt x="0" y="5"/>
                        <a:pt x="0" y="12"/>
                      </a:cubicBezTo>
                      <a:cubicBezTo>
                        <a:pt x="0" y="14"/>
                        <a:pt x="2" y="17"/>
                        <a:pt x="5" y="17"/>
                      </a:cubicBezTo>
                      <a:cubicBezTo>
                        <a:pt x="9" y="16"/>
                        <a:pt x="12" y="14"/>
                        <a:pt x="14" y="11"/>
                      </a:cubicBezTo>
                      <a:cubicBezTo>
                        <a:pt x="15" y="10"/>
                        <a:pt x="14" y="9"/>
                        <a:pt x="13" y="10"/>
                      </a:cubicBezTo>
                      <a:cubicBezTo>
                        <a:pt x="11" y="12"/>
                        <a:pt x="9" y="14"/>
                        <a:pt x="6" y="15"/>
                      </a:cubicBezTo>
                      <a:cubicBezTo>
                        <a:pt x="1" y="16"/>
                        <a:pt x="0" y="11"/>
                        <a:pt x="2" y="8"/>
                      </a:cubicBezTo>
                      <a:cubicBezTo>
                        <a:pt x="4" y="5"/>
                        <a:pt x="8" y="4"/>
                        <a:pt x="10" y="6"/>
                      </a:cubicBezTo>
                      <a:cubicBezTo>
                        <a:pt x="13" y="7"/>
                        <a:pt x="8" y="8"/>
                        <a:pt x="7" y="8"/>
                      </a:cubicBezTo>
                      <a:cubicBezTo>
                        <a:pt x="6" y="8"/>
                        <a:pt x="4" y="8"/>
                        <a:pt x="3" y="9"/>
                      </a:cubicBezTo>
                      <a:cubicBezTo>
                        <a:pt x="2" y="9"/>
                        <a:pt x="3" y="10"/>
                        <a:pt x="4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90"/>
                <p:cNvSpPr/>
                <p:nvPr/>
              </p:nvSpPr>
              <p:spPr bwMode="auto">
                <a:xfrm>
                  <a:off x="1000125" y="2198688"/>
                  <a:ext cx="14288" cy="14288"/>
                </a:xfrm>
                <a:custGeom>
                  <a:avLst/>
                  <a:gdLst>
                    <a:gd name="T0" fmla="*/ 12 w 13"/>
                    <a:gd name="T1" fmla="*/ 3 h 14"/>
                    <a:gd name="T2" fmla="*/ 8 w 13"/>
                    <a:gd name="T3" fmla="*/ 1 h 14"/>
                    <a:gd name="T4" fmla="*/ 4 w 13"/>
                    <a:gd name="T5" fmla="*/ 3 h 14"/>
                    <a:gd name="T6" fmla="*/ 5 w 13"/>
                    <a:gd name="T7" fmla="*/ 6 h 14"/>
                    <a:gd name="T8" fmla="*/ 6 w 13"/>
                    <a:gd name="T9" fmla="*/ 9 h 14"/>
                    <a:gd name="T10" fmla="*/ 6 w 13"/>
                    <a:gd name="T11" fmla="*/ 11 h 14"/>
                    <a:gd name="T12" fmla="*/ 2 w 13"/>
                    <a:gd name="T13" fmla="*/ 12 h 14"/>
                    <a:gd name="T14" fmla="*/ 1 w 13"/>
                    <a:gd name="T15" fmla="*/ 13 h 14"/>
                    <a:gd name="T16" fmla="*/ 8 w 13"/>
                    <a:gd name="T17" fmla="*/ 9 h 14"/>
                    <a:gd name="T18" fmla="*/ 7 w 13"/>
                    <a:gd name="T19" fmla="*/ 8 h 14"/>
                    <a:gd name="T20" fmla="*/ 6 w 13"/>
                    <a:gd name="T21" fmla="*/ 5 h 14"/>
                    <a:gd name="T22" fmla="*/ 6 w 13"/>
                    <a:gd name="T23" fmla="*/ 2 h 14"/>
                    <a:gd name="T24" fmla="*/ 11 w 13"/>
                    <a:gd name="T25" fmla="*/ 4 h 14"/>
                    <a:gd name="T26" fmla="*/ 12 w 13"/>
                    <a:gd name="T27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" h="14">
                      <a:moveTo>
                        <a:pt x="12" y="3"/>
                      </a:moveTo>
                      <a:cubicBezTo>
                        <a:pt x="11" y="1"/>
                        <a:pt x="10" y="0"/>
                        <a:pt x="8" y="1"/>
                      </a:cubicBezTo>
                      <a:cubicBezTo>
                        <a:pt x="6" y="1"/>
                        <a:pt x="4" y="1"/>
                        <a:pt x="4" y="3"/>
                      </a:cubicBezTo>
                      <a:cubicBezTo>
                        <a:pt x="4" y="4"/>
                        <a:pt x="5" y="5"/>
                        <a:pt x="5" y="6"/>
                      </a:cubicBezTo>
                      <a:cubicBezTo>
                        <a:pt x="5" y="7"/>
                        <a:pt x="5" y="8"/>
                        <a:pt x="6" y="9"/>
                      </a:cubicBezTo>
                      <a:cubicBezTo>
                        <a:pt x="6" y="10"/>
                        <a:pt x="7" y="10"/>
                        <a:pt x="6" y="11"/>
                      </a:cubicBezTo>
                      <a:cubicBezTo>
                        <a:pt x="5" y="12"/>
                        <a:pt x="3" y="12"/>
                        <a:pt x="2" y="12"/>
                      </a:cubicBezTo>
                      <a:cubicBezTo>
                        <a:pt x="1" y="12"/>
                        <a:pt x="0" y="13"/>
                        <a:pt x="1" y="13"/>
                      </a:cubicBezTo>
                      <a:cubicBezTo>
                        <a:pt x="3" y="14"/>
                        <a:pt x="9" y="13"/>
                        <a:pt x="8" y="9"/>
                      </a:cubicBezTo>
                      <a:cubicBezTo>
                        <a:pt x="8" y="9"/>
                        <a:pt x="7" y="9"/>
                        <a:pt x="7" y="8"/>
                      </a:cubicBezTo>
                      <a:cubicBezTo>
                        <a:pt x="6" y="8"/>
                        <a:pt x="7" y="6"/>
                        <a:pt x="6" y="5"/>
                      </a:cubicBezTo>
                      <a:cubicBezTo>
                        <a:pt x="6" y="4"/>
                        <a:pt x="5" y="3"/>
                        <a:pt x="6" y="2"/>
                      </a:cubicBezTo>
                      <a:cubicBezTo>
                        <a:pt x="8" y="2"/>
                        <a:pt x="10" y="2"/>
                        <a:pt x="11" y="4"/>
                      </a:cubicBezTo>
                      <a:cubicBezTo>
                        <a:pt x="11" y="4"/>
                        <a:pt x="13" y="4"/>
                        <a:pt x="1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91"/>
                <p:cNvSpPr/>
                <p:nvPr/>
              </p:nvSpPr>
              <p:spPr bwMode="auto">
                <a:xfrm>
                  <a:off x="1009650" y="2195513"/>
                  <a:ext cx="14288" cy="20638"/>
                </a:xfrm>
                <a:custGeom>
                  <a:avLst/>
                  <a:gdLst>
                    <a:gd name="T0" fmla="*/ 12 w 13"/>
                    <a:gd name="T1" fmla="*/ 1 h 19"/>
                    <a:gd name="T2" fmla="*/ 7 w 13"/>
                    <a:gd name="T3" fmla="*/ 1 h 19"/>
                    <a:gd name="T4" fmla="*/ 5 w 13"/>
                    <a:gd name="T5" fmla="*/ 5 h 19"/>
                    <a:gd name="T6" fmla="*/ 6 w 13"/>
                    <a:gd name="T7" fmla="*/ 7 h 19"/>
                    <a:gd name="T8" fmla="*/ 9 w 13"/>
                    <a:gd name="T9" fmla="*/ 11 h 19"/>
                    <a:gd name="T10" fmla="*/ 1 w 13"/>
                    <a:gd name="T11" fmla="*/ 16 h 19"/>
                    <a:gd name="T12" fmla="*/ 0 w 13"/>
                    <a:gd name="T13" fmla="*/ 17 h 19"/>
                    <a:gd name="T14" fmla="*/ 11 w 13"/>
                    <a:gd name="T15" fmla="*/ 12 h 19"/>
                    <a:gd name="T16" fmla="*/ 9 w 13"/>
                    <a:gd name="T17" fmla="*/ 8 h 19"/>
                    <a:gd name="T18" fmla="*/ 8 w 13"/>
                    <a:gd name="T19" fmla="*/ 6 h 19"/>
                    <a:gd name="T20" fmla="*/ 11 w 13"/>
                    <a:gd name="T21" fmla="*/ 2 h 19"/>
                    <a:gd name="T22" fmla="*/ 12 w 13"/>
                    <a:gd name="T23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19">
                      <a:moveTo>
                        <a:pt x="12" y="1"/>
                      </a:moveTo>
                      <a:cubicBezTo>
                        <a:pt x="10" y="0"/>
                        <a:pt x="8" y="0"/>
                        <a:pt x="7" y="1"/>
                      </a:cubicBezTo>
                      <a:cubicBezTo>
                        <a:pt x="6" y="2"/>
                        <a:pt x="4" y="4"/>
                        <a:pt x="5" y="5"/>
                      </a:cubicBezTo>
                      <a:cubicBezTo>
                        <a:pt x="5" y="6"/>
                        <a:pt x="6" y="6"/>
                        <a:pt x="6" y="7"/>
                      </a:cubicBezTo>
                      <a:cubicBezTo>
                        <a:pt x="8" y="8"/>
                        <a:pt x="8" y="9"/>
                        <a:pt x="9" y="11"/>
                      </a:cubicBezTo>
                      <a:cubicBezTo>
                        <a:pt x="11" y="15"/>
                        <a:pt x="4" y="17"/>
                        <a:pt x="1" y="16"/>
                      </a:cubicBezTo>
                      <a:cubicBezTo>
                        <a:pt x="0" y="15"/>
                        <a:pt x="0" y="17"/>
                        <a:pt x="0" y="17"/>
                      </a:cubicBezTo>
                      <a:cubicBezTo>
                        <a:pt x="5" y="19"/>
                        <a:pt x="9" y="16"/>
                        <a:pt x="11" y="12"/>
                      </a:cubicBezTo>
                      <a:cubicBezTo>
                        <a:pt x="11" y="11"/>
                        <a:pt x="9" y="9"/>
                        <a:pt x="9" y="8"/>
                      </a:cubicBezTo>
                      <a:cubicBezTo>
                        <a:pt x="9" y="7"/>
                        <a:pt x="8" y="6"/>
                        <a:pt x="8" y="6"/>
                      </a:cubicBezTo>
                      <a:cubicBezTo>
                        <a:pt x="5" y="3"/>
                        <a:pt x="8" y="1"/>
                        <a:pt x="11" y="2"/>
                      </a:cubicBezTo>
                      <a:cubicBezTo>
                        <a:pt x="12" y="2"/>
                        <a:pt x="13" y="1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97"/>
                <p:cNvSpPr/>
                <p:nvPr/>
              </p:nvSpPr>
              <p:spPr bwMode="auto">
                <a:xfrm>
                  <a:off x="1068388" y="2146301"/>
                  <a:ext cx="36513" cy="39688"/>
                </a:xfrm>
                <a:custGeom>
                  <a:avLst/>
                  <a:gdLst>
                    <a:gd name="T0" fmla="*/ 3 w 35"/>
                    <a:gd name="T1" fmla="*/ 17 h 37"/>
                    <a:gd name="T2" fmla="*/ 6 w 35"/>
                    <a:gd name="T3" fmla="*/ 13 h 37"/>
                    <a:gd name="T4" fmla="*/ 5 w 35"/>
                    <a:gd name="T5" fmla="*/ 26 h 37"/>
                    <a:gd name="T6" fmla="*/ 5 w 35"/>
                    <a:gd name="T7" fmla="*/ 30 h 37"/>
                    <a:gd name="T8" fmla="*/ 11 w 35"/>
                    <a:gd name="T9" fmla="*/ 12 h 37"/>
                    <a:gd name="T10" fmla="*/ 10 w 35"/>
                    <a:gd name="T11" fmla="*/ 32 h 37"/>
                    <a:gd name="T12" fmla="*/ 11 w 35"/>
                    <a:gd name="T13" fmla="*/ 35 h 37"/>
                    <a:gd name="T14" fmla="*/ 17 w 35"/>
                    <a:gd name="T15" fmla="*/ 13 h 37"/>
                    <a:gd name="T16" fmla="*/ 15 w 35"/>
                    <a:gd name="T17" fmla="*/ 33 h 37"/>
                    <a:gd name="T18" fmla="*/ 19 w 35"/>
                    <a:gd name="T19" fmla="*/ 14 h 37"/>
                    <a:gd name="T20" fmla="*/ 17 w 35"/>
                    <a:gd name="T21" fmla="*/ 28 h 37"/>
                    <a:gd name="T22" fmla="*/ 15 w 35"/>
                    <a:gd name="T23" fmla="*/ 36 h 37"/>
                    <a:gd name="T24" fmla="*/ 17 w 35"/>
                    <a:gd name="T25" fmla="*/ 33 h 37"/>
                    <a:gd name="T26" fmla="*/ 19 w 35"/>
                    <a:gd name="T27" fmla="*/ 10 h 37"/>
                    <a:gd name="T28" fmla="*/ 21 w 35"/>
                    <a:gd name="T29" fmla="*/ 7 h 37"/>
                    <a:gd name="T30" fmla="*/ 21 w 35"/>
                    <a:gd name="T31" fmla="*/ 15 h 37"/>
                    <a:gd name="T32" fmla="*/ 21 w 35"/>
                    <a:gd name="T33" fmla="*/ 20 h 37"/>
                    <a:gd name="T34" fmla="*/ 25 w 35"/>
                    <a:gd name="T35" fmla="*/ 7 h 37"/>
                    <a:gd name="T36" fmla="*/ 25 w 35"/>
                    <a:gd name="T37" fmla="*/ 19 h 37"/>
                    <a:gd name="T38" fmla="*/ 25 w 35"/>
                    <a:gd name="T39" fmla="*/ 21 h 37"/>
                    <a:gd name="T40" fmla="*/ 30 w 35"/>
                    <a:gd name="T41" fmla="*/ 6 h 37"/>
                    <a:gd name="T42" fmla="*/ 31 w 35"/>
                    <a:gd name="T43" fmla="*/ 14 h 37"/>
                    <a:gd name="T44" fmla="*/ 34 w 35"/>
                    <a:gd name="T45" fmla="*/ 5 h 37"/>
                    <a:gd name="T46" fmla="*/ 31 w 35"/>
                    <a:gd name="T47" fmla="*/ 18 h 37"/>
                    <a:gd name="T48" fmla="*/ 26 w 35"/>
                    <a:gd name="T49" fmla="*/ 16 h 37"/>
                    <a:gd name="T50" fmla="*/ 28 w 35"/>
                    <a:gd name="T51" fmla="*/ 5 h 37"/>
                    <a:gd name="T52" fmla="*/ 25 w 35"/>
                    <a:gd name="T53" fmla="*/ 12 h 37"/>
                    <a:gd name="T54" fmla="*/ 21 w 35"/>
                    <a:gd name="T55" fmla="*/ 20 h 37"/>
                    <a:gd name="T56" fmla="*/ 22 w 35"/>
                    <a:gd name="T57" fmla="*/ 6 h 37"/>
                    <a:gd name="T58" fmla="*/ 21 w 35"/>
                    <a:gd name="T59" fmla="*/ 5 h 37"/>
                    <a:gd name="T60" fmla="*/ 20 w 35"/>
                    <a:gd name="T61" fmla="*/ 13 h 37"/>
                    <a:gd name="T62" fmla="*/ 16 w 35"/>
                    <a:gd name="T63" fmla="*/ 34 h 37"/>
                    <a:gd name="T64" fmla="*/ 17 w 35"/>
                    <a:gd name="T65" fmla="*/ 36 h 37"/>
                    <a:gd name="T66" fmla="*/ 16 w 35"/>
                    <a:gd name="T67" fmla="*/ 31 h 37"/>
                    <a:gd name="T68" fmla="*/ 19 w 35"/>
                    <a:gd name="T69" fmla="*/ 8 h 37"/>
                    <a:gd name="T70" fmla="*/ 18 w 35"/>
                    <a:gd name="T71" fmla="*/ 10 h 37"/>
                    <a:gd name="T72" fmla="*/ 12 w 35"/>
                    <a:gd name="T73" fmla="*/ 33 h 37"/>
                    <a:gd name="T74" fmla="*/ 14 w 35"/>
                    <a:gd name="T75" fmla="*/ 8 h 37"/>
                    <a:gd name="T76" fmla="*/ 11 w 35"/>
                    <a:gd name="T77" fmla="*/ 20 h 37"/>
                    <a:gd name="T78" fmla="*/ 8 w 35"/>
                    <a:gd name="T79" fmla="*/ 24 h 37"/>
                    <a:gd name="T80" fmla="*/ 8 w 35"/>
                    <a:gd name="T81" fmla="*/ 13 h 37"/>
                    <a:gd name="T82" fmla="*/ 7 w 35"/>
                    <a:gd name="T83" fmla="*/ 11 h 37"/>
                    <a:gd name="T84" fmla="*/ 2 w 35"/>
                    <a:gd name="T85" fmla="*/ 26 h 37"/>
                    <a:gd name="T86" fmla="*/ 0 w 35"/>
                    <a:gd name="T87" fmla="*/ 2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" h="37">
                      <a:moveTo>
                        <a:pt x="1" y="25"/>
                      </a:moveTo>
                      <a:cubicBezTo>
                        <a:pt x="1" y="23"/>
                        <a:pt x="2" y="22"/>
                        <a:pt x="2" y="21"/>
                      </a:cubicBezTo>
                      <a:cubicBezTo>
                        <a:pt x="4" y="18"/>
                        <a:pt x="4" y="17"/>
                        <a:pt x="3" y="17"/>
                      </a:cubicBezTo>
                      <a:cubicBezTo>
                        <a:pt x="2" y="20"/>
                        <a:pt x="1" y="23"/>
                        <a:pt x="0" y="26"/>
                      </a:cubicBezTo>
                      <a:cubicBezTo>
                        <a:pt x="1" y="26"/>
                        <a:pt x="1" y="26"/>
                        <a:pt x="2" y="26"/>
                      </a:cubicBezTo>
                      <a:cubicBezTo>
                        <a:pt x="3" y="21"/>
                        <a:pt x="4" y="17"/>
                        <a:pt x="6" y="13"/>
                      </a:cubicBezTo>
                      <a:cubicBezTo>
                        <a:pt x="5" y="15"/>
                        <a:pt x="6" y="18"/>
                        <a:pt x="5" y="20"/>
                      </a:cubicBezTo>
                      <a:cubicBezTo>
                        <a:pt x="5" y="22"/>
                        <a:pt x="4" y="24"/>
                        <a:pt x="4" y="26"/>
                      </a:cubicBezTo>
                      <a:cubicBezTo>
                        <a:pt x="4" y="27"/>
                        <a:pt x="5" y="27"/>
                        <a:pt x="5" y="26"/>
                      </a:cubicBezTo>
                      <a:cubicBezTo>
                        <a:pt x="7" y="22"/>
                        <a:pt x="7" y="17"/>
                        <a:pt x="9" y="13"/>
                      </a:cubicBezTo>
                      <a:cubicBezTo>
                        <a:pt x="9" y="13"/>
                        <a:pt x="8" y="13"/>
                        <a:pt x="8" y="13"/>
                      </a:cubicBezTo>
                      <a:cubicBezTo>
                        <a:pt x="7" y="19"/>
                        <a:pt x="5" y="24"/>
                        <a:pt x="5" y="30"/>
                      </a:cubicBezTo>
                      <a:cubicBezTo>
                        <a:pt x="5" y="31"/>
                        <a:pt x="6" y="31"/>
                        <a:pt x="6" y="31"/>
                      </a:cubicBezTo>
                      <a:cubicBezTo>
                        <a:pt x="9" y="26"/>
                        <a:pt x="10" y="20"/>
                        <a:pt x="12" y="14"/>
                      </a:cubicBezTo>
                      <a:cubicBezTo>
                        <a:pt x="13" y="12"/>
                        <a:pt x="12" y="12"/>
                        <a:pt x="11" y="12"/>
                      </a:cubicBezTo>
                      <a:cubicBezTo>
                        <a:pt x="11" y="16"/>
                        <a:pt x="10" y="19"/>
                        <a:pt x="9" y="22"/>
                      </a:cubicBezTo>
                      <a:cubicBezTo>
                        <a:pt x="9" y="25"/>
                        <a:pt x="9" y="28"/>
                        <a:pt x="8" y="32"/>
                      </a:cubicBezTo>
                      <a:cubicBezTo>
                        <a:pt x="8" y="32"/>
                        <a:pt x="9" y="33"/>
                        <a:pt x="10" y="32"/>
                      </a:cubicBezTo>
                      <a:cubicBezTo>
                        <a:pt x="13" y="25"/>
                        <a:pt x="14" y="17"/>
                        <a:pt x="15" y="9"/>
                      </a:cubicBezTo>
                      <a:cubicBezTo>
                        <a:pt x="15" y="9"/>
                        <a:pt x="14" y="9"/>
                        <a:pt x="14" y="8"/>
                      </a:cubicBezTo>
                      <a:cubicBezTo>
                        <a:pt x="13" y="17"/>
                        <a:pt x="11" y="26"/>
                        <a:pt x="11" y="35"/>
                      </a:cubicBezTo>
                      <a:cubicBezTo>
                        <a:pt x="11" y="36"/>
                        <a:pt x="12" y="36"/>
                        <a:pt x="12" y="35"/>
                      </a:cubicBezTo>
                      <a:cubicBezTo>
                        <a:pt x="15" y="29"/>
                        <a:pt x="16" y="22"/>
                        <a:pt x="17" y="15"/>
                      </a:cubicBezTo>
                      <a:cubicBezTo>
                        <a:pt x="18" y="13"/>
                        <a:pt x="18" y="12"/>
                        <a:pt x="17" y="13"/>
                      </a:cubicBezTo>
                      <a:cubicBezTo>
                        <a:pt x="16" y="16"/>
                        <a:pt x="16" y="20"/>
                        <a:pt x="15" y="23"/>
                      </a:cubicBezTo>
                      <a:cubicBezTo>
                        <a:pt x="15" y="26"/>
                        <a:pt x="14" y="30"/>
                        <a:pt x="14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29"/>
                        <a:pt x="16" y="25"/>
                        <a:pt x="17" y="21"/>
                      </a:cubicBezTo>
                      <a:cubicBezTo>
                        <a:pt x="18" y="20"/>
                        <a:pt x="18" y="18"/>
                        <a:pt x="19" y="16"/>
                      </a:cubicBezTo>
                      <a:cubicBezTo>
                        <a:pt x="19" y="15"/>
                        <a:pt x="19" y="15"/>
                        <a:pt x="19" y="14"/>
                      </a:cubicBezTo>
                      <a:cubicBezTo>
                        <a:pt x="21" y="12"/>
                        <a:pt x="20" y="11"/>
                        <a:pt x="19" y="11"/>
                      </a:cubicBezTo>
                      <a:cubicBezTo>
                        <a:pt x="19" y="14"/>
                        <a:pt x="18" y="18"/>
                        <a:pt x="18" y="21"/>
                      </a:cubicBezTo>
                      <a:cubicBezTo>
                        <a:pt x="18" y="23"/>
                        <a:pt x="17" y="26"/>
                        <a:pt x="17" y="28"/>
                      </a:cubicBezTo>
                      <a:cubicBezTo>
                        <a:pt x="16" y="32"/>
                        <a:pt x="18" y="30"/>
                        <a:pt x="18" y="28"/>
                      </a:cubicBezTo>
                      <a:cubicBezTo>
                        <a:pt x="18" y="27"/>
                        <a:pt x="17" y="27"/>
                        <a:pt x="17" y="28"/>
                      </a:cubicBezTo>
                      <a:cubicBezTo>
                        <a:pt x="16" y="31"/>
                        <a:pt x="16" y="33"/>
                        <a:pt x="15" y="36"/>
                      </a:cubicBezTo>
                      <a:cubicBezTo>
                        <a:pt x="15" y="36"/>
                        <a:pt x="16" y="37"/>
                        <a:pt x="17" y="36"/>
                      </a:cubicBezTo>
                      <a:cubicBezTo>
                        <a:pt x="17" y="35"/>
                        <a:pt x="17" y="34"/>
                        <a:pt x="17" y="34"/>
                      </a:cubicBezTo>
                      <a:cubicBezTo>
                        <a:pt x="17" y="33"/>
                        <a:pt x="17" y="33"/>
                        <a:pt x="17" y="33"/>
                      </a:cubicBezTo>
                      <a:cubicBezTo>
                        <a:pt x="18" y="33"/>
                        <a:pt x="19" y="19"/>
                        <a:pt x="19" y="17"/>
                      </a:cubicBezTo>
                      <a:cubicBezTo>
                        <a:pt x="19" y="15"/>
                        <a:pt x="19" y="13"/>
                        <a:pt x="20" y="11"/>
                      </a:cubicBezTo>
                      <a:cubicBezTo>
                        <a:pt x="19" y="8"/>
                        <a:pt x="19" y="8"/>
                        <a:pt x="19" y="10"/>
                      </a:cubicBezTo>
                      <a:cubicBezTo>
                        <a:pt x="19" y="11"/>
                        <a:pt x="18" y="13"/>
                        <a:pt x="18" y="14"/>
                      </a:cubicBezTo>
                      <a:cubicBezTo>
                        <a:pt x="18" y="15"/>
                        <a:pt x="19" y="15"/>
                        <a:pt x="20" y="14"/>
                      </a:cubicBezTo>
                      <a:cubicBezTo>
                        <a:pt x="20" y="13"/>
                        <a:pt x="21" y="8"/>
                        <a:pt x="21" y="7"/>
                      </a:cubicBezTo>
                      <a:cubicBezTo>
                        <a:pt x="19" y="7"/>
                        <a:pt x="19" y="8"/>
                        <a:pt x="20" y="10"/>
                      </a:cubicBezTo>
                      <a:cubicBezTo>
                        <a:pt x="20" y="13"/>
                        <a:pt x="20" y="16"/>
                        <a:pt x="19" y="19"/>
                      </a:cubicBezTo>
                      <a:cubicBezTo>
                        <a:pt x="20" y="18"/>
                        <a:pt x="21" y="16"/>
                        <a:pt x="21" y="15"/>
                      </a:cubicBezTo>
                      <a:cubicBezTo>
                        <a:pt x="22" y="13"/>
                        <a:pt x="23" y="11"/>
                        <a:pt x="23" y="8"/>
                      </a:cubicBezTo>
                      <a:cubicBezTo>
                        <a:pt x="22" y="8"/>
                        <a:pt x="21" y="9"/>
                        <a:pt x="22" y="11"/>
                      </a:cubicBezTo>
                      <a:cubicBezTo>
                        <a:pt x="22" y="14"/>
                        <a:pt x="21" y="17"/>
                        <a:pt x="21" y="20"/>
                      </a:cubicBezTo>
                      <a:cubicBezTo>
                        <a:pt x="20" y="21"/>
                        <a:pt x="22" y="22"/>
                        <a:pt x="22" y="21"/>
                      </a:cubicBezTo>
                      <a:cubicBezTo>
                        <a:pt x="24" y="16"/>
                        <a:pt x="25" y="12"/>
                        <a:pt x="26" y="7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4" y="8"/>
                        <a:pt x="24" y="10"/>
                        <a:pt x="24" y="12"/>
                      </a:cubicBezTo>
                      <a:cubicBezTo>
                        <a:pt x="24" y="14"/>
                        <a:pt x="23" y="17"/>
                        <a:pt x="23" y="19"/>
                      </a:cubicBezTo>
                      <a:cubicBezTo>
                        <a:pt x="23" y="20"/>
                        <a:pt x="24" y="20"/>
                        <a:pt x="25" y="19"/>
                      </a:cubicBezTo>
                      <a:cubicBezTo>
                        <a:pt x="26" y="14"/>
                        <a:pt x="28" y="10"/>
                        <a:pt x="29" y="5"/>
                      </a:cubicBezTo>
                      <a:cubicBezTo>
                        <a:pt x="29" y="5"/>
                        <a:pt x="28" y="5"/>
                        <a:pt x="28" y="5"/>
                      </a:cubicBezTo>
                      <a:cubicBezTo>
                        <a:pt x="27" y="10"/>
                        <a:pt x="26" y="16"/>
                        <a:pt x="25" y="21"/>
                      </a:cubicBezTo>
                      <a:cubicBezTo>
                        <a:pt x="25" y="22"/>
                        <a:pt x="27" y="22"/>
                        <a:pt x="27" y="21"/>
                      </a:cubicBezTo>
                      <a:cubicBezTo>
                        <a:pt x="27" y="18"/>
                        <a:pt x="28" y="15"/>
                        <a:pt x="29" y="11"/>
                      </a:cubicBezTo>
                      <a:cubicBezTo>
                        <a:pt x="29" y="9"/>
                        <a:pt x="30" y="8"/>
                        <a:pt x="30" y="6"/>
                      </a:cubicBezTo>
                      <a:cubicBezTo>
                        <a:pt x="32" y="3"/>
                        <a:pt x="31" y="3"/>
                        <a:pt x="31" y="6"/>
                      </a:cubicBezTo>
                      <a:cubicBezTo>
                        <a:pt x="31" y="8"/>
                        <a:pt x="31" y="11"/>
                        <a:pt x="30" y="13"/>
                      </a:cubicBezTo>
                      <a:cubicBezTo>
                        <a:pt x="29" y="16"/>
                        <a:pt x="30" y="16"/>
                        <a:pt x="31" y="14"/>
                      </a:cubicBezTo>
                      <a:cubicBezTo>
                        <a:pt x="32" y="8"/>
                        <a:pt x="33" y="9"/>
                        <a:pt x="33" y="14"/>
                      </a:cubicBezTo>
                      <a:cubicBezTo>
                        <a:pt x="33" y="15"/>
                        <a:pt x="35" y="15"/>
                        <a:pt x="35" y="14"/>
                      </a:cubicBezTo>
                      <a:cubicBezTo>
                        <a:pt x="35" y="11"/>
                        <a:pt x="35" y="8"/>
                        <a:pt x="34" y="5"/>
                      </a:cubicBezTo>
                      <a:cubicBezTo>
                        <a:pt x="34" y="4"/>
                        <a:pt x="33" y="4"/>
                        <a:pt x="33" y="5"/>
                      </a:cubicBezTo>
                      <a:cubicBezTo>
                        <a:pt x="31" y="9"/>
                        <a:pt x="29" y="13"/>
                        <a:pt x="29" y="18"/>
                      </a:cubicBezTo>
                      <a:cubicBezTo>
                        <a:pt x="29" y="19"/>
                        <a:pt x="31" y="19"/>
                        <a:pt x="31" y="18"/>
                      </a:cubicBezTo>
                      <a:cubicBezTo>
                        <a:pt x="32" y="13"/>
                        <a:pt x="33" y="7"/>
                        <a:pt x="32" y="1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9" y="6"/>
                        <a:pt x="27" y="11"/>
                        <a:pt x="26" y="16"/>
                      </a:cubicBezTo>
                      <a:cubicBezTo>
                        <a:pt x="25" y="20"/>
                        <a:pt x="27" y="20"/>
                        <a:pt x="28" y="14"/>
                      </a:cubicBezTo>
                      <a:cubicBezTo>
                        <a:pt x="28" y="11"/>
                        <a:pt x="29" y="8"/>
                        <a:pt x="29" y="5"/>
                      </a:cubicBezTo>
                      <a:cubicBezTo>
                        <a:pt x="30" y="4"/>
                        <a:pt x="28" y="4"/>
                        <a:pt x="28" y="5"/>
                      </a:cubicBezTo>
                      <a:cubicBezTo>
                        <a:pt x="26" y="9"/>
                        <a:pt x="25" y="12"/>
                        <a:pt x="24" y="17"/>
                      </a:cubicBezTo>
                      <a:cubicBezTo>
                        <a:pt x="24" y="17"/>
                        <a:pt x="24" y="17"/>
                        <a:pt x="25" y="17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6" y="9"/>
                        <a:pt x="26" y="7"/>
                        <a:pt x="26" y="4"/>
                      </a:cubicBezTo>
                      <a:cubicBezTo>
                        <a:pt x="26" y="3"/>
                        <a:pt x="25" y="3"/>
                        <a:pt x="25" y="4"/>
                      </a:cubicBezTo>
                      <a:cubicBezTo>
                        <a:pt x="24" y="10"/>
                        <a:pt x="22" y="15"/>
                        <a:pt x="21" y="20"/>
                      </a:cubicBezTo>
                      <a:cubicBezTo>
                        <a:pt x="21" y="21"/>
                        <a:pt x="22" y="21"/>
                        <a:pt x="22" y="21"/>
                      </a:cubicBezTo>
                      <a:cubicBezTo>
                        <a:pt x="23" y="16"/>
                        <a:pt x="24" y="11"/>
                        <a:pt x="24" y="6"/>
                      </a:cubicBezTo>
                      <a:cubicBezTo>
                        <a:pt x="24" y="5"/>
                        <a:pt x="23" y="5"/>
                        <a:pt x="22" y="6"/>
                      </a:cubicBezTo>
                      <a:cubicBezTo>
                        <a:pt x="21" y="11"/>
                        <a:pt x="19" y="16"/>
                        <a:pt x="18" y="21"/>
                      </a:cubicBezTo>
                      <a:cubicBezTo>
                        <a:pt x="18" y="22"/>
                        <a:pt x="20" y="22"/>
                        <a:pt x="20" y="21"/>
                      </a:cubicBezTo>
                      <a:cubicBezTo>
                        <a:pt x="21" y="16"/>
                        <a:pt x="21" y="11"/>
                        <a:pt x="21" y="5"/>
                      </a:cubicBezTo>
                      <a:cubicBezTo>
                        <a:pt x="21" y="4"/>
                        <a:pt x="20" y="4"/>
                        <a:pt x="20" y="5"/>
                      </a:cubicBezTo>
                      <a:cubicBezTo>
                        <a:pt x="19" y="6"/>
                        <a:pt x="19" y="8"/>
                        <a:pt x="19" y="9"/>
                      </a:cubicBezTo>
                      <a:cubicBezTo>
                        <a:pt x="18" y="12"/>
                        <a:pt x="20" y="11"/>
                        <a:pt x="20" y="13"/>
                      </a:cubicBezTo>
                      <a:cubicBezTo>
                        <a:pt x="20" y="12"/>
                        <a:pt x="20" y="10"/>
                        <a:pt x="20" y="8"/>
                      </a:cubicBezTo>
                      <a:cubicBezTo>
                        <a:pt x="20" y="7"/>
                        <a:pt x="19" y="7"/>
                        <a:pt x="19" y="8"/>
                      </a:cubicBezTo>
                      <a:cubicBezTo>
                        <a:pt x="17" y="16"/>
                        <a:pt x="17" y="25"/>
                        <a:pt x="16" y="34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34"/>
                        <a:pt x="15" y="35"/>
                        <a:pt x="15" y="36"/>
                      </a:cubicBezTo>
                      <a:cubicBezTo>
                        <a:pt x="16" y="36"/>
                        <a:pt x="16" y="36"/>
                        <a:pt x="17" y="36"/>
                      </a:cubicBezTo>
                      <a:cubicBezTo>
                        <a:pt x="17" y="33"/>
                        <a:pt x="18" y="31"/>
                        <a:pt x="18" y="28"/>
                      </a:cubicBezTo>
                      <a:cubicBezTo>
                        <a:pt x="17" y="28"/>
                        <a:pt x="17" y="28"/>
                        <a:pt x="17" y="28"/>
                      </a:cubicBezTo>
                      <a:cubicBezTo>
                        <a:pt x="17" y="29"/>
                        <a:pt x="16" y="30"/>
                        <a:pt x="16" y="31"/>
                      </a:cubicBezTo>
                      <a:cubicBezTo>
                        <a:pt x="16" y="31"/>
                        <a:pt x="18" y="32"/>
                        <a:pt x="18" y="31"/>
                      </a:cubicBezTo>
                      <a:cubicBezTo>
                        <a:pt x="19" y="23"/>
                        <a:pt x="20" y="16"/>
                        <a:pt x="20" y="9"/>
                      </a:cubicBezTo>
                      <a:cubicBezTo>
                        <a:pt x="20" y="8"/>
                        <a:pt x="19" y="8"/>
                        <a:pt x="19" y="8"/>
                      </a:cubicBezTo>
                      <a:cubicBezTo>
                        <a:pt x="17" y="17"/>
                        <a:pt x="14" y="25"/>
                        <a:pt x="14" y="33"/>
                      </a:cubicBezTo>
                      <a:cubicBezTo>
                        <a:pt x="14" y="34"/>
                        <a:pt x="15" y="34"/>
                        <a:pt x="15" y="33"/>
                      </a:cubicBezTo>
                      <a:cubicBezTo>
                        <a:pt x="16" y="26"/>
                        <a:pt x="18" y="18"/>
                        <a:pt x="18" y="10"/>
                      </a:cubicBezTo>
                      <a:cubicBezTo>
                        <a:pt x="18" y="9"/>
                        <a:pt x="17" y="9"/>
                        <a:pt x="17" y="10"/>
                      </a:cubicBezTo>
                      <a:cubicBezTo>
                        <a:pt x="15" y="17"/>
                        <a:pt x="14" y="24"/>
                        <a:pt x="12" y="31"/>
                      </a:cubicBezTo>
                      <a:cubicBezTo>
                        <a:pt x="11" y="33"/>
                        <a:pt x="11" y="33"/>
                        <a:pt x="12" y="33"/>
                      </a:cubicBezTo>
                      <a:cubicBezTo>
                        <a:pt x="12" y="30"/>
                        <a:pt x="13" y="27"/>
                        <a:pt x="13" y="25"/>
                      </a:cubicBezTo>
                      <a:cubicBezTo>
                        <a:pt x="14" y="19"/>
                        <a:pt x="14" y="14"/>
                        <a:pt x="15" y="9"/>
                      </a:cubicBezTo>
                      <a:cubicBezTo>
                        <a:pt x="15" y="8"/>
                        <a:pt x="14" y="8"/>
                        <a:pt x="14" y="8"/>
                      </a:cubicBezTo>
                      <a:cubicBezTo>
                        <a:pt x="13" y="15"/>
                        <a:pt x="12" y="21"/>
                        <a:pt x="10" y="28"/>
                      </a:cubicBezTo>
                      <a:cubicBezTo>
                        <a:pt x="10" y="31"/>
                        <a:pt x="10" y="30"/>
                        <a:pt x="10" y="25"/>
                      </a:cubicBezTo>
                      <a:cubicBezTo>
                        <a:pt x="11" y="23"/>
                        <a:pt x="11" y="21"/>
                        <a:pt x="11" y="20"/>
                      </a:cubicBezTo>
                      <a:cubicBezTo>
                        <a:pt x="12" y="17"/>
                        <a:pt x="12" y="13"/>
                        <a:pt x="13" y="10"/>
                      </a:cubicBezTo>
                      <a:cubicBezTo>
                        <a:pt x="13" y="9"/>
                        <a:pt x="11" y="9"/>
                        <a:pt x="11" y="10"/>
                      </a:cubicBezTo>
                      <a:cubicBezTo>
                        <a:pt x="10" y="15"/>
                        <a:pt x="9" y="20"/>
                        <a:pt x="8" y="24"/>
                      </a:cubicBezTo>
                      <a:cubicBezTo>
                        <a:pt x="5" y="33"/>
                        <a:pt x="7" y="24"/>
                        <a:pt x="7" y="22"/>
                      </a:cubicBezTo>
                      <a:cubicBezTo>
                        <a:pt x="8" y="19"/>
                        <a:pt x="8" y="16"/>
                        <a:pt x="9" y="13"/>
                      </a:cubicBezTo>
                      <a:cubicBezTo>
                        <a:pt x="9" y="12"/>
                        <a:pt x="8" y="12"/>
                        <a:pt x="8" y="13"/>
                      </a:cubicBezTo>
                      <a:cubicBezTo>
                        <a:pt x="6" y="17"/>
                        <a:pt x="5" y="22"/>
                        <a:pt x="4" y="26"/>
                      </a:cubicBezTo>
                      <a:cubicBezTo>
                        <a:pt x="4" y="26"/>
                        <a:pt x="5" y="26"/>
                        <a:pt x="5" y="26"/>
                      </a:cubicBezTo>
                      <a:cubicBezTo>
                        <a:pt x="6" y="21"/>
                        <a:pt x="8" y="16"/>
                        <a:pt x="7" y="11"/>
                      </a:cubicBezTo>
                      <a:cubicBezTo>
                        <a:pt x="7" y="10"/>
                        <a:pt x="6" y="10"/>
                        <a:pt x="6" y="11"/>
                      </a:cubicBezTo>
                      <a:cubicBezTo>
                        <a:pt x="3" y="15"/>
                        <a:pt x="1" y="20"/>
                        <a:pt x="0" y="26"/>
                      </a:cubicBezTo>
                      <a:cubicBezTo>
                        <a:pt x="0" y="26"/>
                        <a:pt x="2" y="27"/>
                        <a:pt x="2" y="26"/>
                      </a:cubicBezTo>
                      <a:cubicBezTo>
                        <a:pt x="3" y="22"/>
                        <a:pt x="3" y="19"/>
                        <a:pt x="5" y="15"/>
                      </a:cubicBezTo>
                      <a:cubicBezTo>
                        <a:pt x="5" y="14"/>
                        <a:pt x="4" y="14"/>
                        <a:pt x="3" y="14"/>
                      </a:cubicBezTo>
                      <a:cubicBezTo>
                        <a:pt x="1" y="18"/>
                        <a:pt x="0" y="21"/>
                        <a:pt x="0" y="25"/>
                      </a:cubicBezTo>
                      <a:cubicBezTo>
                        <a:pt x="0" y="26"/>
                        <a:pt x="1" y="26"/>
                        <a:pt x="1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98"/>
                <p:cNvSpPr/>
                <p:nvPr/>
              </p:nvSpPr>
              <p:spPr bwMode="auto">
                <a:xfrm>
                  <a:off x="1085850" y="2182813"/>
                  <a:ext cx="6350" cy="3175"/>
                </a:xfrm>
                <a:custGeom>
                  <a:avLst/>
                  <a:gdLst>
                    <a:gd name="T0" fmla="*/ 1 w 6"/>
                    <a:gd name="T1" fmla="*/ 1 h 4"/>
                    <a:gd name="T2" fmla="*/ 1 w 6"/>
                    <a:gd name="T3" fmla="*/ 4 h 4"/>
                    <a:gd name="T4" fmla="*/ 2 w 6"/>
                    <a:gd name="T5" fmla="*/ 4 h 4"/>
                    <a:gd name="T6" fmla="*/ 4 w 6"/>
                    <a:gd name="T7" fmla="*/ 2 h 4"/>
                    <a:gd name="T8" fmla="*/ 5 w 6"/>
                    <a:gd name="T9" fmla="*/ 1 h 4"/>
                    <a:gd name="T10" fmla="*/ 5 w 6"/>
                    <a:gd name="T11" fmla="*/ 0 h 4"/>
                    <a:gd name="T12" fmla="*/ 2 w 6"/>
                    <a:gd name="T13" fmla="*/ 1 h 4"/>
                    <a:gd name="T14" fmla="*/ 1 w 6"/>
                    <a:gd name="T15" fmla="*/ 3 h 4"/>
                    <a:gd name="T16" fmla="*/ 2 w 6"/>
                    <a:gd name="T17" fmla="*/ 3 h 4"/>
                    <a:gd name="T18" fmla="*/ 2 w 6"/>
                    <a:gd name="T19" fmla="*/ 1 h 4"/>
                    <a:gd name="T20" fmla="*/ 1 w 6"/>
                    <a:gd name="T21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4">
                      <a:moveTo>
                        <a:pt x="1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2"/>
                        <a:pt x="4" y="2"/>
                      </a:cubicBezTo>
                      <a:cubicBezTo>
                        <a:pt x="4" y="2"/>
                        <a:pt x="5" y="2"/>
                        <a:pt x="5" y="1"/>
                      </a:cubicBezTo>
                      <a:cubicBezTo>
                        <a:pt x="6" y="1"/>
                        <a:pt x="5" y="0"/>
                        <a:pt x="5" y="0"/>
                      </a:cubicBezTo>
                      <a:cubicBezTo>
                        <a:pt x="4" y="1"/>
                        <a:pt x="3" y="0"/>
                        <a:pt x="2" y="1"/>
                      </a:cubicBez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2" y="2"/>
                        <a:pt x="2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00"/>
                <p:cNvSpPr/>
                <p:nvPr/>
              </p:nvSpPr>
              <p:spPr bwMode="auto">
                <a:xfrm>
                  <a:off x="1066800" y="2141538"/>
                  <a:ext cx="46038" cy="42863"/>
                </a:xfrm>
                <a:custGeom>
                  <a:avLst/>
                  <a:gdLst>
                    <a:gd name="T0" fmla="*/ 20 w 44"/>
                    <a:gd name="T1" fmla="*/ 29 h 40"/>
                    <a:gd name="T2" fmla="*/ 26 w 44"/>
                    <a:gd name="T3" fmla="*/ 25 h 40"/>
                    <a:gd name="T4" fmla="*/ 22 w 44"/>
                    <a:gd name="T5" fmla="*/ 28 h 40"/>
                    <a:gd name="T6" fmla="*/ 26 w 44"/>
                    <a:gd name="T7" fmla="*/ 16 h 40"/>
                    <a:gd name="T8" fmla="*/ 19 w 44"/>
                    <a:gd name="T9" fmla="*/ 17 h 40"/>
                    <a:gd name="T10" fmla="*/ 17 w 44"/>
                    <a:gd name="T11" fmla="*/ 27 h 40"/>
                    <a:gd name="T12" fmla="*/ 14 w 44"/>
                    <a:gd name="T13" fmla="*/ 35 h 40"/>
                    <a:gd name="T14" fmla="*/ 13 w 44"/>
                    <a:gd name="T15" fmla="*/ 21 h 40"/>
                    <a:gd name="T16" fmla="*/ 8 w 44"/>
                    <a:gd name="T17" fmla="*/ 23 h 40"/>
                    <a:gd name="T18" fmla="*/ 6 w 44"/>
                    <a:gd name="T19" fmla="*/ 22 h 40"/>
                    <a:gd name="T20" fmla="*/ 4 w 44"/>
                    <a:gd name="T21" fmla="*/ 25 h 40"/>
                    <a:gd name="T22" fmla="*/ 1 w 44"/>
                    <a:gd name="T23" fmla="*/ 23 h 40"/>
                    <a:gd name="T24" fmla="*/ 14 w 44"/>
                    <a:gd name="T25" fmla="*/ 13 h 40"/>
                    <a:gd name="T26" fmla="*/ 17 w 44"/>
                    <a:gd name="T27" fmla="*/ 11 h 40"/>
                    <a:gd name="T28" fmla="*/ 10 w 44"/>
                    <a:gd name="T29" fmla="*/ 17 h 40"/>
                    <a:gd name="T30" fmla="*/ 34 w 44"/>
                    <a:gd name="T31" fmla="*/ 18 h 40"/>
                    <a:gd name="T32" fmla="*/ 15 w 44"/>
                    <a:gd name="T33" fmla="*/ 34 h 40"/>
                    <a:gd name="T34" fmla="*/ 9 w 44"/>
                    <a:gd name="T35" fmla="*/ 35 h 40"/>
                    <a:gd name="T36" fmla="*/ 9 w 44"/>
                    <a:gd name="T37" fmla="*/ 28 h 40"/>
                    <a:gd name="T38" fmla="*/ 8 w 44"/>
                    <a:gd name="T39" fmla="*/ 24 h 40"/>
                    <a:gd name="T40" fmla="*/ 10 w 44"/>
                    <a:gd name="T41" fmla="*/ 17 h 40"/>
                    <a:gd name="T42" fmla="*/ 13 w 44"/>
                    <a:gd name="T43" fmla="*/ 24 h 40"/>
                    <a:gd name="T44" fmla="*/ 17 w 44"/>
                    <a:gd name="T45" fmla="*/ 25 h 40"/>
                    <a:gd name="T46" fmla="*/ 20 w 44"/>
                    <a:gd name="T47" fmla="*/ 18 h 40"/>
                    <a:gd name="T48" fmla="*/ 24 w 44"/>
                    <a:gd name="T49" fmla="*/ 23 h 40"/>
                    <a:gd name="T50" fmla="*/ 27 w 44"/>
                    <a:gd name="T51" fmla="*/ 20 h 40"/>
                    <a:gd name="T52" fmla="*/ 33 w 44"/>
                    <a:gd name="T53" fmla="*/ 17 h 40"/>
                    <a:gd name="T54" fmla="*/ 32 w 44"/>
                    <a:gd name="T55" fmla="*/ 13 h 40"/>
                    <a:gd name="T56" fmla="*/ 30 w 44"/>
                    <a:gd name="T57" fmla="*/ 11 h 40"/>
                    <a:gd name="T58" fmla="*/ 29 w 44"/>
                    <a:gd name="T59" fmla="*/ 18 h 40"/>
                    <a:gd name="T60" fmla="*/ 24 w 44"/>
                    <a:gd name="T61" fmla="*/ 23 h 40"/>
                    <a:gd name="T62" fmla="*/ 24 w 44"/>
                    <a:gd name="T63" fmla="*/ 12 h 40"/>
                    <a:gd name="T64" fmla="*/ 23 w 44"/>
                    <a:gd name="T65" fmla="*/ 14 h 40"/>
                    <a:gd name="T66" fmla="*/ 21 w 44"/>
                    <a:gd name="T67" fmla="*/ 25 h 40"/>
                    <a:gd name="T68" fmla="*/ 17 w 44"/>
                    <a:gd name="T69" fmla="*/ 25 h 40"/>
                    <a:gd name="T70" fmla="*/ 17 w 44"/>
                    <a:gd name="T71" fmla="*/ 14 h 40"/>
                    <a:gd name="T72" fmla="*/ 13 w 44"/>
                    <a:gd name="T73" fmla="*/ 15 h 40"/>
                    <a:gd name="T74" fmla="*/ 8 w 44"/>
                    <a:gd name="T75" fmla="*/ 22 h 40"/>
                    <a:gd name="T76" fmla="*/ 7 w 44"/>
                    <a:gd name="T77" fmla="*/ 27 h 40"/>
                    <a:gd name="T78" fmla="*/ 6 w 44"/>
                    <a:gd name="T79" fmla="*/ 30 h 40"/>
                    <a:gd name="T80" fmla="*/ 10 w 44"/>
                    <a:gd name="T81" fmla="*/ 34 h 40"/>
                    <a:gd name="T82" fmla="*/ 13 w 44"/>
                    <a:gd name="T83" fmla="*/ 39 h 40"/>
                    <a:gd name="T84" fmla="*/ 15 w 44"/>
                    <a:gd name="T85" fmla="*/ 38 h 40"/>
                    <a:gd name="T86" fmla="*/ 17 w 44"/>
                    <a:gd name="T87" fmla="*/ 35 h 40"/>
                    <a:gd name="T88" fmla="*/ 9 w 44"/>
                    <a:gd name="T89" fmla="*/ 16 h 40"/>
                    <a:gd name="T90" fmla="*/ 16 w 44"/>
                    <a:gd name="T91" fmla="*/ 10 h 40"/>
                    <a:gd name="T92" fmla="*/ 17 w 44"/>
                    <a:gd name="T93" fmla="*/ 12 h 40"/>
                    <a:gd name="T94" fmla="*/ 2 w 44"/>
                    <a:gd name="T95" fmla="*/ 24 h 40"/>
                    <a:gd name="T96" fmla="*/ 5 w 44"/>
                    <a:gd name="T97" fmla="*/ 23 h 40"/>
                    <a:gd name="T98" fmla="*/ 5 w 44"/>
                    <a:gd name="T99" fmla="*/ 27 h 40"/>
                    <a:gd name="T100" fmla="*/ 8 w 44"/>
                    <a:gd name="T101" fmla="*/ 34 h 40"/>
                    <a:gd name="T102" fmla="*/ 9 w 44"/>
                    <a:gd name="T103" fmla="*/ 27 h 40"/>
                    <a:gd name="T104" fmla="*/ 14 w 44"/>
                    <a:gd name="T105" fmla="*/ 24 h 40"/>
                    <a:gd name="T106" fmla="*/ 16 w 44"/>
                    <a:gd name="T107" fmla="*/ 23 h 40"/>
                    <a:gd name="T108" fmla="*/ 17 w 44"/>
                    <a:gd name="T109" fmla="*/ 32 h 40"/>
                    <a:gd name="T110" fmla="*/ 21 w 44"/>
                    <a:gd name="T111" fmla="*/ 24 h 40"/>
                    <a:gd name="T112" fmla="*/ 25 w 44"/>
                    <a:gd name="T113" fmla="*/ 15 h 40"/>
                    <a:gd name="T114" fmla="*/ 26 w 44"/>
                    <a:gd name="T115" fmla="*/ 21 h 40"/>
                    <a:gd name="T116" fmla="*/ 26 w 44"/>
                    <a:gd name="T117" fmla="*/ 25 h 40"/>
                    <a:gd name="T118" fmla="*/ 22 w 44"/>
                    <a:gd name="T119" fmla="*/ 29 h 40"/>
                    <a:gd name="T120" fmla="*/ 19 w 44"/>
                    <a:gd name="T121" fmla="*/ 29 h 40"/>
                    <a:gd name="T122" fmla="*/ 20 w 44"/>
                    <a:gd name="T123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44" h="40">
                      <a:moveTo>
                        <a:pt x="20" y="22"/>
                      </a:moveTo>
                      <a:cubicBezTo>
                        <a:pt x="20" y="24"/>
                        <a:pt x="20" y="27"/>
                        <a:pt x="19" y="29"/>
                      </a:cubicBezTo>
                      <a:cubicBezTo>
                        <a:pt x="19" y="30"/>
                        <a:pt x="20" y="30"/>
                        <a:pt x="20" y="29"/>
                      </a:cubicBezTo>
                      <a:cubicBezTo>
                        <a:pt x="23" y="23"/>
                        <a:pt x="21" y="28"/>
                        <a:pt x="20" y="30"/>
                      </a:cubicBezTo>
                      <a:cubicBezTo>
                        <a:pt x="20" y="31"/>
                        <a:pt x="21" y="31"/>
                        <a:pt x="21" y="30"/>
                      </a:cubicBezTo>
                      <a:cubicBezTo>
                        <a:pt x="23" y="28"/>
                        <a:pt x="24" y="27"/>
                        <a:pt x="26" y="25"/>
                      </a:cubicBezTo>
                      <a:cubicBezTo>
                        <a:pt x="27" y="24"/>
                        <a:pt x="26" y="23"/>
                        <a:pt x="25" y="24"/>
                      </a:cubicBezTo>
                      <a:cubicBezTo>
                        <a:pt x="24" y="25"/>
                        <a:pt x="23" y="26"/>
                        <a:pt x="21" y="27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5" y="25"/>
                        <a:pt x="28" y="22"/>
                        <a:pt x="30" y="18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ubicBezTo>
                        <a:pt x="26" y="18"/>
                        <a:pt x="24" y="20"/>
                        <a:pt x="26" y="16"/>
                      </a:cubicBezTo>
                      <a:cubicBezTo>
                        <a:pt x="26" y="15"/>
                        <a:pt x="25" y="15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1" y="23"/>
                        <a:pt x="20" y="20"/>
                        <a:pt x="19" y="17"/>
                      </a:cubicBezTo>
                      <a:cubicBezTo>
                        <a:pt x="19" y="17"/>
                        <a:pt x="18" y="17"/>
                        <a:pt x="18" y="17"/>
                      </a:cubicBezTo>
                      <a:cubicBezTo>
                        <a:pt x="17" y="21"/>
                        <a:pt x="17" y="25"/>
                        <a:pt x="16" y="29"/>
                      </a:cubicBezTo>
                      <a:cubicBezTo>
                        <a:pt x="17" y="30"/>
                        <a:pt x="17" y="29"/>
                        <a:pt x="17" y="27"/>
                      </a:cubicBezTo>
                      <a:cubicBezTo>
                        <a:pt x="17" y="25"/>
                        <a:pt x="17" y="23"/>
                        <a:pt x="17" y="21"/>
                      </a:cubicBezTo>
                      <a:cubicBezTo>
                        <a:pt x="17" y="20"/>
                        <a:pt x="15" y="20"/>
                        <a:pt x="15" y="21"/>
                      </a:cubicBezTo>
                      <a:cubicBezTo>
                        <a:pt x="14" y="25"/>
                        <a:pt x="14" y="30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6" y="30"/>
                        <a:pt x="15" y="26"/>
                        <a:pt x="14" y="21"/>
                      </a:cubicBezTo>
                      <a:cubicBezTo>
                        <a:pt x="14" y="20"/>
                        <a:pt x="13" y="20"/>
                        <a:pt x="13" y="21"/>
                      </a:cubicBezTo>
                      <a:cubicBezTo>
                        <a:pt x="12" y="24"/>
                        <a:pt x="11" y="29"/>
                        <a:pt x="12" y="32"/>
                      </a:cubicBezTo>
                      <a:cubicBezTo>
                        <a:pt x="11" y="29"/>
                        <a:pt x="11" y="25"/>
                        <a:pt x="10" y="22"/>
                      </a:cubicBezTo>
                      <a:cubicBezTo>
                        <a:pt x="10" y="22"/>
                        <a:pt x="8" y="22"/>
                        <a:pt x="8" y="23"/>
                      </a:cubicBezTo>
                      <a:cubicBezTo>
                        <a:pt x="8" y="25"/>
                        <a:pt x="8" y="27"/>
                        <a:pt x="8" y="29"/>
                      </a:cubicBezTo>
                      <a:cubicBezTo>
                        <a:pt x="8" y="32"/>
                        <a:pt x="9" y="33"/>
                        <a:pt x="8" y="30"/>
                      </a:cubicBezTo>
                      <a:cubicBezTo>
                        <a:pt x="8" y="27"/>
                        <a:pt x="6" y="25"/>
                        <a:pt x="6" y="22"/>
                      </a:cubicBezTo>
                      <a:cubicBezTo>
                        <a:pt x="6" y="21"/>
                        <a:pt x="5" y="21"/>
                        <a:pt x="4" y="21"/>
                      </a:cubicBezTo>
                      <a:cubicBezTo>
                        <a:pt x="4" y="23"/>
                        <a:pt x="4" y="24"/>
                        <a:pt x="4" y="25"/>
                      </a:cubicBezTo>
                      <a:cubicBezTo>
                        <a:pt x="5" y="25"/>
                        <a:pt x="5" y="25"/>
                        <a:pt x="4" y="25"/>
                      </a:cubicBezTo>
                      <a:cubicBezTo>
                        <a:pt x="5" y="30"/>
                        <a:pt x="4" y="22"/>
                        <a:pt x="4" y="21"/>
                      </a:cubicBezTo>
                      <a:cubicBezTo>
                        <a:pt x="4" y="21"/>
                        <a:pt x="3" y="21"/>
                        <a:pt x="3" y="21"/>
                      </a:cubicBezTo>
                      <a:cubicBezTo>
                        <a:pt x="2" y="21"/>
                        <a:pt x="1" y="22"/>
                        <a:pt x="1" y="23"/>
                      </a:cubicBezTo>
                      <a:cubicBezTo>
                        <a:pt x="0" y="23"/>
                        <a:pt x="1" y="24"/>
                        <a:pt x="2" y="24"/>
                      </a:cubicBezTo>
                      <a:cubicBezTo>
                        <a:pt x="5" y="20"/>
                        <a:pt x="9" y="18"/>
                        <a:pt x="13" y="15"/>
                      </a:cubicBezTo>
                      <a:cubicBezTo>
                        <a:pt x="15" y="15"/>
                        <a:pt x="15" y="14"/>
                        <a:pt x="14" y="13"/>
                      </a:cubicBezTo>
                      <a:cubicBezTo>
                        <a:pt x="12" y="15"/>
                        <a:pt x="10" y="16"/>
                        <a:pt x="8" y="18"/>
                      </a:cubicBezTo>
                      <a:cubicBezTo>
                        <a:pt x="8" y="18"/>
                        <a:pt x="9" y="19"/>
                        <a:pt x="9" y="19"/>
                      </a:cubicBezTo>
                      <a:cubicBezTo>
                        <a:pt x="11" y="16"/>
                        <a:pt x="14" y="13"/>
                        <a:pt x="17" y="11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2"/>
                        <a:pt x="12" y="14"/>
                        <a:pt x="9" y="16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14" y="15"/>
                        <a:pt x="18" y="12"/>
                        <a:pt x="22" y="10"/>
                      </a:cubicBezTo>
                      <a:cubicBezTo>
                        <a:pt x="24" y="9"/>
                        <a:pt x="27" y="8"/>
                        <a:pt x="30" y="8"/>
                      </a:cubicBezTo>
                      <a:cubicBezTo>
                        <a:pt x="37" y="7"/>
                        <a:pt x="37" y="14"/>
                        <a:pt x="34" y="18"/>
                      </a:cubicBezTo>
                      <a:cubicBezTo>
                        <a:pt x="32" y="22"/>
                        <a:pt x="25" y="24"/>
                        <a:pt x="21" y="27"/>
                      </a:cubicBezTo>
                      <a:cubicBezTo>
                        <a:pt x="20" y="27"/>
                        <a:pt x="16" y="33"/>
                        <a:pt x="16" y="33"/>
                      </a:cubicBezTo>
                      <a:cubicBezTo>
                        <a:pt x="16" y="33"/>
                        <a:pt x="16" y="33"/>
                        <a:pt x="15" y="34"/>
                      </a:cubicBezTo>
                      <a:cubicBezTo>
                        <a:pt x="15" y="34"/>
                        <a:pt x="15" y="38"/>
                        <a:pt x="14" y="36"/>
                      </a:cubicBezTo>
                      <a:cubicBezTo>
                        <a:pt x="14" y="36"/>
                        <a:pt x="13" y="37"/>
                        <a:pt x="13" y="37"/>
                      </a:cubicBezTo>
                      <a:cubicBezTo>
                        <a:pt x="13" y="39"/>
                        <a:pt x="9" y="34"/>
                        <a:pt x="9" y="35"/>
                      </a:cubicBezTo>
                      <a:cubicBezTo>
                        <a:pt x="5" y="32"/>
                        <a:pt x="10" y="36"/>
                        <a:pt x="11" y="37"/>
                      </a:cubicBezTo>
                      <a:cubicBezTo>
                        <a:pt x="12" y="37"/>
                        <a:pt x="12" y="36"/>
                        <a:pt x="12" y="36"/>
                      </a:cubicBezTo>
                      <a:cubicBezTo>
                        <a:pt x="10" y="33"/>
                        <a:pt x="7" y="32"/>
                        <a:pt x="9" y="28"/>
                      </a:cubicBezTo>
                      <a:cubicBezTo>
                        <a:pt x="11" y="26"/>
                        <a:pt x="11" y="22"/>
                        <a:pt x="11" y="19"/>
                      </a:cubicBezTo>
                      <a:cubicBezTo>
                        <a:pt x="11" y="19"/>
                        <a:pt x="9" y="18"/>
                        <a:pt x="9" y="19"/>
                      </a:cubicBezTo>
                      <a:cubicBezTo>
                        <a:pt x="9" y="21"/>
                        <a:pt x="8" y="22"/>
                        <a:pt x="8" y="24"/>
                      </a:cubicBezTo>
                      <a:cubicBezTo>
                        <a:pt x="8" y="21"/>
                        <a:pt x="11" y="18"/>
                        <a:pt x="12" y="16"/>
                      </a:cubicBezTo>
                      <a:cubicBezTo>
                        <a:pt x="12" y="16"/>
                        <a:pt x="11" y="15"/>
                        <a:pt x="11" y="15"/>
                      </a:cubicBezTo>
                      <a:cubicBezTo>
                        <a:pt x="10" y="16"/>
                        <a:pt x="10" y="17"/>
                        <a:pt x="10" y="17"/>
                      </a:cubicBezTo>
                      <a:cubicBezTo>
                        <a:pt x="8" y="20"/>
                        <a:pt x="8" y="20"/>
                        <a:pt x="10" y="19"/>
                      </a:cubicBezTo>
                      <a:cubicBezTo>
                        <a:pt x="11" y="19"/>
                        <a:pt x="12" y="20"/>
                        <a:pt x="13" y="20"/>
                      </a:cubicBezTo>
                      <a:cubicBezTo>
                        <a:pt x="13" y="21"/>
                        <a:pt x="13" y="23"/>
                        <a:pt x="13" y="24"/>
                      </a:cubicBezTo>
                      <a:cubicBezTo>
                        <a:pt x="13" y="25"/>
                        <a:pt x="14" y="25"/>
                        <a:pt x="14" y="25"/>
                      </a:cubicBezTo>
                      <a:cubicBezTo>
                        <a:pt x="15" y="23"/>
                        <a:pt x="15" y="22"/>
                        <a:pt x="16" y="20"/>
                      </a:cubicBezTo>
                      <a:cubicBezTo>
                        <a:pt x="18" y="15"/>
                        <a:pt x="17" y="23"/>
                        <a:pt x="17" y="25"/>
                      </a:cubicBezTo>
                      <a:cubicBezTo>
                        <a:pt x="17" y="25"/>
                        <a:pt x="17" y="25"/>
                        <a:pt x="18" y="25"/>
                      </a:cubicBezTo>
                      <a:cubicBezTo>
                        <a:pt x="18" y="22"/>
                        <a:pt x="19" y="19"/>
                        <a:pt x="20" y="16"/>
                      </a:cubicBezTo>
                      <a:cubicBezTo>
                        <a:pt x="19" y="15"/>
                        <a:pt x="19" y="16"/>
                        <a:pt x="20" y="18"/>
                      </a:cubicBezTo>
                      <a:cubicBezTo>
                        <a:pt x="19" y="20"/>
                        <a:pt x="20" y="21"/>
                        <a:pt x="22" y="20"/>
                      </a:cubicBezTo>
                      <a:cubicBezTo>
                        <a:pt x="23" y="11"/>
                        <a:pt x="20" y="30"/>
                        <a:pt x="23" y="18"/>
                      </a:cubicBezTo>
                      <a:cubicBezTo>
                        <a:pt x="25" y="9"/>
                        <a:pt x="24" y="20"/>
                        <a:pt x="24" y="23"/>
                      </a:cubicBezTo>
                      <a:cubicBezTo>
                        <a:pt x="24" y="23"/>
                        <a:pt x="25" y="23"/>
                        <a:pt x="25" y="23"/>
                      </a:cubicBezTo>
                      <a:cubicBezTo>
                        <a:pt x="26" y="20"/>
                        <a:pt x="26" y="17"/>
                        <a:pt x="26" y="14"/>
                      </a:cubicBezTo>
                      <a:cubicBezTo>
                        <a:pt x="27" y="8"/>
                        <a:pt x="27" y="19"/>
                        <a:pt x="27" y="20"/>
                      </a:cubicBezTo>
                      <a:cubicBezTo>
                        <a:pt x="27" y="21"/>
                        <a:pt x="29" y="21"/>
                        <a:pt x="29" y="20"/>
                      </a:cubicBezTo>
                      <a:cubicBezTo>
                        <a:pt x="29" y="18"/>
                        <a:pt x="31" y="8"/>
                        <a:pt x="31" y="17"/>
                      </a:cubicBezTo>
                      <a:cubicBezTo>
                        <a:pt x="31" y="18"/>
                        <a:pt x="33" y="18"/>
                        <a:pt x="33" y="17"/>
                      </a:cubicBezTo>
                      <a:cubicBezTo>
                        <a:pt x="33" y="15"/>
                        <a:pt x="33" y="14"/>
                        <a:pt x="35" y="13"/>
                      </a:cubicBezTo>
                      <a:cubicBezTo>
                        <a:pt x="36" y="12"/>
                        <a:pt x="35" y="11"/>
                        <a:pt x="34" y="11"/>
                      </a:cubicBezTo>
                      <a:cubicBezTo>
                        <a:pt x="33" y="12"/>
                        <a:pt x="33" y="12"/>
                        <a:pt x="32" y="13"/>
                      </a:cubicBezTo>
                      <a:cubicBezTo>
                        <a:pt x="30" y="16"/>
                        <a:pt x="33" y="14"/>
                        <a:pt x="33" y="15"/>
                      </a:cubicBezTo>
                      <a:cubicBezTo>
                        <a:pt x="33" y="14"/>
                        <a:pt x="32" y="12"/>
                        <a:pt x="31" y="11"/>
                      </a:cubicBezTo>
                      <a:cubicBezTo>
                        <a:pt x="31" y="11"/>
                        <a:pt x="30" y="11"/>
                        <a:pt x="30" y="11"/>
                      </a:cubicBezTo>
                      <a:cubicBezTo>
                        <a:pt x="30" y="12"/>
                        <a:pt x="29" y="13"/>
                        <a:pt x="29" y="13"/>
                      </a:cubicBezTo>
                      <a:cubicBezTo>
                        <a:pt x="29" y="14"/>
                        <a:pt x="29" y="15"/>
                        <a:pt x="28" y="15"/>
                      </a:cubicBezTo>
                      <a:cubicBezTo>
                        <a:pt x="27" y="17"/>
                        <a:pt x="27" y="18"/>
                        <a:pt x="29" y="18"/>
                      </a:cubicBezTo>
                      <a:cubicBezTo>
                        <a:pt x="29" y="14"/>
                        <a:pt x="29" y="11"/>
                        <a:pt x="28" y="8"/>
                      </a:cubicBezTo>
                      <a:cubicBezTo>
                        <a:pt x="28" y="7"/>
                        <a:pt x="27" y="7"/>
                        <a:pt x="27" y="8"/>
                      </a:cubicBezTo>
                      <a:cubicBezTo>
                        <a:pt x="24" y="12"/>
                        <a:pt x="24" y="18"/>
                        <a:pt x="24" y="23"/>
                      </a:cubicBezTo>
                      <a:cubicBezTo>
                        <a:pt x="24" y="24"/>
                        <a:pt x="25" y="24"/>
                        <a:pt x="25" y="23"/>
                      </a:cubicBezTo>
                      <a:cubicBezTo>
                        <a:pt x="26" y="19"/>
                        <a:pt x="26" y="16"/>
                        <a:pt x="26" y="12"/>
                      </a:cubicBezTo>
                      <a:cubicBezTo>
                        <a:pt x="25" y="11"/>
                        <a:pt x="25" y="11"/>
                        <a:pt x="24" y="12"/>
                      </a:cubicBezTo>
                      <a:cubicBezTo>
                        <a:pt x="22" y="15"/>
                        <a:pt x="21" y="19"/>
                        <a:pt x="21" y="24"/>
                      </a:cubicBezTo>
                      <a:cubicBezTo>
                        <a:pt x="21" y="24"/>
                        <a:pt x="22" y="25"/>
                        <a:pt x="23" y="24"/>
                      </a:cubicBezTo>
                      <a:cubicBezTo>
                        <a:pt x="23" y="20"/>
                        <a:pt x="23" y="18"/>
                        <a:pt x="23" y="14"/>
                      </a:cubicBezTo>
                      <a:cubicBezTo>
                        <a:pt x="23" y="14"/>
                        <a:pt x="21" y="14"/>
                        <a:pt x="21" y="14"/>
                      </a:cubicBezTo>
                      <a:cubicBezTo>
                        <a:pt x="20" y="18"/>
                        <a:pt x="20" y="21"/>
                        <a:pt x="19" y="25"/>
                      </a:cubicBezTo>
                      <a:cubicBezTo>
                        <a:pt x="19" y="26"/>
                        <a:pt x="21" y="26"/>
                        <a:pt x="21" y="25"/>
                      </a:cubicBezTo>
                      <a:cubicBezTo>
                        <a:pt x="22" y="21"/>
                        <a:pt x="22" y="17"/>
                        <a:pt x="21" y="13"/>
                      </a:cubicBezTo>
                      <a:cubicBezTo>
                        <a:pt x="21" y="12"/>
                        <a:pt x="20" y="12"/>
                        <a:pt x="20" y="13"/>
                      </a:cubicBezTo>
                      <a:cubicBezTo>
                        <a:pt x="19" y="17"/>
                        <a:pt x="17" y="21"/>
                        <a:pt x="17" y="25"/>
                      </a:cubicBezTo>
                      <a:cubicBezTo>
                        <a:pt x="16" y="26"/>
                        <a:pt x="18" y="26"/>
                        <a:pt x="18" y="25"/>
                      </a:cubicBezTo>
                      <a:cubicBezTo>
                        <a:pt x="19" y="21"/>
                        <a:pt x="19" y="18"/>
                        <a:pt x="19" y="14"/>
                      </a:cubicBezTo>
                      <a:cubicBezTo>
                        <a:pt x="18" y="13"/>
                        <a:pt x="17" y="13"/>
                        <a:pt x="17" y="14"/>
                      </a:cubicBezTo>
                      <a:cubicBezTo>
                        <a:pt x="16" y="16"/>
                        <a:pt x="15" y="18"/>
                        <a:pt x="14" y="20"/>
                      </a:cubicBezTo>
                      <a:cubicBezTo>
                        <a:pt x="14" y="23"/>
                        <a:pt x="14" y="23"/>
                        <a:pt x="14" y="20"/>
                      </a:cubicBezTo>
                      <a:cubicBezTo>
                        <a:pt x="14" y="18"/>
                        <a:pt x="14" y="17"/>
                        <a:pt x="13" y="15"/>
                      </a:cubicBezTo>
                      <a:cubicBezTo>
                        <a:pt x="13" y="15"/>
                        <a:pt x="13" y="14"/>
                        <a:pt x="12" y="15"/>
                      </a:cubicBezTo>
                      <a:cubicBezTo>
                        <a:pt x="10" y="17"/>
                        <a:pt x="8" y="19"/>
                        <a:pt x="7" y="22"/>
                      </a:cubicBezTo>
                      <a:cubicBezTo>
                        <a:pt x="7" y="23"/>
                        <a:pt x="8" y="23"/>
                        <a:pt x="8" y="22"/>
                      </a:cubicBezTo>
                      <a:cubicBezTo>
                        <a:pt x="10" y="20"/>
                        <a:pt x="11" y="18"/>
                        <a:pt x="12" y="16"/>
                      </a:cubicBezTo>
                      <a:cubicBezTo>
                        <a:pt x="12" y="15"/>
                        <a:pt x="11" y="14"/>
                        <a:pt x="11" y="15"/>
                      </a:cubicBezTo>
                      <a:cubicBezTo>
                        <a:pt x="9" y="19"/>
                        <a:pt x="7" y="22"/>
                        <a:pt x="7" y="27"/>
                      </a:cubicBezTo>
                      <a:cubicBezTo>
                        <a:pt x="7" y="27"/>
                        <a:pt x="8" y="28"/>
                        <a:pt x="9" y="27"/>
                      </a:cubicBezTo>
                      <a:cubicBezTo>
                        <a:pt x="9" y="25"/>
                        <a:pt x="9" y="23"/>
                        <a:pt x="9" y="21"/>
                      </a:cubicBezTo>
                      <a:cubicBezTo>
                        <a:pt x="9" y="24"/>
                        <a:pt x="9" y="28"/>
                        <a:pt x="6" y="30"/>
                      </a:cubicBezTo>
                      <a:cubicBezTo>
                        <a:pt x="6" y="30"/>
                        <a:pt x="6" y="31"/>
                        <a:pt x="6" y="31"/>
                      </a:cubicBezTo>
                      <a:cubicBezTo>
                        <a:pt x="7" y="32"/>
                        <a:pt x="8" y="33"/>
                        <a:pt x="9" y="34"/>
                      </a:cubicBezTo>
                      <a:cubicBezTo>
                        <a:pt x="9" y="34"/>
                        <a:pt x="10" y="34"/>
                        <a:pt x="10" y="34"/>
                      </a:cubicBezTo>
                      <a:cubicBezTo>
                        <a:pt x="9" y="34"/>
                        <a:pt x="8" y="33"/>
                        <a:pt x="7" y="32"/>
                      </a:cubicBezTo>
                      <a:cubicBezTo>
                        <a:pt x="6" y="31"/>
                        <a:pt x="5" y="33"/>
                        <a:pt x="6" y="33"/>
                      </a:cubicBezTo>
                      <a:cubicBezTo>
                        <a:pt x="8" y="36"/>
                        <a:pt x="10" y="38"/>
                        <a:pt x="13" y="39"/>
                      </a:cubicBezTo>
                      <a:cubicBezTo>
                        <a:pt x="13" y="40"/>
                        <a:pt x="14" y="39"/>
                        <a:pt x="14" y="39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cubicBezTo>
                        <a:pt x="15" y="39"/>
                        <a:pt x="15" y="38"/>
                        <a:pt x="15" y="38"/>
                      </a:cubicBezTo>
                      <a:cubicBezTo>
                        <a:pt x="14" y="37"/>
                        <a:pt x="13" y="38"/>
                        <a:pt x="15" y="39"/>
                      </a:cubicBezTo>
                      <a:cubicBezTo>
                        <a:pt x="15" y="40"/>
                        <a:pt x="16" y="39"/>
                        <a:pt x="16" y="39"/>
                      </a:cubicBezTo>
                      <a:cubicBezTo>
                        <a:pt x="16" y="37"/>
                        <a:pt x="16" y="36"/>
                        <a:pt x="17" y="35"/>
                      </a:cubicBezTo>
                      <a:cubicBezTo>
                        <a:pt x="18" y="35"/>
                        <a:pt x="18" y="35"/>
                        <a:pt x="18" y="34"/>
                      </a:cubicBezTo>
                      <a:cubicBezTo>
                        <a:pt x="19" y="24"/>
                        <a:pt x="44" y="23"/>
                        <a:pt x="37" y="10"/>
                      </a:cubicBezTo>
                      <a:cubicBezTo>
                        <a:pt x="32" y="0"/>
                        <a:pt x="15" y="12"/>
                        <a:pt x="9" y="16"/>
                      </a:cubicBezTo>
                      <a:cubicBezTo>
                        <a:pt x="9" y="17"/>
                        <a:pt x="9" y="18"/>
                        <a:pt x="10" y="17"/>
                      </a:cubicBezTo>
                      <a:cubicBezTo>
                        <a:pt x="13" y="15"/>
                        <a:pt x="15" y="13"/>
                        <a:pt x="17" y="11"/>
                      </a:cubicBezTo>
                      <a:cubicBezTo>
                        <a:pt x="17" y="10"/>
                        <a:pt x="16" y="9"/>
                        <a:pt x="16" y="10"/>
                      </a:cubicBezTo>
                      <a:cubicBezTo>
                        <a:pt x="13" y="12"/>
                        <a:pt x="10" y="15"/>
                        <a:pt x="8" y="18"/>
                      </a:cubicBezTo>
                      <a:cubicBezTo>
                        <a:pt x="7" y="19"/>
                        <a:pt x="8" y="20"/>
                        <a:pt x="9" y="19"/>
                      </a:cubicBezTo>
                      <a:cubicBezTo>
                        <a:pt x="12" y="17"/>
                        <a:pt x="14" y="15"/>
                        <a:pt x="17" y="12"/>
                      </a:cubicBezTo>
                      <a:cubicBezTo>
                        <a:pt x="18" y="12"/>
                        <a:pt x="17" y="11"/>
                        <a:pt x="16" y="11"/>
                      </a:cubicBezTo>
                      <a:cubicBezTo>
                        <a:pt x="11" y="15"/>
                        <a:pt x="5" y="18"/>
                        <a:pt x="1" y="23"/>
                      </a:cubicBezTo>
                      <a:cubicBezTo>
                        <a:pt x="1" y="23"/>
                        <a:pt x="1" y="23"/>
                        <a:pt x="2" y="24"/>
                      </a:cubicBezTo>
                      <a:cubicBezTo>
                        <a:pt x="3" y="22"/>
                        <a:pt x="4" y="27"/>
                        <a:pt x="5" y="29"/>
                      </a:cubicBezTo>
                      <a:cubicBezTo>
                        <a:pt x="5" y="30"/>
                        <a:pt x="6" y="29"/>
                        <a:pt x="6" y="29"/>
                      </a:cubicBezTo>
                      <a:cubicBezTo>
                        <a:pt x="5" y="27"/>
                        <a:pt x="5" y="25"/>
                        <a:pt x="5" y="23"/>
                      </a:cubicBezTo>
                      <a:cubicBezTo>
                        <a:pt x="4" y="22"/>
                        <a:pt x="3" y="22"/>
                        <a:pt x="3" y="23"/>
                      </a:cubicBezTo>
                      <a:cubicBezTo>
                        <a:pt x="3" y="24"/>
                        <a:pt x="3" y="25"/>
                        <a:pt x="3" y="27"/>
                      </a:cubicBezTo>
                      <a:cubicBezTo>
                        <a:pt x="3" y="27"/>
                        <a:pt x="4" y="28"/>
                        <a:pt x="5" y="27"/>
                      </a:cubicBezTo>
                      <a:cubicBezTo>
                        <a:pt x="5" y="26"/>
                        <a:pt x="5" y="25"/>
                        <a:pt x="6" y="24"/>
                      </a:cubicBezTo>
                      <a:cubicBezTo>
                        <a:pt x="5" y="24"/>
                        <a:pt x="4" y="22"/>
                        <a:pt x="5" y="26"/>
                      </a:cubicBezTo>
                      <a:cubicBezTo>
                        <a:pt x="5" y="28"/>
                        <a:pt x="7" y="31"/>
                        <a:pt x="8" y="34"/>
                      </a:cubicBezTo>
                      <a:cubicBezTo>
                        <a:pt x="8" y="35"/>
                        <a:pt x="10" y="34"/>
                        <a:pt x="10" y="34"/>
                      </a:cubicBezTo>
                      <a:cubicBezTo>
                        <a:pt x="10" y="31"/>
                        <a:pt x="10" y="28"/>
                        <a:pt x="10" y="25"/>
                      </a:cubicBezTo>
                      <a:cubicBezTo>
                        <a:pt x="8" y="25"/>
                        <a:pt x="8" y="26"/>
                        <a:pt x="9" y="27"/>
                      </a:cubicBezTo>
                      <a:cubicBezTo>
                        <a:pt x="10" y="30"/>
                        <a:pt x="10" y="32"/>
                        <a:pt x="11" y="34"/>
                      </a:cubicBezTo>
                      <a:cubicBezTo>
                        <a:pt x="11" y="35"/>
                        <a:pt x="12" y="35"/>
                        <a:pt x="12" y="34"/>
                      </a:cubicBezTo>
                      <a:cubicBezTo>
                        <a:pt x="13" y="31"/>
                        <a:pt x="14" y="27"/>
                        <a:pt x="14" y="24"/>
                      </a:cubicBezTo>
                      <a:cubicBezTo>
                        <a:pt x="14" y="26"/>
                        <a:pt x="14" y="32"/>
                        <a:pt x="14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1"/>
                        <a:pt x="16" y="27"/>
                        <a:pt x="16" y="23"/>
                      </a:cubicBezTo>
                      <a:cubicBezTo>
                        <a:pt x="15" y="22"/>
                        <a:pt x="15" y="23"/>
                        <a:pt x="15" y="25"/>
                      </a:cubicBezTo>
                      <a:cubicBezTo>
                        <a:pt x="15" y="27"/>
                        <a:pt x="15" y="29"/>
                        <a:pt x="15" y="32"/>
                      </a:cubicBezTo>
                      <a:cubicBezTo>
                        <a:pt x="15" y="32"/>
                        <a:pt x="16" y="33"/>
                        <a:pt x="17" y="32"/>
                      </a:cubicBezTo>
                      <a:cubicBezTo>
                        <a:pt x="18" y="28"/>
                        <a:pt x="18" y="24"/>
                        <a:pt x="19" y="20"/>
                      </a:cubicBezTo>
                      <a:cubicBezTo>
                        <a:pt x="19" y="19"/>
                        <a:pt x="17" y="19"/>
                        <a:pt x="19" y="21"/>
                      </a:cubicBezTo>
                      <a:cubicBezTo>
                        <a:pt x="20" y="23"/>
                        <a:pt x="19" y="23"/>
                        <a:pt x="21" y="24"/>
                      </a:cubicBezTo>
                      <a:cubicBezTo>
                        <a:pt x="21" y="25"/>
                        <a:pt x="22" y="24"/>
                        <a:pt x="22" y="24"/>
                      </a:cubicBezTo>
                      <a:cubicBezTo>
                        <a:pt x="23" y="21"/>
                        <a:pt x="25" y="19"/>
                        <a:pt x="26" y="16"/>
                      </a:cubicBezTo>
                      <a:cubicBezTo>
                        <a:pt x="26" y="15"/>
                        <a:pt x="25" y="14"/>
                        <a:pt x="25" y="15"/>
                      </a:cubicBezTo>
                      <a:cubicBezTo>
                        <a:pt x="24" y="16"/>
                        <a:pt x="24" y="18"/>
                        <a:pt x="23" y="19"/>
                      </a:cubicBezTo>
                      <a:cubicBezTo>
                        <a:pt x="23" y="20"/>
                        <a:pt x="23" y="20"/>
                        <a:pt x="24" y="20"/>
                      </a:cubicBezTo>
                      <a:cubicBezTo>
                        <a:pt x="26" y="20"/>
                        <a:pt x="29" y="18"/>
                        <a:pt x="26" y="21"/>
                      </a:cubicBezTo>
                      <a:cubicBezTo>
                        <a:pt x="25" y="24"/>
                        <a:pt x="23" y="25"/>
                        <a:pt x="21" y="27"/>
                      </a:cubicBezTo>
                      <a:cubicBezTo>
                        <a:pt x="21" y="28"/>
                        <a:pt x="22" y="29"/>
                        <a:pt x="22" y="28"/>
                      </a:cubicBezTo>
                      <a:cubicBezTo>
                        <a:pt x="24" y="27"/>
                        <a:pt x="25" y="26"/>
                        <a:pt x="26" y="25"/>
                      </a:cubicBezTo>
                      <a:cubicBezTo>
                        <a:pt x="26" y="25"/>
                        <a:pt x="25" y="24"/>
                        <a:pt x="25" y="24"/>
                      </a:cubicBezTo>
                      <a:cubicBezTo>
                        <a:pt x="24" y="25"/>
                        <a:pt x="22" y="26"/>
                        <a:pt x="21" y="28"/>
                      </a:cubicBezTo>
                      <a:cubicBezTo>
                        <a:pt x="22" y="28"/>
                        <a:pt x="22" y="28"/>
                        <a:pt x="22" y="29"/>
                      </a:cubicBezTo>
                      <a:cubicBezTo>
                        <a:pt x="22" y="27"/>
                        <a:pt x="23" y="26"/>
                        <a:pt x="23" y="25"/>
                      </a:cubicBezTo>
                      <a:cubicBezTo>
                        <a:pt x="23" y="24"/>
                        <a:pt x="22" y="24"/>
                        <a:pt x="22" y="24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9"/>
                        <a:pt x="20" y="29"/>
                        <a:pt x="20" y="29"/>
                      </a:cubicBezTo>
                      <a:cubicBezTo>
                        <a:pt x="21" y="27"/>
                        <a:pt x="22" y="25"/>
                        <a:pt x="21" y="22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51"/>
                <p:cNvSpPr/>
                <p:nvPr/>
              </p:nvSpPr>
              <p:spPr bwMode="auto">
                <a:xfrm>
                  <a:off x="889000" y="2473326"/>
                  <a:ext cx="82550" cy="85725"/>
                </a:xfrm>
                <a:custGeom>
                  <a:avLst/>
                  <a:gdLst>
                    <a:gd name="T0" fmla="*/ 52 w 79"/>
                    <a:gd name="T1" fmla="*/ 6 h 81"/>
                    <a:gd name="T2" fmla="*/ 6 w 79"/>
                    <a:gd name="T3" fmla="*/ 36 h 81"/>
                    <a:gd name="T4" fmla="*/ 34 w 79"/>
                    <a:gd name="T5" fmla="*/ 78 h 81"/>
                    <a:gd name="T6" fmla="*/ 77 w 79"/>
                    <a:gd name="T7" fmla="*/ 45 h 81"/>
                    <a:gd name="T8" fmla="*/ 44 w 79"/>
                    <a:gd name="T9" fmla="*/ 4 h 81"/>
                    <a:gd name="T10" fmla="*/ 44 w 79"/>
                    <a:gd name="T11" fmla="*/ 6 h 81"/>
                    <a:gd name="T12" fmla="*/ 76 w 79"/>
                    <a:gd name="T13" fmla="*/ 42 h 81"/>
                    <a:gd name="T14" fmla="*/ 36 w 79"/>
                    <a:gd name="T15" fmla="*/ 77 h 81"/>
                    <a:gd name="T16" fmla="*/ 7 w 79"/>
                    <a:gd name="T17" fmla="*/ 36 h 81"/>
                    <a:gd name="T18" fmla="*/ 52 w 79"/>
                    <a:gd name="T19" fmla="*/ 7 h 81"/>
                    <a:gd name="T20" fmla="*/ 52 w 79"/>
                    <a:gd name="T21" fmla="*/ 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9" h="81">
                      <a:moveTo>
                        <a:pt x="52" y="6"/>
                      </a:moveTo>
                      <a:cubicBezTo>
                        <a:pt x="30" y="0"/>
                        <a:pt x="12" y="16"/>
                        <a:pt x="6" y="36"/>
                      </a:cubicBezTo>
                      <a:cubicBezTo>
                        <a:pt x="0" y="54"/>
                        <a:pt x="14" y="76"/>
                        <a:pt x="34" y="78"/>
                      </a:cubicBezTo>
                      <a:cubicBezTo>
                        <a:pt x="55" y="81"/>
                        <a:pt x="75" y="66"/>
                        <a:pt x="77" y="45"/>
                      </a:cubicBezTo>
                      <a:cubicBezTo>
                        <a:pt x="79" y="26"/>
                        <a:pt x="64" y="6"/>
                        <a:pt x="44" y="4"/>
                      </a:cubicBezTo>
                      <a:cubicBezTo>
                        <a:pt x="43" y="4"/>
                        <a:pt x="43" y="5"/>
                        <a:pt x="44" y="6"/>
                      </a:cubicBezTo>
                      <a:cubicBezTo>
                        <a:pt x="62" y="7"/>
                        <a:pt x="76" y="26"/>
                        <a:pt x="76" y="42"/>
                      </a:cubicBezTo>
                      <a:cubicBezTo>
                        <a:pt x="75" y="63"/>
                        <a:pt x="57" y="78"/>
                        <a:pt x="36" y="77"/>
                      </a:cubicBezTo>
                      <a:cubicBezTo>
                        <a:pt x="16" y="76"/>
                        <a:pt x="3" y="54"/>
                        <a:pt x="7" y="36"/>
                      </a:cubicBezTo>
                      <a:cubicBezTo>
                        <a:pt x="11" y="17"/>
                        <a:pt x="32" y="2"/>
                        <a:pt x="52" y="7"/>
                      </a:cubicBezTo>
                      <a:cubicBezTo>
                        <a:pt x="53" y="8"/>
                        <a:pt x="53" y="6"/>
                        <a:pt x="5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52"/>
                <p:cNvSpPr/>
                <p:nvPr/>
              </p:nvSpPr>
              <p:spPr bwMode="auto">
                <a:xfrm>
                  <a:off x="901700" y="2476501"/>
                  <a:ext cx="31750" cy="23813"/>
                </a:xfrm>
                <a:custGeom>
                  <a:avLst/>
                  <a:gdLst>
                    <a:gd name="T0" fmla="*/ 1 w 31"/>
                    <a:gd name="T1" fmla="*/ 18 h 23"/>
                    <a:gd name="T2" fmla="*/ 31 w 31"/>
                    <a:gd name="T3" fmla="*/ 1 h 23"/>
                    <a:gd name="T4" fmla="*/ 29 w 31"/>
                    <a:gd name="T5" fmla="*/ 1 h 23"/>
                    <a:gd name="T6" fmla="*/ 1 w 31"/>
                    <a:gd name="T7" fmla="*/ 17 h 23"/>
                    <a:gd name="T8" fmla="*/ 1 w 31"/>
                    <a:gd name="T9" fmla="*/ 18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3">
                      <a:moveTo>
                        <a:pt x="1" y="18"/>
                      </a:moveTo>
                      <a:cubicBezTo>
                        <a:pt x="13" y="23"/>
                        <a:pt x="26" y="11"/>
                        <a:pt x="31" y="1"/>
                      </a:cubicBezTo>
                      <a:cubicBezTo>
                        <a:pt x="31" y="1"/>
                        <a:pt x="29" y="0"/>
                        <a:pt x="29" y="1"/>
                      </a:cubicBezTo>
                      <a:cubicBezTo>
                        <a:pt x="25" y="10"/>
                        <a:pt x="12" y="22"/>
                        <a:pt x="1" y="17"/>
                      </a:cubicBezTo>
                      <a:cubicBezTo>
                        <a:pt x="1" y="16"/>
                        <a:pt x="0" y="18"/>
                        <a:pt x="1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153"/>
                <p:cNvSpPr/>
                <p:nvPr/>
              </p:nvSpPr>
              <p:spPr bwMode="auto">
                <a:xfrm>
                  <a:off x="904875" y="2481263"/>
                  <a:ext cx="63500" cy="73025"/>
                </a:xfrm>
                <a:custGeom>
                  <a:avLst/>
                  <a:gdLst>
                    <a:gd name="T0" fmla="*/ 33 w 61"/>
                    <a:gd name="T1" fmla="*/ 1 h 68"/>
                    <a:gd name="T2" fmla="*/ 33 w 61"/>
                    <a:gd name="T3" fmla="*/ 16 h 68"/>
                    <a:gd name="T4" fmla="*/ 29 w 61"/>
                    <a:gd name="T5" fmla="*/ 34 h 68"/>
                    <a:gd name="T6" fmla="*/ 35 w 61"/>
                    <a:gd name="T7" fmla="*/ 47 h 68"/>
                    <a:gd name="T8" fmla="*/ 48 w 61"/>
                    <a:gd name="T9" fmla="*/ 44 h 68"/>
                    <a:gd name="T10" fmla="*/ 50 w 61"/>
                    <a:gd name="T11" fmla="*/ 41 h 68"/>
                    <a:gd name="T12" fmla="*/ 53 w 61"/>
                    <a:gd name="T13" fmla="*/ 38 h 68"/>
                    <a:gd name="T14" fmla="*/ 54 w 61"/>
                    <a:gd name="T15" fmla="*/ 41 h 68"/>
                    <a:gd name="T16" fmla="*/ 55 w 61"/>
                    <a:gd name="T17" fmla="*/ 41 h 68"/>
                    <a:gd name="T18" fmla="*/ 59 w 61"/>
                    <a:gd name="T19" fmla="*/ 42 h 68"/>
                    <a:gd name="T20" fmla="*/ 57 w 61"/>
                    <a:gd name="T21" fmla="*/ 46 h 68"/>
                    <a:gd name="T22" fmla="*/ 57 w 61"/>
                    <a:gd name="T23" fmla="*/ 48 h 68"/>
                    <a:gd name="T24" fmla="*/ 46 w 61"/>
                    <a:gd name="T25" fmla="*/ 48 h 68"/>
                    <a:gd name="T26" fmla="*/ 45 w 61"/>
                    <a:gd name="T27" fmla="*/ 47 h 68"/>
                    <a:gd name="T28" fmla="*/ 39 w 61"/>
                    <a:gd name="T29" fmla="*/ 46 h 68"/>
                    <a:gd name="T30" fmla="*/ 25 w 61"/>
                    <a:gd name="T31" fmla="*/ 37 h 68"/>
                    <a:gd name="T32" fmla="*/ 18 w 61"/>
                    <a:gd name="T33" fmla="*/ 33 h 68"/>
                    <a:gd name="T34" fmla="*/ 15 w 61"/>
                    <a:gd name="T35" fmla="*/ 38 h 68"/>
                    <a:gd name="T36" fmla="*/ 8 w 61"/>
                    <a:gd name="T37" fmla="*/ 37 h 68"/>
                    <a:gd name="T38" fmla="*/ 1 w 61"/>
                    <a:gd name="T39" fmla="*/ 48 h 68"/>
                    <a:gd name="T40" fmla="*/ 12 w 61"/>
                    <a:gd name="T41" fmla="*/ 68 h 68"/>
                    <a:gd name="T42" fmla="*/ 12 w 61"/>
                    <a:gd name="T43" fmla="*/ 67 h 68"/>
                    <a:gd name="T44" fmla="*/ 2 w 61"/>
                    <a:gd name="T45" fmla="*/ 50 h 68"/>
                    <a:gd name="T46" fmla="*/ 9 w 61"/>
                    <a:gd name="T47" fmla="*/ 39 h 68"/>
                    <a:gd name="T48" fmla="*/ 15 w 61"/>
                    <a:gd name="T49" fmla="*/ 45 h 68"/>
                    <a:gd name="T50" fmla="*/ 16 w 61"/>
                    <a:gd name="T51" fmla="*/ 45 h 68"/>
                    <a:gd name="T52" fmla="*/ 24 w 61"/>
                    <a:gd name="T53" fmla="*/ 38 h 68"/>
                    <a:gd name="T54" fmla="*/ 31 w 61"/>
                    <a:gd name="T55" fmla="*/ 45 h 68"/>
                    <a:gd name="T56" fmla="*/ 39 w 61"/>
                    <a:gd name="T57" fmla="*/ 48 h 68"/>
                    <a:gd name="T58" fmla="*/ 44 w 61"/>
                    <a:gd name="T59" fmla="*/ 54 h 68"/>
                    <a:gd name="T60" fmla="*/ 51 w 61"/>
                    <a:gd name="T61" fmla="*/ 57 h 68"/>
                    <a:gd name="T62" fmla="*/ 61 w 61"/>
                    <a:gd name="T63" fmla="*/ 40 h 68"/>
                    <a:gd name="T64" fmla="*/ 61 w 61"/>
                    <a:gd name="T65" fmla="*/ 39 h 68"/>
                    <a:gd name="T66" fmla="*/ 54 w 61"/>
                    <a:gd name="T67" fmla="*/ 37 h 68"/>
                    <a:gd name="T68" fmla="*/ 50 w 61"/>
                    <a:gd name="T69" fmla="*/ 33 h 68"/>
                    <a:gd name="T70" fmla="*/ 49 w 61"/>
                    <a:gd name="T71" fmla="*/ 33 h 68"/>
                    <a:gd name="T72" fmla="*/ 48 w 61"/>
                    <a:gd name="T73" fmla="*/ 39 h 68"/>
                    <a:gd name="T74" fmla="*/ 30 w 61"/>
                    <a:gd name="T75" fmla="*/ 35 h 68"/>
                    <a:gd name="T76" fmla="*/ 35 w 61"/>
                    <a:gd name="T77" fmla="*/ 22 h 68"/>
                    <a:gd name="T78" fmla="*/ 34 w 61"/>
                    <a:gd name="T79" fmla="*/ 1 h 68"/>
                    <a:gd name="T80" fmla="*/ 33 w 61"/>
                    <a:gd name="T81" fmla="*/ 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68">
                      <a:moveTo>
                        <a:pt x="33" y="1"/>
                      </a:moveTo>
                      <a:cubicBezTo>
                        <a:pt x="32" y="6"/>
                        <a:pt x="33" y="11"/>
                        <a:pt x="33" y="16"/>
                      </a:cubicBezTo>
                      <a:cubicBezTo>
                        <a:pt x="34" y="23"/>
                        <a:pt x="31" y="28"/>
                        <a:pt x="29" y="34"/>
                      </a:cubicBezTo>
                      <a:cubicBezTo>
                        <a:pt x="27" y="40"/>
                        <a:pt x="30" y="45"/>
                        <a:pt x="35" y="47"/>
                      </a:cubicBezTo>
                      <a:cubicBezTo>
                        <a:pt x="38" y="48"/>
                        <a:pt x="46" y="46"/>
                        <a:pt x="48" y="44"/>
                      </a:cubicBezTo>
                      <a:cubicBezTo>
                        <a:pt x="50" y="43"/>
                        <a:pt x="50" y="42"/>
                        <a:pt x="50" y="41"/>
                      </a:cubicBezTo>
                      <a:cubicBezTo>
                        <a:pt x="48" y="36"/>
                        <a:pt x="51" y="33"/>
                        <a:pt x="53" y="38"/>
                      </a:cubicBezTo>
                      <a:cubicBezTo>
                        <a:pt x="54" y="41"/>
                        <a:pt x="52" y="37"/>
                        <a:pt x="54" y="41"/>
                      </a:cubicBezTo>
                      <a:cubicBezTo>
                        <a:pt x="54" y="41"/>
                        <a:pt x="55" y="41"/>
                        <a:pt x="55" y="41"/>
                      </a:cubicBezTo>
                      <a:cubicBezTo>
                        <a:pt x="57" y="41"/>
                        <a:pt x="60" y="40"/>
                        <a:pt x="59" y="42"/>
                      </a:cubicBezTo>
                      <a:cubicBezTo>
                        <a:pt x="58" y="43"/>
                        <a:pt x="58" y="44"/>
                        <a:pt x="57" y="46"/>
                      </a:cubicBezTo>
                      <a:cubicBezTo>
                        <a:pt x="57" y="47"/>
                        <a:pt x="57" y="47"/>
                        <a:pt x="57" y="48"/>
                      </a:cubicBezTo>
                      <a:cubicBezTo>
                        <a:pt x="55" y="55"/>
                        <a:pt x="51" y="55"/>
                        <a:pt x="46" y="48"/>
                      </a:cubicBezTo>
                      <a:cubicBezTo>
                        <a:pt x="46" y="47"/>
                        <a:pt x="46" y="47"/>
                        <a:pt x="45" y="47"/>
                      </a:cubicBezTo>
                      <a:cubicBezTo>
                        <a:pt x="41" y="46"/>
                        <a:pt x="43" y="46"/>
                        <a:pt x="39" y="46"/>
                      </a:cubicBezTo>
                      <a:cubicBezTo>
                        <a:pt x="33" y="47"/>
                        <a:pt x="28" y="41"/>
                        <a:pt x="25" y="37"/>
                      </a:cubicBezTo>
                      <a:cubicBezTo>
                        <a:pt x="22" y="34"/>
                        <a:pt x="21" y="32"/>
                        <a:pt x="18" y="33"/>
                      </a:cubicBezTo>
                      <a:cubicBezTo>
                        <a:pt x="16" y="34"/>
                        <a:pt x="15" y="37"/>
                        <a:pt x="15" y="38"/>
                      </a:cubicBezTo>
                      <a:cubicBezTo>
                        <a:pt x="16" y="46"/>
                        <a:pt x="12" y="38"/>
                        <a:pt x="8" y="37"/>
                      </a:cubicBezTo>
                      <a:cubicBezTo>
                        <a:pt x="1" y="36"/>
                        <a:pt x="0" y="43"/>
                        <a:pt x="1" y="48"/>
                      </a:cubicBezTo>
                      <a:cubicBezTo>
                        <a:pt x="1" y="56"/>
                        <a:pt x="4" y="65"/>
                        <a:pt x="12" y="68"/>
                      </a:cubicBezTo>
                      <a:cubicBezTo>
                        <a:pt x="13" y="68"/>
                        <a:pt x="13" y="67"/>
                        <a:pt x="12" y="67"/>
                      </a:cubicBezTo>
                      <a:cubicBezTo>
                        <a:pt x="5" y="64"/>
                        <a:pt x="3" y="57"/>
                        <a:pt x="2" y="50"/>
                      </a:cubicBezTo>
                      <a:cubicBezTo>
                        <a:pt x="2" y="47"/>
                        <a:pt x="1" y="36"/>
                        <a:pt x="9" y="39"/>
                      </a:cubicBezTo>
                      <a:cubicBezTo>
                        <a:pt x="11" y="41"/>
                        <a:pt x="13" y="43"/>
                        <a:pt x="15" y="45"/>
                      </a:cubicBezTo>
                      <a:cubicBezTo>
                        <a:pt x="16" y="46"/>
                        <a:pt x="16" y="45"/>
                        <a:pt x="16" y="45"/>
                      </a:cubicBezTo>
                      <a:cubicBezTo>
                        <a:pt x="17" y="42"/>
                        <a:pt x="19" y="32"/>
                        <a:pt x="24" y="38"/>
                      </a:cubicBezTo>
                      <a:cubicBezTo>
                        <a:pt x="26" y="40"/>
                        <a:pt x="28" y="43"/>
                        <a:pt x="31" y="45"/>
                      </a:cubicBezTo>
                      <a:cubicBezTo>
                        <a:pt x="34" y="47"/>
                        <a:pt x="36" y="47"/>
                        <a:pt x="39" y="48"/>
                      </a:cubicBezTo>
                      <a:cubicBezTo>
                        <a:pt x="47" y="48"/>
                        <a:pt x="42" y="50"/>
                        <a:pt x="44" y="54"/>
                      </a:cubicBezTo>
                      <a:cubicBezTo>
                        <a:pt x="45" y="56"/>
                        <a:pt x="48" y="58"/>
                        <a:pt x="51" y="57"/>
                      </a:cubicBezTo>
                      <a:cubicBezTo>
                        <a:pt x="58" y="53"/>
                        <a:pt x="58" y="47"/>
                        <a:pt x="61" y="40"/>
                      </a:cubicBezTo>
                      <a:cubicBezTo>
                        <a:pt x="61" y="40"/>
                        <a:pt x="61" y="39"/>
                        <a:pt x="61" y="39"/>
                      </a:cubicBezTo>
                      <a:cubicBezTo>
                        <a:pt x="58" y="39"/>
                        <a:pt x="55" y="41"/>
                        <a:pt x="54" y="37"/>
                      </a:cubicBezTo>
                      <a:cubicBezTo>
                        <a:pt x="54" y="35"/>
                        <a:pt x="52" y="34"/>
                        <a:pt x="50" y="33"/>
                      </a:cubicBezTo>
                      <a:cubicBezTo>
                        <a:pt x="50" y="33"/>
                        <a:pt x="50" y="33"/>
                        <a:pt x="49" y="33"/>
                      </a:cubicBezTo>
                      <a:cubicBezTo>
                        <a:pt x="48" y="35"/>
                        <a:pt x="48" y="37"/>
                        <a:pt x="48" y="39"/>
                      </a:cubicBezTo>
                      <a:cubicBezTo>
                        <a:pt x="47" y="48"/>
                        <a:pt x="28" y="49"/>
                        <a:pt x="30" y="35"/>
                      </a:cubicBezTo>
                      <a:cubicBezTo>
                        <a:pt x="31" y="30"/>
                        <a:pt x="35" y="26"/>
                        <a:pt x="35" y="22"/>
                      </a:cubicBezTo>
                      <a:cubicBezTo>
                        <a:pt x="35" y="15"/>
                        <a:pt x="34" y="8"/>
                        <a:pt x="34" y="1"/>
                      </a:cubicBezTo>
                      <a:cubicBezTo>
                        <a:pt x="34" y="0"/>
                        <a:pt x="33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54"/>
                <p:cNvSpPr/>
                <p:nvPr/>
              </p:nvSpPr>
              <p:spPr bwMode="auto">
                <a:xfrm>
                  <a:off x="942975" y="2517776"/>
                  <a:ext cx="9525" cy="9525"/>
                </a:xfrm>
                <a:custGeom>
                  <a:avLst/>
                  <a:gdLst>
                    <a:gd name="T0" fmla="*/ 2 w 9"/>
                    <a:gd name="T1" fmla="*/ 5 h 9"/>
                    <a:gd name="T2" fmla="*/ 5 w 9"/>
                    <a:gd name="T3" fmla="*/ 2 h 9"/>
                    <a:gd name="T4" fmla="*/ 3 w 9"/>
                    <a:gd name="T5" fmla="*/ 5 h 9"/>
                    <a:gd name="T6" fmla="*/ 0 w 9"/>
                    <a:gd name="T7" fmla="*/ 8 h 9"/>
                    <a:gd name="T8" fmla="*/ 1 w 9"/>
                    <a:gd name="T9" fmla="*/ 9 h 9"/>
                    <a:gd name="T10" fmla="*/ 5 w 9"/>
                    <a:gd name="T11" fmla="*/ 1 h 9"/>
                    <a:gd name="T12" fmla="*/ 1 w 9"/>
                    <a:gd name="T13" fmla="*/ 1 h 9"/>
                    <a:gd name="T14" fmla="*/ 1 w 9"/>
                    <a:gd name="T15" fmla="*/ 6 h 9"/>
                    <a:gd name="T16" fmla="*/ 2 w 9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2" y="5"/>
                      </a:moveTo>
                      <a:cubicBezTo>
                        <a:pt x="1" y="3"/>
                        <a:pt x="3" y="0"/>
                        <a:pt x="5" y="2"/>
                      </a:cubicBezTo>
                      <a:cubicBezTo>
                        <a:pt x="5" y="3"/>
                        <a:pt x="4" y="5"/>
                        <a:pt x="3" y="5"/>
                      </a:cubicBezTo>
                      <a:cubicBezTo>
                        <a:pt x="2" y="6"/>
                        <a:pt x="1" y="7"/>
                        <a:pt x="0" y="8"/>
                      </a:cubicBezTo>
                      <a:cubicBezTo>
                        <a:pt x="0" y="8"/>
                        <a:pt x="0" y="9"/>
                        <a:pt x="1" y="9"/>
                      </a:cubicBezTo>
                      <a:cubicBezTo>
                        <a:pt x="3" y="8"/>
                        <a:pt x="9" y="3"/>
                        <a:pt x="5" y="1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2"/>
                        <a:pt x="0" y="5"/>
                        <a:pt x="1" y="6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155"/>
                <p:cNvSpPr/>
                <p:nvPr/>
              </p:nvSpPr>
              <p:spPr bwMode="auto">
                <a:xfrm>
                  <a:off x="958850" y="2513013"/>
                  <a:ext cx="9525" cy="6350"/>
                </a:xfrm>
                <a:custGeom>
                  <a:avLst/>
                  <a:gdLst>
                    <a:gd name="T0" fmla="*/ 3 w 8"/>
                    <a:gd name="T1" fmla="*/ 4 h 6"/>
                    <a:gd name="T2" fmla="*/ 5 w 8"/>
                    <a:gd name="T3" fmla="*/ 2 h 6"/>
                    <a:gd name="T4" fmla="*/ 6 w 8"/>
                    <a:gd name="T5" fmla="*/ 4 h 6"/>
                    <a:gd name="T6" fmla="*/ 1 w 8"/>
                    <a:gd name="T7" fmla="*/ 4 h 6"/>
                    <a:gd name="T8" fmla="*/ 1 w 8"/>
                    <a:gd name="T9" fmla="*/ 5 h 6"/>
                    <a:gd name="T10" fmla="*/ 8 w 8"/>
                    <a:gd name="T11" fmla="*/ 3 h 6"/>
                    <a:gd name="T12" fmla="*/ 4 w 8"/>
                    <a:gd name="T13" fmla="*/ 1 h 6"/>
                    <a:gd name="T14" fmla="*/ 2 w 8"/>
                    <a:gd name="T15" fmla="*/ 5 h 6"/>
                    <a:gd name="T16" fmla="*/ 3 w 8"/>
                    <a:gd name="T17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">
                      <a:moveTo>
                        <a:pt x="3" y="4"/>
                      </a:moveTo>
                      <a:cubicBezTo>
                        <a:pt x="3" y="3"/>
                        <a:pt x="3" y="2"/>
                        <a:pt x="5" y="2"/>
                      </a:cubicBezTo>
                      <a:cubicBezTo>
                        <a:pt x="5" y="2"/>
                        <a:pt x="7" y="3"/>
                        <a:pt x="6" y="4"/>
                      </a:cubicBezTo>
                      <a:cubicBezTo>
                        <a:pt x="5" y="5"/>
                        <a:pt x="3" y="5"/>
                        <a:pt x="1" y="4"/>
                      </a:cubicBezTo>
                      <a:cubicBezTo>
                        <a:pt x="1" y="4"/>
                        <a:pt x="0" y="5"/>
                        <a:pt x="1" y="5"/>
                      </a:cubicBezTo>
                      <a:cubicBezTo>
                        <a:pt x="2" y="6"/>
                        <a:pt x="8" y="6"/>
                        <a:pt x="8" y="3"/>
                      </a:cubicBezTo>
                      <a:cubicBezTo>
                        <a:pt x="8" y="2"/>
                        <a:pt x="6" y="0"/>
                        <a:pt x="4" y="1"/>
                      </a:cubicBezTo>
                      <a:cubicBezTo>
                        <a:pt x="2" y="1"/>
                        <a:pt x="1" y="3"/>
                        <a:pt x="2" y="5"/>
                      </a:cubicBezTo>
                      <a:cubicBezTo>
                        <a:pt x="2" y="6"/>
                        <a:pt x="3" y="5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56"/>
                <p:cNvSpPr/>
                <p:nvPr/>
              </p:nvSpPr>
              <p:spPr bwMode="auto">
                <a:xfrm>
                  <a:off x="895350" y="2506663"/>
                  <a:ext cx="9525" cy="28575"/>
                </a:xfrm>
                <a:custGeom>
                  <a:avLst/>
                  <a:gdLst>
                    <a:gd name="T0" fmla="*/ 6 w 9"/>
                    <a:gd name="T1" fmla="*/ 26 h 27"/>
                    <a:gd name="T2" fmla="*/ 9 w 9"/>
                    <a:gd name="T3" fmla="*/ 1 h 27"/>
                    <a:gd name="T4" fmla="*/ 8 w 9"/>
                    <a:gd name="T5" fmla="*/ 0 h 27"/>
                    <a:gd name="T6" fmla="*/ 3 w 9"/>
                    <a:gd name="T7" fmla="*/ 22 h 27"/>
                    <a:gd name="T8" fmla="*/ 5 w 9"/>
                    <a:gd name="T9" fmla="*/ 22 h 27"/>
                    <a:gd name="T10" fmla="*/ 6 w 9"/>
                    <a:gd name="T11" fmla="*/ 4 h 27"/>
                    <a:gd name="T12" fmla="*/ 4 w 9"/>
                    <a:gd name="T13" fmla="*/ 4 h 27"/>
                    <a:gd name="T14" fmla="*/ 2 w 9"/>
                    <a:gd name="T15" fmla="*/ 21 h 27"/>
                    <a:gd name="T16" fmla="*/ 4 w 9"/>
                    <a:gd name="T17" fmla="*/ 21 h 27"/>
                    <a:gd name="T18" fmla="*/ 3 w 9"/>
                    <a:gd name="T19" fmla="*/ 3 h 27"/>
                    <a:gd name="T20" fmla="*/ 2 w 9"/>
                    <a:gd name="T21" fmla="*/ 3 h 27"/>
                    <a:gd name="T22" fmla="*/ 1 w 9"/>
                    <a:gd name="T23" fmla="*/ 17 h 27"/>
                    <a:gd name="T24" fmla="*/ 2 w 9"/>
                    <a:gd name="T25" fmla="*/ 17 h 27"/>
                    <a:gd name="T26" fmla="*/ 2 w 9"/>
                    <a:gd name="T27" fmla="*/ 4 h 27"/>
                    <a:gd name="T28" fmla="*/ 1 w 9"/>
                    <a:gd name="T29" fmla="*/ 4 h 27"/>
                    <a:gd name="T30" fmla="*/ 1 w 9"/>
                    <a:gd name="T31" fmla="*/ 17 h 27"/>
                    <a:gd name="T32" fmla="*/ 2 w 9"/>
                    <a:gd name="T33" fmla="*/ 17 h 27"/>
                    <a:gd name="T34" fmla="*/ 3 w 9"/>
                    <a:gd name="T35" fmla="*/ 3 h 27"/>
                    <a:gd name="T36" fmla="*/ 2 w 9"/>
                    <a:gd name="T37" fmla="*/ 3 h 27"/>
                    <a:gd name="T38" fmla="*/ 2 w 9"/>
                    <a:gd name="T39" fmla="*/ 21 h 27"/>
                    <a:gd name="T40" fmla="*/ 4 w 9"/>
                    <a:gd name="T41" fmla="*/ 21 h 27"/>
                    <a:gd name="T42" fmla="*/ 6 w 9"/>
                    <a:gd name="T43" fmla="*/ 4 h 27"/>
                    <a:gd name="T44" fmla="*/ 4 w 9"/>
                    <a:gd name="T45" fmla="*/ 4 h 27"/>
                    <a:gd name="T46" fmla="*/ 3 w 9"/>
                    <a:gd name="T47" fmla="*/ 22 h 27"/>
                    <a:gd name="T48" fmla="*/ 5 w 9"/>
                    <a:gd name="T49" fmla="*/ 22 h 27"/>
                    <a:gd name="T50" fmla="*/ 9 w 9"/>
                    <a:gd name="T51" fmla="*/ 1 h 27"/>
                    <a:gd name="T52" fmla="*/ 8 w 9"/>
                    <a:gd name="T53" fmla="*/ 0 h 27"/>
                    <a:gd name="T54" fmla="*/ 5 w 9"/>
                    <a:gd name="T55" fmla="*/ 26 h 27"/>
                    <a:gd name="T56" fmla="*/ 6 w 9"/>
                    <a:gd name="T5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" h="27">
                      <a:moveTo>
                        <a:pt x="6" y="26"/>
                      </a:moveTo>
                      <a:cubicBezTo>
                        <a:pt x="3" y="17"/>
                        <a:pt x="6" y="9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1" y="5"/>
                        <a:pt x="2" y="15"/>
                        <a:pt x="3" y="22"/>
                      </a:cubicBezTo>
                      <a:cubicBezTo>
                        <a:pt x="3" y="23"/>
                        <a:pt x="5" y="23"/>
                        <a:pt x="5" y="22"/>
                      </a:cubicBezTo>
                      <a:cubicBezTo>
                        <a:pt x="4" y="16"/>
                        <a:pt x="4" y="10"/>
                        <a:pt x="6" y="4"/>
                      </a:cubicBezTo>
                      <a:cubicBezTo>
                        <a:pt x="5" y="4"/>
                        <a:pt x="5" y="4"/>
                        <a:pt x="4" y="4"/>
                      </a:cubicBezTo>
                      <a:cubicBezTo>
                        <a:pt x="3" y="10"/>
                        <a:pt x="1" y="15"/>
                        <a:pt x="2" y="21"/>
                      </a:cubicBezTo>
                      <a:cubicBezTo>
                        <a:pt x="2" y="22"/>
                        <a:pt x="4" y="22"/>
                        <a:pt x="4" y="21"/>
                      </a:cubicBezTo>
                      <a:cubicBezTo>
                        <a:pt x="4" y="15"/>
                        <a:pt x="4" y="9"/>
                        <a:pt x="3" y="3"/>
                      </a:cubicBezTo>
                      <a:cubicBezTo>
                        <a:pt x="3" y="2"/>
                        <a:pt x="2" y="2"/>
                        <a:pt x="2" y="3"/>
                      </a:cubicBezTo>
                      <a:cubicBezTo>
                        <a:pt x="1" y="7"/>
                        <a:pt x="0" y="12"/>
                        <a:pt x="1" y="17"/>
                      </a:cubicBezTo>
                      <a:cubicBezTo>
                        <a:pt x="1" y="18"/>
                        <a:pt x="2" y="18"/>
                        <a:pt x="2" y="17"/>
                      </a:cubicBezTo>
                      <a:cubicBezTo>
                        <a:pt x="2" y="13"/>
                        <a:pt x="2" y="8"/>
                        <a:pt x="2" y="4"/>
                      </a:cubicBezTo>
                      <a:cubicBezTo>
                        <a:pt x="2" y="3"/>
                        <a:pt x="1" y="3"/>
                        <a:pt x="1" y="4"/>
                      </a:cubicBezTo>
                      <a:cubicBezTo>
                        <a:pt x="1" y="8"/>
                        <a:pt x="1" y="13"/>
                        <a:pt x="1" y="17"/>
                      </a:cubicBezTo>
                      <a:cubicBezTo>
                        <a:pt x="1" y="17"/>
                        <a:pt x="1" y="17"/>
                        <a:pt x="2" y="17"/>
                      </a:cubicBezTo>
                      <a:cubicBezTo>
                        <a:pt x="2" y="12"/>
                        <a:pt x="2" y="8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3" y="9"/>
                        <a:pt x="3" y="15"/>
                        <a:pt x="2" y="21"/>
                      </a:cubicBezTo>
                      <a:cubicBezTo>
                        <a:pt x="3" y="21"/>
                        <a:pt x="3" y="21"/>
                        <a:pt x="4" y="21"/>
                      </a:cubicBezTo>
                      <a:cubicBezTo>
                        <a:pt x="3" y="15"/>
                        <a:pt x="4" y="10"/>
                        <a:pt x="6" y="4"/>
                      </a:cubicBezTo>
                      <a:cubicBezTo>
                        <a:pt x="6" y="4"/>
                        <a:pt x="4" y="3"/>
                        <a:pt x="4" y="4"/>
                      </a:cubicBezTo>
                      <a:cubicBezTo>
                        <a:pt x="2" y="10"/>
                        <a:pt x="2" y="16"/>
                        <a:pt x="3" y="22"/>
                      </a:cubicBezTo>
                      <a:cubicBezTo>
                        <a:pt x="4" y="22"/>
                        <a:pt x="4" y="22"/>
                        <a:pt x="5" y="22"/>
                      </a:cubicBezTo>
                      <a:cubicBezTo>
                        <a:pt x="3" y="15"/>
                        <a:pt x="3" y="6"/>
                        <a:pt x="9" y="1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4" y="9"/>
                        <a:pt x="1" y="17"/>
                        <a:pt x="5" y="26"/>
                      </a:cubicBezTo>
                      <a:cubicBezTo>
                        <a:pt x="5" y="27"/>
                        <a:pt x="7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57"/>
                <p:cNvSpPr/>
                <p:nvPr/>
              </p:nvSpPr>
              <p:spPr bwMode="auto">
                <a:xfrm>
                  <a:off x="895350" y="2493963"/>
                  <a:ext cx="11113" cy="19050"/>
                </a:xfrm>
                <a:custGeom>
                  <a:avLst/>
                  <a:gdLst>
                    <a:gd name="T0" fmla="*/ 6 w 11"/>
                    <a:gd name="T1" fmla="*/ 3 h 17"/>
                    <a:gd name="T2" fmla="*/ 7 w 11"/>
                    <a:gd name="T3" fmla="*/ 2 h 17"/>
                    <a:gd name="T4" fmla="*/ 6 w 11"/>
                    <a:gd name="T5" fmla="*/ 1 h 17"/>
                    <a:gd name="T6" fmla="*/ 1 w 11"/>
                    <a:gd name="T7" fmla="*/ 14 h 17"/>
                    <a:gd name="T8" fmla="*/ 2 w 11"/>
                    <a:gd name="T9" fmla="*/ 15 h 17"/>
                    <a:gd name="T10" fmla="*/ 9 w 11"/>
                    <a:gd name="T11" fmla="*/ 4 h 17"/>
                    <a:gd name="T12" fmla="*/ 8 w 11"/>
                    <a:gd name="T13" fmla="*/ 4 h 17"/>
                    <a:gd name="T14" fmla="*/ 5 w 11"/>
                    <a:gd name="T15" fmla="*/ 12 h 17"/>
                    <a:gd name="T16" fmla="*/ 6 w 11"/>
                    <a:gd name="T17" fmla="*/ 12 h 17"/>
                    <a:gd name="T18" fmla="*/ 9 w 11"/>
                    <a:gd name="T19" fmla="*/ 5 h 17"/>
                    <a:gd name="T20" fmla="*/ 8 w 11"/>
                    <a:gd name="T21" fmla="*/ 5 h 17"/>
                    <a:gd name="T22" fmla="*/ 6 w 11"/>
                    <a:gd name="T23" fmla="*/ 15 h 17"/>
                    <a:gd name="T24" fmla="*/ 7 w 11"/>
                    <a:gd name="T25" fmla="*/ 16 h 17"/>
                    <a:gd name="T26" fmla="*/ 11 w 11"/>
                    <a:gd name="T27" fmla="*/ 7 h 17"/>
                    <a:gd name="T28" fmla="*/ 10 w 11"/>
                    <a:gd name="T29" fmla="*/ 6 h 17"/>
                    <a:gd name="T30" fmla="*/ 6 w 11"/>
                    <a:gd name="T31" fmla="*/ 15 h 17"/>
                    <a:gd name="T32" fmla="*/ 7 w 11"/>
                    <a:gd name="T33" fmla="*/ 16 h 17"/>
                    <a:gd name="T34" fmla="*/ 10 w 11"/>
                    <a:gd name="T35" fmla="*/ 5 h 17"/>
                    <a:gd name="T36" fmla="*/ 8 w 11"/>
                    <a:gd name="T37" fmla="*/ 4 h 17"/>
                    <a:gd name="T38" fmla="*/ 5 w 11"/>
                    <a:gd name="T39" fmla="*/ 12 h 17"/>
                    <a:gd name="T40" fmla="*/ 6 w 11"/>
                    <a:gd name="T41" fmla="*/ 12 h 17"/>
                    <a:gd name="T42" fmla="*/ 9 w 11"/>
                    <a:gd name="T43" fmla="*/ 4 h 17"/>
                    <a:gd name="T44" fmla="*/ 8 w 11"/>
                    <a:gd name="T45" fmla="*/ 3 h 17"/>
                    <a:gd name="T46" fmla="*/ 1 w 11"/>
                    <a:gd name="T47" fmla="*/ 14 h 17"/>
                    <a:gd name="T48" fmla="*/ 2 w 11"/>
                    <a:gd name="T49" fmla="*/ 15 h 17"/>
                    <a:gd name="T50" fmla="*/ 8 w 11"/>
                    <a:gd name="T51" fmla="*/ 1 h 17"/>
                    <a:gd name="T52" fmla="*/ 7 w 11"/>
                    <a:gd name="T53" fmla="*/ 0 h 17"/>
                    <a:gd name="T54" fmla="*/ 5 w 11"/>
                    <a:gd name="T55" fmla="*/ 3 h 17"/>
                    <a:gd name="T56" fmla="*/ 6 w 11"/>
                    <a:gd name="T57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" h="17">
                      <a:moveTo>
                        <a:pt x="6" y="3"/>
                      </a:moveTo>
                      <a:cubicBezTo>
                        <a:pt x="7" y="3"/>
                        <a:pt x="7" y="2"/>
                        <a:pt x="7" y="2"/>
                      </a:cubicBezTo>
                      <a:cubicBezTo>
                        <a:pt x="7" y="1"/>
                        <a:pt x="7" y="1"/>
                        <a:pt x="6" y="1"/>
                      </a:cubicBezTo>
                      <a:cubicBezTo>
                        <a:pt x="5" y="5"/>
                        <a:pt x="2" y="10"/>
                        <a:pt x="1" y="14"/>
                      </a:cubicBezTo>
                      <a:cubicBezTo>
                        <a:pt x="0" y="15"/>
                        <a:pt x="2" y="16"/>
                        <a:pt x="2" y="15"/>
                      </a:cubicBezTo>
                      <a:cubicBezTo>
                        <a:pt x="4" y="11"/>
                        <a:pt x="5" y="7"/>
                        <a:pt x="9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7"/>
                        <a:pt x="7" y="9"/>
                        <a:pt x="5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0"/>
                        <a:pt x="8" y="7"/>
                        <a:pt x="9" y="5"/>
                      </a:cubicBezTo>
                      <a:cubicBezTo>
                        <a:pt x="9" y="5"/>
                        <a:pt x="9" y="5"/>
                        <a:pt x="8" y="5"/>
                      </a:cubicBezTo>
                      <a:cubicBezTo>
                        <a:pt x="8" y="8"/>
                        <a:pt x="7" y="12"/>
                        <a:pt x="6" y="15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8" y="13"/>
                        <a:pt x="9" y="10"/>
                        <a:pt x="11" y="7"/>
                      </a:cubicBezTo>
                      <a:cubicBezTo>
                        <a:pt x="11" y="6"/>
                        <a:pt x="10" y="5"/>
                        <a:pt x="10" y="6"/>
                      </a:cubicBezTo>
                      <a:cubicBezTo>
                        <a:pt x="8" y="9"/>
                        <a:pt x="7" y="12"/>
                        <a:pt x="6" y="15"/>
                      </a:cubicBezTo>
                      <a:cubicBezTo>
                        <a:pt x="6" y="16"/>
                        <a:pt x="7" y="17"/>
                        <a:pt x="7" y="16"/>
                      </a:cubicBezTo>
                      <a:cubicBezTo>
                        <a:pt x="9" y="12"/>
                        <a:pt x="10" y="9"/>
                        <a:pt x="10" y="5"/>
                      </a:cubicBezTo>
                      <a:cubicBezTo>
                        <a:pt x="9" y="4"/>
                        <a:pt x="9" y="4"/>
                        <a:pt x="8" y="4"/>
                      </a:cubicBezTo>
                      <a:cubicBezTo>
                        <a:pt x="6" y="7"/>
                        <a:pt x="6" y="9"/>
                        <a:pt x="5" y="12"/>
                      </a:cubicBezTo>
                      <a:cubicBezTo>
                        <a:pt x="5" y="13"/>
                        <a:pt x="6" y="13"/>
                        <a:pt x="6" y="12"/>
                      </a:cubicBezTo>
                      <a:cubicBezTo>
                        <a:pt x="8" y="10"/>
                        <a:pt x="9" y="7"/>
                        <a:pt x="9" y="4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4" y="6"/>
                        <a:pt x="3" y="10"/>
                        <a:pt x="1" y="14"/>
                      </a:cubicBezTo>
                      <a:cubicBezTo>
                        <a:pt x="1" y="14"/>
                        <a:pt x="2" y="15"/>
                        <a:pt x="2" y="15"/>
                      </a:cubicBezTo>
                      <a:cubicBezTo>
                        <a:pt x="4" y="10"/>
                        <a:pt x="6" y="6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4"/>
                        <a:pt x="6" y="4"/>
                        <a:pt x="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58"/>
                <p:cNvSpPr/>
                <p:nvPr/>
              </p:nvSpPr>
              <p:spPr bwMode="auto">
                <a:xfrm>
                  <a:off x="903288" y="2497138"/>
                  <a:ext cx="4763" cy="14288"/>
                </a:xfrm>
                <a:custGeom>
                  <a:avLst/>
                  <a:gdLst>
                    <a:gd name="T0" fmla="*/ 3 w 5"/>
                    <a:gd name="T1" fmla="*/ 1 h 13"/>
                    <a:gd name="T2" fmla="*/ 0 w 5"/>
                    <a:gd name="T3" fmla="*/ 11 h 13"/>
                    <a:gd name="T4" fmla="*/ 2 w 5"/>
                    <a:gd name="T5" fmla="*/ 12 h 13"/>
                    <a:gd name="T6" fmla="*/ 2 w 5"/>
                    <a:gd name="T7" fmla="*/ 8 h 13"/>
                    <a:gd name="T8" fmla="*/ 1 w 5"/>
                    <a:gd name="T9" fmla="*/ 7 h 13"/>
                    <a:gd name="T10" fmla="*/ 0 w 5"/>
                    <a:gd name="T11" fmla="*/ 12 h 13"/>
                    <a:gd name="T12" fmla="*/ 2 w 5"/>
                    <a:gd name="T13" fmla="*/ 12 h 13"/>
                    <a:gd name="T14" fmla="*/ 5 w 5"/>
                    <a:gd name="T15" fmla="*/ 1 h 13"/>
                    <a:gd name="T16" fmla="*/ 3 w 5"/>
                    <a:gd name="T17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3">
                      <a:moveTo>
                        <a:pt x="3" y="1"/>
                      </a:moveTo>
                      <a:cubicBezTo>
                        <a:pt x="4" y="4"/>
                        <a:pt x="2" y="8"/>
                        <a:pt x="0" y="11"/>
                      </a:cubicBezTo>
                      <a:cubicBezTo>
                        <a:pt x="1" y="12"/>
                        <a:pt x="1" y="12"/>
                        <a:pt x="2" y="12"/>
                      </a:cubicBezTo>
                      <a:cubicBezTo>
                        <a:pt x="2" y="10"/>
                        <a:pt x="2" y="9"/>
                        <a:pt x="2" y="8"/>
                      </a:cubicBezTo>
                      <a:cubicBezTo>
                        <a:pt x="2" y="7"/>
                        <a:pt x="1" y="6"/>
                        <a:pt x="1" y="7"/>
                      </a:cubicBezTo>
                      <a:cubicBezTo>
                        <a:pt x="1" y="9"/>
                        <a:pt x="0" y="10"/>
                        <a:pt x="0" y="12"/>
                      </a:cubicBezTo>
                      <a:cubicBezTo>
                        <a:pt x="0" y="12"/>
                        <a:pt x="1" y="13"/>
                        <a:pt x="2" y="12"/>
                      </a:cubicBezTo>
                      <a:cubicBezTo>
                        <a:pt x="3" y="8"/>
                        <a:pt x="5" y="5"/>
                        <a:pt x="5" y="1"/>
                      </a:cubicBezTo>
                      <a:cubicBezTo>
                        <a:pt x="5" y="0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59"/>
                <p:cNvSpPr/>
                <p:nvPr/>
              </p:nvSpPr>
              <p:spPr bwMode="auto">
                <a:xfrm>
                  <a:off x="904875" y="2497138"/>
                  <a:ext cx="3175" cy="15875"/>
                </a:xfrm>
                <a:custGeom>
                  <a:avLst/>
                  <a:gdLst>
                    <a:gd name="T0" fmla="*/ 2 w 4"/>
                    <a:gd name="T1" fmla="*/ 1 h 15"/>
                    <a:gd name="T2" fmla="*/ 1 w 4"/>
                    <a:gd name="T3" fmla="*/ 14 h 15"/>
                    <a:gd name="T4" fmla="*/ 2 w 4"/>
                    <a:gd name="T5" fmla="*/ 14 h 15"/>
                    <a:gd name="T6" fmla="*/ 3 w 4"/>
                    <a:gd name="T7" fmla="*/ 10 h 15"/>
                    <a:gd name="T8" fmla="*/ 2 w 4"/>
                    <a:gd name="T9" fmla="*/ 9 h 15"/>
                    <a:gd name="T10" fmla="*/ 1 w 4"/>
                    <a:gd name="T11" fmla="*/ 14 h 15"/>
                    <a:gd name="T12" fmla="*/ 2 w 4"/>
                    <a:gd name="T13" fmla="*/ 14 h 15"/>
                    <a:gd name="T14" fmla="*/ 4 w 4"/>
                    <a:gd name="T15" fmla="*/ 1 h 15"/>
                    <a:gd name="T16" fmla="*/ 2 w 4"/>
                    <a:gd name="T17" fmla="*/ 1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5">
                      <a:moveTo>
                        <a:pt x="2" y="1"/>
                      </a:moveTo>
                      <a:cubicBezTo>
                        <a:pt x="2" y="5"/>
                        <a:pt x="2" y="10"/>
                        <a:pt x="1" y="14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2" y="13"/>
                        <a:pt x="3" y="11"/>
                        <a:pt x="3" y="10"/>
                      </a:cubicBezTo>
                      <a:cubicBezTo>
                        <a:pt x="3" y="9"/>
                        <a:pt x="2" y="9"/>
                        <a:pt x="2" y="9"/>
                      </a:cubicBezTo>
                      <a:cubicBezTo>
                        <a:pt x="1" y="11"/>
                        <a:pt x="1" y="12"/>
                        <a:pt x="1" y="14"/>
                      </a:cubicBezTo>
                      <a:cubicBezTo>
                        <a:pt x="0" y="15"/>
                        <a:pt x="2" y="15"/>
                        <a:pt x="2" y="14"/>
                      </a:cubicBezTo>
                      <a:cubicBezTo>
                        <a:pt x="3" y="10"/>
                        <a:pt x="4" y="5"/>
                        <a:pt x="4" y="1"/>
                      </a:cubicBezTo>
                      <a:cubicBezTo>
                        <a:pt x="4" y="0"/>
                        <a:pt x="2" y="0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160"/>
                <p:cNvSpPr/>
                <p:nvPr/>
              </p:nvSpPr>
              <p:spPr bwMode="auto">
                <a:xfrm>
                  <a:off x="906463" y="2497138"/>
                  <a:ext cx="4763" cy="14288"/>
                </a:xfrm>
                <a:custGeom>
                  <a:avLst/>
                  <a:gdLst>
                    <a:gd name="T0" fmla="*/ 1 w 5"/>
                    <a:gd name="T1" fmla="*/ 1 h 14"/>
                    <a:gd name="T2" fmla="*/ 2 w 5"/>
                    <a:gd name="T3" fmla="*/ 13 h 14"/>
                    <a:gd name="T4" fmla="*/ 3 w 5"/>
                    <a:gd name="T5" fmla="*/ 14 h 14"/>
                    <a:gd name="T6" fmla="*/ 5 w 5"/>
                    <a:gd name="T7" fmla="*/ 5 h 14"/>
                    <a:gd name="T8" fmla="*/ 4 w 5"/>
                    <a:gd name="T9" fmla="*/ 5 h 14"/>
                    <a:gd name="T10" fmla="*/ 2 w 5"/>
                    <a:gd name="T11" fmla="*/ 13 h 14"/>
                    <a:gd name="T12" fmla="*/ 3 w 5"/>
                    <a:gd name="T13" fmla="*/ 13 h 14"/>
                    <a:gd name="T14" fmla="*/ 2 w 5"/>
                    <a:gd name="T15" fmla="*/ 0 h 14"/>
                    <a:gd name="T16" fmla="*/ 1 w 5"/>
                    <a:gd name="T17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14">
                      <a:moveTo>
                        <a:pt x="1" y="1"/>
                      </a:moveTo>
                      <a:cubicBezTo>
                        <a:pt x="3" y="5"/>
                        <a:pt x="2" y="9"/>
                        <a:pt x="2" y="13"/>
                      </a:cubicBezTo>
                      <a:cubicBezTo>
                        <a:pt x="2" y="14"/>
                        <a:pt x="3" y="14"/>
                        <a:pt x="3" y="14"/>
                      </a:cubicBezTo>
                      <a:cubicBezTo>
                        <a:pt x="4" y="11"/>
                        <a:pt x="4" y="8"/>
                        <a:pt x="5" y="5"/>
                      </a:cubicBezTo>
                      <a:cubicBezTo>
                        <a:pt x="5" y="5"/>
                        <a:pt x="4" y="4"/>
                        <a:pt x="4" y="5"/>
                      </a:cubicBezTo>
                      <a:cubicBezTo>
                        <a:pt x="3" y="8"/>
                        <a:pt x="2" y="10"/>
                        <a:pt x="2" y="13"/>
                      </a:cubicBezTo>
                      <a:cubicBezTo>
                        <a:pt x="2" y="13"/>
                        <a:pt x="3" y="13"/>
                        <a:pt x="3" y="13"/>
                      </a:cubicBezTo>
                      <a:cubicBezTo>
                        <a:pt x="4" y="9"/>
                        <a:pt x="5" y="4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161"/>
                <p:cNvSpPr/>
                <p:nvPr/>
              </p:nvSpPr>
              <p:spPr bwMode="auto">
                <a:xfrm>
                  <a:off x="911225" y="2478088"/>
                  <a:ext cx="28575" cy="49213"/>
                </a:xfrm>
                <a:custGeom>
                  <a:avLst/>
                  <a:gdLst>
                    <a:gd name="T0" fmla="*/ 3 w 28"/>
                    <a:gd name="T1" fmla="*/ 28 h 46"/>
                    <a:gd name="T2" fmla="*/ 6 w 28"/>
                    <a:gd name="T3" fmla="*/ 20 h 46"/>
                    <a:gd name="T4" fmla="*/ 10 w 28"/>
                    <a:gd name="T5" fmla="*/ 20 h 46"/>
                    <a:gd name="T6" fmla="*/ 11 w 28"/>
                    <a:gd name="T7" fmla="*/ 23 h 46"/>
                    <a:gd name="T8" fmla="*/ 15 w 28"/>
                    <a:gd name="T9" fmla="*/ 13 h 46"/>
                    <a:gd name="T10" fmla="*/ 17 w 28"/>
                    <a:gd name="T11" fmla="*/ 13 h 46"/>
                    <a:gd name="T12" fmla="*/ 18 w 28"/>
                    <a:gd name="T13" fmla="*/ 9 h 46"/>
                    <a:gd name="T14" fmla="*/ 18 w 28"/>
                    <a:gd name="T15" fmla="*/ 14 h 46"/>
                    <a:gd name="T16" fmla="*/ 19 w 28"/>
                    <a:gd name="T17" fmla="*/ 10 h 46"/>
                    <a:gd name="T18" fmla="*/ 20 w 28"/>
                    <a:gd name="T19" fmla="*/ 6 h 46"/>
                    <a:gd name="T20" fmla="*/ 22 w 28"/>
                    <a:gd name="T21" fmla="*/ 8 h 46"/>
                    <a:gd name="T22" fmla="*/ 22 w 28"/>
                    <a:gd name="T23" fmla="*/ 18 h 46"/>
                    <a:gd name="T24" fmla="*/ 23 w 28"/>
                    <a:gd name="T25" fmla="*/ 12 h 46"/>
                    <a:gd name="T26" fmla="*/ 24 w 28"/>
                    <a:gd name="T27" fmla="*/ 10 h 46"/>
                    <a:gd name="T28" fmla="*/ 25 w 28"/>
                    <a:gd name="T29" fmla="*/ 22 h 46"/>
                    <a:gd name="T30" fmla="*/ 24 w 28"/>
                    <a:gd name="T31" fmla="*/ 25 h 46"/>
                    <a:gd name="T32" fmla="*/ 20 w 28"/>
                    <a:gd name="T33" fmla="*/ 36 h 46"/>
                    <a:gd name="T34" fmla="*/ 23 w 28"/>
                    <a:gd name="T35" fmla="*/ 27 h 46"/>
                    <a:gd name="T36" fmla="*/ 23 w 28"/>
                    <a:gd name="T37" fmla="*/ 28 h 46"/>
                    <a:gd name="T38" fmla="*/ 20 w 28"/>
                    <a:gd name="T39" fmla="*/ 38 h 46"/>
                    <a:gd name="T40" fmla="*/ 20 w 28"/>
                    <a:gd name="T41" fmla="*/ 34 h 46"/>
                    <a:gd name="T42" fmla="*/ 16 w 28"/>
                    <a:gd name="T43" fmla="*/ 25 h 46"/>
                    <a:gd name="T44" fmla="*/ 15 w 28"/>
                    <a:gd name="T45" fmla="*/ 35 h 46"/>
                    <a:gd name="T46" fmla="*/ 11 w 28"/>
                    <a:gd name="T47" fmla="*/ 27 h 46"/>
                    <a:gd name="T48" fmla="*/ 11 w 28"/>
                    <a:gd name="T49" fmla="*/ 29 h 46"/>
                    <a:gd name="T50" fmla="*/ 10 w 28"/>
                    <a:gd name="T51" fmla="*/ 30 h 46"/>
                    <a:gd name="T52" fmla="*/ 11 w 28"/>
                    <a:gd name="T53" fmla="*/ 30 h 46"/>
                    <a:gd name="T54" fmla="*/ 15 w 28"/>
                    <a:gd name="T55" fmla="*/ 31 h 46"/>
                    <a:gd name="T56" fmla="*/ 17 w 28"/>
                    <a:gd name="T57" fmla="*/ 28 h 46"/>
                    <a:gd name="T58" fmla="*/ 18 w 28"/>
                    <a:gd name="T59" fmla="*/ 23 h 46"/>
                    <a:gd name="T60" fmla="*/ 18 w 28"/>
                    <a:gd name="T61" fmla="*/ 32 h 46"/>
                    <a:gd name="T62" fmla="*/ 19 w 28"/>
                    <a:gd name="T63" fmla="*/ 38 h 46"/>
                    <a:gd name="T64" fmla="*/ 21 w 28"/>
                    <a:gd name="T65" fmla="*/ 34 h 46"/>
                    <a:gd name="T66" fmla="*/ 19 w 28"/>
                    <a:gd name="T67" fmla="*/ 41 h 46"/>
                    <a:gd name="T68" fmla="*/ 21 w 28"/>
                    <a:gd name="T69" fmla="*/ 43 h 46"/>
                    <a:gd name="T70" fmla="*/ 22 w 28"/>
                    <a:gd name="T71" fmla="*/ 36 h 46"/>
                    <a:gd name="T72" fmla="*/ 22 w 28"/>
                    <a:gd name="T73" fmla="*/ 36 h 46"/>
                    <a:gd name="T74" fmla="*/ 23 w 28"/>
                    <a:gd name="T75" fmla="*/ 32 h 46"/>
                    <a:gd name="T76" fmla="*/ 25 w 28"/>
                    <a:gd name="T77" fmla="*/ 25 h 46"/>
                    <a:gd name="T78" fmla="*/ 25 w 28"/>
                    <a:gd name="T79" fmla="*/ 12 h 46"/>
                    <a:gd name="T80" fmla="*/ 22 w 28"/>
                    <a:gd name="T81" fmla="*/ 27 h 46"/>
                    <a:gd name="T82" fmla="*/ 22 w 28"/>
                    <a:gd name="T83" fmla="*/ 27 h 46"/>
                    <a:gd name="T84" fmla="*/ 20 w 28"/>
                    <a:gd name="T85" fmla="*/ 28 h 46"/>
                    <a:gd name="T86" fmla="*/ 20 w 28"/>
                    <a:gd name="T87" fmla="*/ 26 h 46"/>
                    <a:gd name="T88" fmla="*/ 19 w 28"/>
                    <a:gd name="T89" fmla="*/ 26 h 46"/>
                    <a:gd name="T90" fmla="*/ 18 w 28"/>
                    <a:gd name="T91" fmla="*/ 25 h 46"/>
                    <a:gd name="T92" fmla="*/ 18 w 28"/>
                    <a:gd name="T93" fmla="*/ 25 h 46"/>
                    <a:gd name="T94" fmla="*/ 15 w 28"/>
                    <a:gd name="T95" fmla="*/ 26 h 46"/>
                    <a:gd name="T96" fmla="*/ 14 w 28"/>
                    <a:gd name="T97" fmla="*/ 26 h 46"/>
                    <a:gd name="T98" fmla="*/ 14 w 28"/>
                    <a:gd name="T99" fmla="*/ 25 h 46"/>
                    <a:gd name="T100" fmla="*/ 13 w 28"/>
                    <a:gd name="T101" fmla="*/ 26 h 46"/>
                    <a:gd name="T102" fmla="*/ 12 w 28"/>
                    <a:gd name="T103" fmla="*/ 27 h 46"/>
                    <a:gd name="T104" fmla="*/ 11 w 28"/>
                    <a:gd name="T105" fmla="*/ 25 h 46"/>
                    <a:gd name="T106" fmla="*/ 9 w 28"/>
                    <a:gd name="T107" fmla="*/ 26 h 46"/>
                    <a:gd name="T108" fmla="*/ 8 w 28"/>
                    <a:gd name="T109" fmla="*/ 27 h 46"/>
                    <a:gd name="T110" fmla="*/ 7 w 28"/>
                    <a:gd name="T111" fmla="*/ 29 h 46"/>
                    <a:gd name="T112" fmla="*/ 5 w 28"/>
                    <a:gd name="T113" fmla="*/ 28 h 46"/>
                    <a:gd name="T114" fmla="*/ 3 w 28"/>
                    <a:gd name="T115" fmla="*/ 28 h 46"/>
                    <a:gd name="T116" fmla="*/ 1 w 28"/>
                    <a:gd name="T117" fmla="*/ 29 h 46"/>
                    <a:gd name="T118" fmla="*/ 1 w 28"/>
                    <a:gd name="T119" fmla="*/ 30 h 46"/>
                    <a:gd name="T120" fmla="*/ 0 w 28"/>
                    <a:gd name="T121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8" h="46">
                      <a:moveTo>
                        <a:pt x="3" y="15"/>
                      </a:moveTo>
                      <a:cubicBezTo>
                        <a:pt x="3" y="19"/>
                        <a:pt x="0" y="35"/>
                        <a:pt x="2" y="23"/>
                      </a:cubicBezTo>
                      <a:cubicBezTo>
                        <a:pt x="2" y="24"/>
                        <a:pt x="2" y="24"/>
                        <a:pt x="2" y="25"/>
                      </a:cubicBezTo>
                      <a:cubicBezTo>
                        <a:pt x="1" y="27"/>
                        <a:pt x="1" y="28"/>
                        <a:pt x="3" y="28"/>
                      </a:cubicBezTo>
                      <a:cubicBezTo>
                        <a:pt x="3" y="27"/>
                        <a:pt x="4" y="18"/>
                        <a:pt x="3" y="24"/>
                      </a:cubicBezTo>
                      <a:cubicBezTo>
                        <a:pt x="1" y="34"/>
                        <a:pt x="4" y="13"/>
                        <a:pt x="4" y="21"/>
                      </a:cubicBezTo>
                      <a:cubicBezTo>
                        <a:pt x="4" y="24"/>
                        <a:pt x="4" y="31"/>
                        <a:pt x="5" y="22"/>
                      </a:cubicBezTo>
                      <a:cubicBezTo>
                        <a:pt x="5" y="21"/>
                        <a:pt x="6" y="14"/>
                        <a:pt x="6" y="20"/>
                      </a:cubicBezTo>
                      <a:cubicBezTo>
                        <a:pt x="6" y="32"/>
                        <a:pt x="7" y="21"/>
                        <a:pt x="8" y="17"/>
                      </a:cubicBezTo>
                      <a:cubicBezTo>
                        <a:pt x="7" y="19"/>
                        <a:pt x="7" y="21"/>
                        <a:pt x="7" y="23"/>
                      </a:cubicBezTo>
                      <a:cubicBezTo>
                        <a:pt x="7" y="25"/>
                        <a:pt x="8" y="28"/>
                        <a:pt x="8" y="24"/>
                      </a:cubicBezTo>
                      <a:cubicBezTo>
                        <a:pt x="8" y="25"/>
                        <a:pt x="10" y="12"/>
                        <a:pt x="10" y="20"/>
                      </a:cubicBezTo>
                      <a:cubicBezTo>
                        <a:pt x="10" y="25"/>
                        <a:pt x="8" y="27"/>
                        <a:pt x="10" y="19"/>
                      </a:cubicBezTo>
                      <a:cubicBezTo>
                        <a:pt x="13" y="8"/>
                        <a:pt x="9" y="35"/>
                        <a:pt x="11" y="19"/>
                      </a:cubicBezTo>
                      <a:cubicBezTo>
                        <a:pt x="11" y="18"/>
                        <a:pt x="12" y="17"/>
                        <a:pt x="12" y="15"/>
                      </a:cubicBezTo>
                      <a:cubicBezTo>
                        <a:pt x="12" y="18"/>
                        <a:pt x="12" y="20"/>
                        <a:pt x="11" y="23"/>
                      </a:cubicBezTo>
                      <a:cubicBezTo>
                        <a:pt x="12" y="23"/>
                        <a:pt x="12" y="23"/>
                        <a:pt x="13" y="23"/>
                      </a:cubicBezTo>
                      <a:cubicBezTo>
                        <a:pt x="13" y="20"/>
                        <a:pt x="13" y="18"/>
                        <a:pt x="14" y="15"/>
                      </a:cubicBezTo>
                      <a:cubicBezTo>
                        <a:pt x="14" y="14"/>
                        <a:pt x="12" y="24"/>
                        <a:pt x="13" y="22"/>
                      </a:cubicBezTo>
                      <a:cubicBezTo>
                        <a:pt x="12" y="30"/>
                        <a:pt x="15" y="14"/>
                        <a:pt x="15" y="13"/>
                      </a:cubicBezTo>
                      <a:cubicBezTo>
                        <a:pt x="15" y="16"/>
                        <a:pt x="14" y="20"/>
                        <a:pt x="14" y="23"/>
                      </a:cubicBezTo>
                      <a:cubicBezTo>
                        <a:pt x="14" y="22"/>
                        <a:pt x="15" y="16"/>
                        <a:pt x="15" y="14"/>
                      </a:cubicBezTo>
                      <a:cubicBezTo>
                        <a:pt x="17" y="6"/>
                        <a:pt x="15" y="17"/>
                        <a:pt x="15" y="19"/>
                      </a:cubicBezTo>
                      <a:cubicBezTo>
                        <a:pt x="14" y="28"/>
                        <a:pt x="17" y="11"/>
                        <a:pt x="17" y="13"/>
                      </a:cubicBezTo>
                      <a:cubicBezTo>
                        <a:pt x="16" y="15"/>
                        <a:pt x="15" y="21"/>
                        <a:pt x="15" y="23"/>
                      </a:cubicBezTo>
                      <a:cubicBezTo>
                        <a:pt x="14" y="28"/>
                        <a:pt x="17" y="14"/>
                        <a:pt x="16" y="17"/>
                      </a:cubicBezTo>
                      <a:cubicBezTo>
                        <a:pt x="17" y="15"/>
                        <a:pt x="17" y="12"/>
                        <a:pt x="18" y="10"/>
                      </a:cubicBezTo>
                      <a:cubicBezTo>
                        <a:pt x="19" y="4"/>
                        <a:pt x="18" y="9"/>
                        <a:pt x="18" y="9"/>
                      </a:cubicBezTo>
                      <a:cubicBezTo>
                        <a:pt x="18" y="12"/>
                        <a:pt x="17" y="16"/>
                        <a:pt x="16" y="19"/>
                      </a:cubicBezTo>
                      <a:cubicBezTo>
                        <a:pt x="16" y="20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7" y="23"/>
                      </a:cubicBezTo>
                      <a:cubicBezTo>
                        <a:pt x="17" y="20"/>
                        <a:pt x="18" y="17"/>
                        <a:pt x="18" y="14"/>
                      </a:cubicBezTo>
                      <a:cubicBezTo>
                        <a:pt x="18" y="13"/>
                        <a:pt x="18" y="4"/>
                        <a:pt x="19" y="9"/>
                      </a:cubicBezTo>
                      <a:cubicBezTo>
                        <a:pt x="19" y="12"/>
                        <a:pt x="19" y="15"/>
                        <a:pt x="19" y="17"/>
                      </a:cubicBezTo>
                      <a:cubicBezTo>
                        <a:pt x="18" y="26"/>
                        <a:pt x="19" y="23"/>
                        <a:pt x="19" y="19"/>
                      </a:cubicBezTo>
                      <a:cubicBezTo>
                        <a:pt x="19" y="16"/>
                        <a:pt x="19" y="13"/>
                        <a:pt x="19" y="10"/>
                      </a:cubicBezTo>
                      <a:cubicBezTo>
                        <a:pt x="20" y="6"/>
                        <a:pt x="19" y="15"/>
                        <a:pt x="19" y="14"/>
                      </a:cubicBezTo>
                      <a:cubicBezTo>
                        <a:pt x="19" y="15"/>
                        <a:pt x="19" y="16"/>
                        <a:pt x="19" y="17"/>
                      </a:cubicBezTo>
                      <a:cubicBezTo>
                        <a:pt x="17" y="21"/>
                        <a:pt x="17" y="23"/>
                        <a:pt x="20" y="22"/>
                      </a:cubicBezTo>
                      <a:cubicBezTo>
                        <a:pt x="20" y="16"/>
                        <a:pt x="20" y="11"/>
                        <a:pt x="20" y="6"/>
                      </a:cubicBezTo>
                      <a:cubicBezTo>
                        <a:pt x="20" y="11"/>
                        <a:pt x="20" y="18"/>
                        <a:pt x="20" y="23"/>
                      </a:cubicBezTo>
                      <a:cubicBezTo>
                        <a:pt x="20" y="17"/>
                        <a:pt x="22" y="10"/>
                        <a:pt x="21" y="5"/>
                      </a:cubicBezTo>
                      <a:cubicBezTo>
                        <a:pt x="22" y="11"/>
                        <a:pt x="21" y="17"/>
                        <a:pt x="20" y="23"/>
                      </a:cubicBezTo>
                      <a:cubicBezTo>
                        <a:pt x="21" y="19"/>
                        <a:pt x="21" y="13"/>
                        <a:pt x="22" y="8"/>
                      </a:cubicBezTo>
                      <a:cubicBezTo>
                        <a:pt x="21" y="14"/>
                        <a:pt x="22" y="20"/>
                        <a:pt x="21" y="26"/>
                      </a:cubicBezTo>
                      <a:cubicBezTo>
                        <a:pt x="22" y="22"/>
                        <a:pt x="22" y="14"/>
                        <a:pt x="22" y="9"/>
                      </a:cubicBezTo>
                      <a:cubicBezTo>
                        <a:pt x="23" y="5"/>
                        <a:pt x="23" y="6"/>
                        <a:pt x="23" y="9"/>
                      </a:cubicBezTo>
                      <a:cubicBezTo>
                        <a:pt x="23" y="12"/>
                        <a:pt x="23" y="15"/>
                        <a:pt x="22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1" y="24"/>
                        <a:pt x="22" y="24"/>
                        <a:pt x="23" y="24"/>
                      </a:cubicBezTo>
                      <a:cubicBezTo>
                        <a:pt x="23" y="21"/>
                        <a:pt x="23" y="18"/>
                        <a:pt x="23" y="15"/>
                      </a:cubicBezTo>
                      <a:cubicBezTo>
                        <a:pt x="23" y="14"/>
                        <a:pt x="23" y="4"/>
                        <a:pt x="23" y="12"/>
                      </a:cubicBezTo>
                      <a:cubicBezTo>
                        <a:pt x="24" y="16"/>
                        <a:pt x="23" y="20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3" y="22"/>
                        <a:pt x="23" y="20"/>
                        <a:pt x="23" y="18"/>
                      </a:cubicBezTo>
                      <a:cubicBezTo>
                        <a:pt x="23" y="15"/>
                        <a:pt x="24" y="12"/>
                        <a:pt x="24" y="10"/>
                      </a:cubicBezTo>
                      <a:cubicBezTo>
                        <a:pt x="24" y="6"/>
                        <a:pt x="24" y="1"/>
                        <a:pt x="25" y="6"/>
                      </a:cubicBezTo>
                      <a:cubicBezTo>
                        <a:pt x="25" y="6"/>
                        <a:pt x="27" y="14"/>
                        <a:pt x="26" y="8"/>
                      </a:cubicBezTo>
                      <a:cubicBezTo>
                        <a:pt x="26" y="7"/>
                        <a:pt x="25" y="7"/>
                        <a:pt x="25" y="8"/>
                      </a:cubicBezTo>
                      <a:cubicBezTo>
                        <a:pt x="25" y="12"/>
                        <a:pt x="25" y="17"/>
                        <a:pt x="25" y="22"/>
                      </a:cubicBezTo>
                      <a:cubicBezTo>
                        <a:pt x="27" y="22"/>
                        <a:pt x="27" y="21"/>
                        <a:pt x="26" y="19"/>
                      </a:cubicBezTo>
                      <a:cubicBezTo>
                        <a:pt x="26" y="18"/>
                        <a:pt x="26" y="8"/>
                        <a:pt x="26" y="15"/>
                      </a:cubicBezTo>
                      <a:cubicBezTo>
                        <a:pt x="26" y="18"/>
                        <a:pt x="25" y="21"/>
                        <a:pt x="24" y="24"/>
                      </a:cubicBezTo>
                      <a:cubicBezTo>
                        <a:pt x="24" y="25"/>
                        <a:pt x="22" y="34"/>
                        <a:pt x="24" y="25"/>
                      </a:cubicBezTo>
                      <a:cubicBezTo>
                        <a:pt x="23" y="31"/>
                        <a:pt x="23" y="39"/>
                        <a:pt x="24" y="27"/>
                      </a:cubicBezTo>
                      <a:cubicBezTo>
                        <a:pt x="23" y="30"/>
                        <a:pt x="23" y="32"/>
                        <a:pt x="22" y="34"/>
                      </a:cubicBezTo>
                      <a:cubicBezTo>
                        <a:pt x="22" y="33"/>
                        <a:pt x="22" y="28"/>
                        <a:pt x="22" y="33"/>
                      </a:cubicBezTo>
                      <a:cubicBezTo>
                        <a:pt x="22" y="36"/>
                        <a:pt x="22" y="46"/>
                        <a:pt x="20" y="36"/>
                      </a:cubicBezTo>
                      <a:cubicBezTo>
                        <a:pt x="20" y="31"/>
                        <a:pt x="19" y="36"/>
                        <a:pt x="19" y="38"/>
                      </a:cubicBezTo>
                      <a:cubicBezTo>
                        <a:pt x="20" y="40"/>
                        <a:pt x="21" y="40"/>
                        <a:pt x="20" y="37"/>
                      </a:cubicBezTo>
                      <a:cubicBezTo>
                        <a:pt x="20" y="34"/>
                        <a:pt x="21" y="32"/>
                        <a:pt x="21" y="29"/>
                      </a:cubicBezTo>
                      <a:cubicBezTo>
                        <a:pt x="22" y="28"/>
                        <a:pt x="22" y="28"/>
                        <a:pt x="23" y="27"/>
                      </a:cubicBezTo>
                      <a:cubicBezTo>
                        <a:pt x="21" y="31"/>
                        <a:pt x="21" y="32"/>
                        <a:pt x="23" y="32"/>
                      </a:cubicBezTo>
                      <a:cubicBezTo>
                        <a:pt x="24" y="29"/>
                        <a:pt x="25" y="26"/>
                        <a:pt x="25" y="23"/>
                      </a:cubicBezTo>
                      <a:cubicBezTo>
                        <a:pt x="26" y="22"/>
                        <a:pt x="24" y="22"/>
                        <a:pt x="24" y="23"/>
                      </a:cubicBezTo>
                      <a:cubicBezTo>
                        <a:pt x="24" y="25"/>
                        <a:pt x="23" y="26"/>
                        <a:pt x="23" y="28"/>
                      </a:cubicBezTo>
                      <a:cubicBezTo>
                        <a:pt x="23" y="28"/>
                        <a:pt x="20" y="35"/>
                        <a:pt x="20" y="33"/>
                      </a:cubicBezTo>
                      <a:cubicBezTo>
                        <a:pt x="20" y="32"/>
                        <a:pt x="18" y="27"/>
                        <a:pt x="18" y="32"/>
                      </a:cubicBezTo>
                      <a:cubicBezTo>
                        <a:pt x="18" y="34"/>
                        <a:pt x="18" y="36"/>
                        <a:pt x="18" y="38"/>
                      </a:cubicBezTo>
                      <a:cubicBezTo>
                        <a:pt x="18" y="39"/>
                        <a:pt x="20" y="39"/>
                        <a:pt x="20" y="38"/>
                      </a:cubicBezTo>
                      <a:cubicBezTo>
                        <a:pt x="20" y="34"/>
                        <a:pt x="20" y="30"/>
                        <a:pt x="20" y="25"/>
                      </a:cubicBezTo>
                      <a:cubicBezTo>
                        <a:pt x="20" y="25"/>
                        <a:pt x="18" y="25"/>
                        <a:pt x="18" y="25"/>
                      </a:cubicBezTo>
                      <a:cubicBezTo>
                        <a:pt x="18" y="28"/>
                        <a:pt x="18" y="31"/>
                        <a:pt x="18" y="34"/>
                      </a:cubicBezTo>
                      <a:cubicBezTo>
                        <a:pt x="19" y="34"/>
                        <a:pt x="19" y="34"/>
                        <a:pt x="20" y="34"/>
                      </a:cubicBezTo>
                      <a:cubicBezTo>
                        <a:pt x="19" y="33"/>
                        <a:pt x="19" y="31"/>
                        <a:pt x="19" y="29"/>
                      </a:cubicBezTo>
                      <a:cubicBezTo>
                        <a:pt x="19" y="22"/>
                        <a:pt x="18" y="32"/>
                        <a:pt x="18" y="33"/>
                      </a:cubicBezTo>
                      <a:cubicBezTo>
                        <a:pt x="18" y="30"/>
                        <a:pt x="18" y="27"/>
                        <a:pt x="18" y="25"/>
                      </a:cubicBezTo>
                      <a:cubicBezTo>
                        <a:pt x="17" y="24"/>
                        <a:pt x="16" y="24"/>
                        <a:pt x="16" y="25"/>
                      </a:cubicBezTo>
                      <a:cubicBezTo>
                        <a:pt x="15" y="32"/>
                        <a:pt x="16" y="32"/>
                        <a:pt x="15" y="25"/>
                      </a:cubicBezTo>
                      <a:cubicBezTo>
                        <a:pt x="15" y="24"/>
                        <a:pt x="14" y="24"/>
                        <a:pt x="14" y="25"/>
                      </a:cubicBezTo>
                      <a:cubicBezTo>
                        <a:pt x="14" y="28"/>
                        <a:pt x="14" y="31"/>
                        <a:pt x="14" y="35"/>
                      </a:cubicBezTo>
                      <a:cubicBezTo>
                        <a:pt x="14" y="36"/>
                        <a:pt x="15" y="36"/>
                        <a:pt x="15" y="35"/>
                      </a:cubicBezTo>
                      <a:cubicBezTo>
                        <a:pt x="15" y="32"/>
                        <a:pt x="15" y="30"/>
                        <a:pt x="14" y="28"/>
                      </a:cubicBezTo>
                      <a:cubicBezTo>
                        <a:pt x="14" y="27"/>
                        <a:pt x="13" y="28"/>
                        <a:pt x="13" y="28"/>
                      </a:cubicBezTo>
                      <a:cubicBezTo>
                        <a:pt x="13" y="30"/>
                        <a:pt x="13" y="31"/>
                        <a:pt x="13" y="33"/>
                      </a:cubicBezTo>
                      <a:cubicBezTo>
                        <a:pt x="13" y="31"/>
                        <a:pt x="12" y="29"/>
                        <a:pt x="11" y="27"/>
                      </a:cubicBezTo>
                      <a:cubicBezTo>
                        <a:pt x="11" y="27"/>
                        <a:pt x="10" y="26"/>
                        <a:pt x="10" y="27"/>
                      </a:cubicBezTo>
                      <a:cubicBezTo>
                        <a:pt x="9" y="30"/>
                        <a:pt x="9" y="32"/>
                        <a:pt x="9" y="34"/>
                      </a:cubicBezTo>
                      <a:cubicBezTo>
                        <a:pt x="9" y="35"/>
                        <a:pt x="11" y="35"/>
                        <a:pt x="11" y="34"/>
                      </a:cubicBezTo>
                      <a:cubicBezTo>
                        <a:pt x="11" y="32"/>
                        <a:pt x="11" y="31"/>
                        <a:pt x="11" y="29"/>
                      </a:cubicBezTo>
                      <a:cubicBezTo>
                        <a:pt x="11" y="28"/>
                        <a:pt x="9" y="28"/>
                        <a:pt x="9" y="29"/>
                      </a:cubicBezTo>
                      <a:cubicBezTo>
                        <a:pt x="9" y="32"/>
                        <a:pt x="9" y="35"/>
                        <a:pt x="9" y="38"/>
                      </a:cubicBezTo>
                      <a:cubicBezTo>
                        <a:pt x="9" y="39"/>
                        <a:pt x="11" y="39"/>
                        <a:pt x="11" y="38"/>
                      </a:cubicBezTo>
                      <a:cubicBezTo>
                        <a:pt x="11" y="35"/>
                        <a:pt x="11" y="33"/>
                        <a:pt x="10" y="30"/>
                      </a:cubicBezTo>
                      <a:cubicBezTo>
                        <a:pt x="10" y="29"/>
                        <a:pt x="8" y="30"/>
                        <a:pt x="9" y="31"/>
                      </a:cubicBezTo>
                      <a:cubicBezTo>
                        <a:pt x="8" y="35"/>
                        <a:pt x="8" y="36"/>
                        <a:pt x="11" y="35"/>
                      </a:cubicBezTo>
                      <a:cubicBezTo>
                        <a:pt x="12" y="33"/>
                        <a:pt x="11" y="31"/>
                        <a:pt x="9" y="31"/>
                      </a:cubicBezTo>
                      <a:cubicBezTo>
                        <a:pt x="11" y="32"/>
                        <a:pt x="11" y="32"/>
                        <a:pt x="11" y="30"/>
                      </a:cubicBezTo>
                      <a:cubicBezTo>
                        <a:pt x="12" y="33"/>
                        <a:pt x="12" y="33"/>
                        <a:pt x="13" y="36"/>
                      </a:cubicBezTo>
                      <a:cubicBezTo>
                        <a:pt x="13" y="36"/>
                        <a:pt x="14" y="36"/>
                        <a:pt x="14" y="35"/>
                      </a:cubicBezTo>
                      <a:cubicBezTo>
                        <a:pt x="14" y="34"/>
                        <a:pt x="14" y="32"/>
                        <a:pt x="14" y="31"/>
                      </a:cubicBezTo>
                      <a:cubicBezTo>
                        <a:pt x="13" y="33"/>
                        <a:pt x="13" y="33"/>
                        <a:pt x="15" y="31"/>
                      </a:cubicBezTo>
                      <a:cubicBezTo>
                        <a:pt x="16" y="29"/>
                        <a:pt x="16" y="28"/>
                        <a:pt x="14" y="28"/>
                      </a:cubicBezTo>
                      <a:cubicBezTo>
                        <a:pt x="14" y="30"/>
                        <a:pt x="14" y="32"/>
                        <a:pt x="14" y="34"/>
                      </a:cubicBezTo>
                      <a:cubicBezTo>
                        <a:pt x="14" y="35"/>
                        <a:pt x="16" y="35"/>
                        <a:pt x="16" y="34"/>
                      </a:cubicBezTo>
                      <a:cubicBezTo>
                        <a:pt x="16" y="32"/>
                        <a:pt x="17" y="30"/>
                        <a:pt x="17" y="28"/>
                      </a:cubicBezTo>
                      <a:cubicBezTo>
                        <a:pt x="17" y="31"/>
                        <a:pt x="17" y="33"/>
                        <a:pt x="17" y="35"/>
                      </a:cubicBezTo>
                      <a:cubicBezTo>
                        <a:pt x="17" y="36"/>
                        <a:pt x="19" y="36"/>
                        <a:pt x="19" y="35"/>
                      </a:cubicBezTo>
                      <a:cubicBezTo>
                        <a:pt x="19" y="31"/>
                        <a:pt x="20" y="28"/>
                        <a:pt x="20" y="24"/>
                      </a:cubicBezTo>
                      <a:cubicBezTo>
                        <a:pt x="20" y="23"/>
                        <a:pt x="18" y="23"/>
                        <a:pt x="18" y="23"/>
                      </a:cubicBezTo>
                      <a:cubicBezTo>
                        <a:pt x="18" y="28"/>
                        <a:pt x="18" y="32"/>
                        <a:pt x="18" y="37"/>
                      </a:cubicBezTo>
                      <a:cubicBezTo>
                        <a:pt x="18" y="38"/>
                        <a:pt x="20" y="38"/>
                        <a:pt x="20" y="37"/>
                      </a:cubicBezTo>
                      <a:cubicBezTo>
                        <a:pt x="20" y="35"/>
                        <a:pt x="20" y="33"/>
                        <a:pt x="20" y="31"/>
                      </a:cubicBezTo>
                      <a:cubicBezTo>
                        <a:pt x="20" y="26"/>
                        <a:pt x="18" y="29"/>
                        <a:pt x="18" y="32"/>
                      </a:cubicBezTo>
                      <a:cubicBezTo>
                        <a:pt x="18" y="33"/>
                        <a:pt x="20" y="40"/>
                        <a:pt x="20" y="34"/>
                      </a:cubicBezTo>
                      <a:cubicBezTo>
                        <a:pt x="20" y="32"/>
                        <a:pt x="20" y="30"/>
                        <a:pt x="20" y="28"/>
                      </a:cubicBezTo>
                      <a:cubicBezTo>
                        <a:pt x="20" y="27"/>
                        <a:pt x="18" y="27"/>
                        <a:pt x="18" y="28"/>
                      </a:cubicBezTo>
                      <a:cubicBezTo>
                        <a:pt x="18" y="32"/>
                        <a:pt x="18" y="35"/>
                        <a:pt x="19" y="38"/>
                      </a:cubicBezTo>
                      <a:cubicBezTo>
                        <a:pt x="19" y="39"/>
                        <a:pt x="20" y="39"/>
                        <a:pt x="20" y="38"/>
                      </a:cubicBezTo>
                      <a:cubicBezTo>
                        <a:pt x="22" y="35"/>
                        <a:pt x="23" y="32"/>
                        <a:pt x="24" y="28"/>
                      </a:cubicBezTo>
                      <a:cubicBezTo>
                        <a:pt x="26" y="26"/>
                        <a:pt x="25" y="25"/>
                        <a:pt x="23" y="26"/>
                      </a:cubicBezTo>
                      <a:cubicBezTo>
                        <a:pt x="23" y="29"/>
                        <a:pt x="22" y="32"/>
                        <a:pt x="21" y="34"/>
                      </a:cubicBezTo>
                      <a:cubicBezTo>
                        <a:pt x="21" y="35"/>
                        <a:pt x="23" y="36"/>
                        <a:pt x="23" y="35"/>
                      </a:cubicBezTo>
                      <a:cubicBezTo>
                        <a:pt x="24" y="31"/>
                        <a:pt x="24" y="28"/>
                        <a:pt x="24" y="24"/>
                      </a:cubicBezTo>
                      <a:cubicBezTo>
                        <a:pt x="24" y="24"/>
                        <a:pt x="23" y="23"/>
                        <a:pt x="23" y="24"/>
                      </a:cubicBezTo>
                      <a:cubicBezTo>
                        <a:pt x="19" y="28"/>
                        <a:pt x="19" y="35"/>
                        <a:pt x="19" y="41"/>
                      </a:cubicBezTo>
                      <a:cubicBezTo>
                        <a:pt x="19" y="42"/>
                        <a:pt x="20" y="42"/>
                        <a:pt x="20" y="41"/>
                      </a:cubicBezTo>
                      <a:cubicBezTo>
                        <a:pt x="20" y="38"/>
                        <a:pt x="20" y="34"/>
                        <a:pt x="20" y="31"/>
                      </a:cubicBezTo>
                      <a:cubicBezTo>
                        <a:pt x="20" y="30"/>
                        <a:pt x="19" y="30"/>
                        <a:pt x="19" y="31"/>
                      </a:cubicBezTo>
                      <a:cubicBezTo>
                        <a:pt x="19" y="35"/>
                        <a:pt x="19" y="39"/>
                        <a:pt x="21" y="43"/>
                      </a:cubicBezTo>
                      <a:cubicBezTo>
                        <a:pt x="21" y="43"/>
                        <a:pt x="22" y="44"/>
                        <a:pt x="22" y="43"/>
                      </a:cubicBezTo>
                      <a:cubicBezTo>
                        <a:pt x="24" y="38"/>
                        <a:pt x="24" y="34"/>
                        <a:pt x="23" y="29"/>
                      </a:cubicBezTo>
                      <a:cubicBezTo>
                        <a:pt x="23" y="28"/>
                        <a:pt x="22" y="28"/>
                        <a:pt x="22" y="28"/>
                      </a:cubicBezTo>
                      <a:cubicBezTo>
                        <a:pt x="22" y="31"/>
                        <a:pt x="21" y="34"/>
                        <a:pt x="22" y="36"/>
                      </a:cubicBezTo>
                      <a:cubicBezTo>
                        <a:pt x="22" y="37"/>
                        <a:pt x="23" y="37"/>
                        <a:pt x="23" y="37"/>
                      </a:cubicBezTo>
                      <a:cubicBezTo>
                        <a:pt x="24" y="33"/>
                        <a:pt x="25" y="29"/>
                        <a:pt x="25" y="25"/>
                      </a:cubicBezTo>
                      <a:cubicBezTo>
                        <a:pt x="25" y="24"/>
                        <a:pt x="24" y="24"/>
                        <a:pt x="24" y="25"/>
                      </a:cubicBezTo>
                      <a:cubicBezTo>
                        <a:pt x="22" y="29"/>
                        <a:pt x="21" y="32"/>
                        <a:pt x="22" y="36"/>
                      </a:cubicBezTo>
                      <a:cubicBezTo>
                        <a:pt x="22" y="37"/>
                        <a:pt x="23" y="37"/>
                        <a:pt x="23" y="36"/>
                      </a:cubicBezTo>
                      <a:cubicBezTo>
                        <a:pt x="25" y="32"/>
                        <a:pt x="25" y="28"/>
                        <a:pt x="25" y="23"/>
                      </a:cubicBezTo>
                      <a:cubicBezTo>
                        <a:pt x="25" y="22"/>
                        <a:pt x="23" y="22"/>
                        <a:pt x="23" y="23"/>
                      </a:cubicBezTo>
                      <a:cubicBezTo>
                        <a:pt x="22" y="26"/>
                        <a:pt x="22" y="29"/>
                        <a:pt x="23" y="32"/>
                      </a:cubicBezTo>
                      <a:cubicBezTo>
                        <a:pt x="23" y="33"/>
                        <a:pt x="24" y="33"/>
                        <a:pt x="24" y="32"/>
                      </a:cubicBezTo>
                      <a:cubicBezTo>
                        <a:pt x="26" y="25"/>
                        <a:pt x="28" y="17"/>
                        <a:pt x="27" y="10"/>
                      </a:cubicBezTo>
                      <a:cubicBezTo>
                        <a:pt x="27" y="9"/>
                        <a:pt x="26" y="9"/>
                        <a:pt x="26" y="10"/>
                      </a:cubicBezTo>
                      <a:cubicBezTo>
                        <a:pt x="25" y="15"/>
                        <a:pt x="24" y="20"/>
                        <a:pt x="25" y="25"/>
                      </a:cubicBezTo>
                      <a:cubicBezTo>
                        <a:pt x="25" y="26"/>
                        <a:pt x="26" y="26"/>
                        <a:pt x="26" y="25"/>
                      </a:cubicBezTo>
                      <a:cubicBezTo>
                        <a:pt x="26" y="22"/>
                        <a:pt x="26" y="19"/>
                        <a:pt x="26" y="16"/>
                      </a:cubicBezTo>
                      <a:cubicBezTo>
                        <a:pt x="26" y="14"/>
                        <a:pt x="26" y="12"/>
                        <a:pt x="26" y="10"/>
                      </a:cubicBezTo>
                      <a:cubicBezTo>
                        <a:pt x="24" y="9"/>
                        <a:pt x="24" y="10"/>
                        <a:pt x="25" y="12"/>
                      </a:cubicBezTo>
                      <a:cubicBezTo>
                        <a:pt x="25" y="13"/>
                        <a:pt x="26" y="13"/>
                        <a:pt x="27" y="12"/>
                      </a:cubicBezTo>
                      <a:cubicBezTo>
                        <a:pt x="27" y="8"/>
                        <a:pt x="26" y="5"/>
                        <a:pt x="25" y="1"/>
                      </a:cubicBezTo>
                      <a:cubicBezTo>
                        <a:pt x="25" y="0"/>
                        <a:pt x="24" y="0"/>
                        <a:pt x="23" y="1"/>
                      </a:cubicBezTo>
                      <a:cubicBezTo>
                        <a:pt x="22" y="9"/>
                        <a:pt x="22" y="18"/>
                        <a:pt x="22" y="27"/>
                      </a:cubicBezTo>
                      <a:cubicBezTo>
                        <a:pt x="22" y="27"/>
                        <a:pt x="23" y="28"/>
                        <a:pt x="23" y="27"/>
                      </a:cubicBezTo>
                      <a:cubicBezTo>
                        <a:pt x="25" y="20"/>
                        <a:pt x="25" y="13"/>
                        <a:pt x="25" y="6"/>
                      </a:cubicBezTo>
                      <a:cubicBezTo>
                        <a:pt x="25" y="6"/>
                        <a:pt x="23" y="5"/>
                        <a:pt x="23" y="6"/>
                      </a:cubicBezTo>
                      <a:cubicBezTo>
                        <a:pt x="22" y="13"/>
                        <a:pt x="22" y="20"/>
                        <a:pt x="22" y="27"/>
                      </a:cubicBezTo>
                      <a:cubicBezTo>
                        <a:pt x="22" y="28"/>
                        <a:pt x="23" y="28"/>
                        <a:pt x="23" y="27"/>
                      </a:cubicBezTo>
                      <a:cubicBezTo>
                        <a:pt x="24" y="19"/>
                        <a:pt x="25" y="11"/>
                        <a:pt x="24" y="4"/>
                      </a:cubicBezTo>
                      <a:cubicBezTo>
                        <a:pt x="24" y="3"/>
                        <a:pt x="22" y="3"/>
                        <a:pt x="22" y="3"/>
                      </a:cubicBezTo>
                      <a:cubicBezTo>
                        <a:pt x="20" y="12"/>
                        <a:pt x="19" y="20"/>
                        <a:pt x="20" y="28"/>
                      </a:cubicBezTo>
                      <a:cubicBezTo>
                        <a:pt x="20" y="29"/>
                        <a:pt x="21" y="30"/>
                        <a:pt x="22" y="29"/>
                      </a:cubicBezTo>
                      <a:cubicBezTo>
                        <a:pt x="23" y="21"/>
                        <a:pt x="24" y="13"/>
                        <a:pt x="23" y="5"/>
                      </a:cubicBezTo>
                      <a:cubicBezTo>
                        <a:pt x="23" y="4"/>
                        <a:pt x="21" y="4"/>
                        <a:pt x="21" y="5"/>
                      </a:cubicBezTo>
                      <a:cubicBezTo>
                        <a:pt x="20" y="12"/>
                        <a:pt x="19" y="19"/>
                        <a:pt x="20" y="26"/>
                      </a:cubicBezTo>
                      <a:cubicBezTo>
                        <a:pt x="20" y="26"/>
                        <a:pt x="21" y="27"/>
                        <a:pt x="21" y="26"/>
                      </a:cubicBezTo>
                      <a:cubicBezTo>
                        <a:pt x="23" y="18"/>
                        <a:pt x="23" y="10"/>
                        <a:pt x="22" y="2"/>
                      </a:cubicBezTo>
                      <a:cubicBezTo>
                        <a:pt x="22" y="2"/>
                        <a:pt x="21" y="1"/>
                        <a:pt x="21" y="2"/>
                      </a:cubicBezTo>
                      <a:cubicBezTo>
                        <a:pt x="19" y="10"/>
                        <a:pt x="19" y="18"/>
                        <a:pt x="19" y="26"/>
                      </a:cubicBezTo>
                      <a:cubicBezTo>
                        <a:pt x="19" y="27"/>
                        <a:pt x="20" y="27"/>
                        <a:pt x="20" y="26"/>
                      </a:cubicBezTo>
                      <a:cubicBezTo>
                        <a:pt x="21" y="18"/>
                        <a:pt x="22" y="11"/>
                        <a:pt x="21" y="3"/>
                      </a:cubicBezTo>
                      <a:cubicBezTo>
                        <a:pt x="21" y="2"/>
                        <a:pt x="20" y="2"/>
                        <a:pt x="20" y="3"/>
                      </a:cubicBezTo>
                      <a:cubicBezTo>
                        <a:pt x="19" y="10"/>
                        <a:pt x="18" y="17"/>
                        <a:pt x="18" y="25"/>
                      </a:cubicBezTo>
                      <a:cubicBezTo>
                        <a:pt x="18" y="25"/>
                        <a:pt x="19" y="26"/>
                        <a:pt x="20" y="25"/>
                      </a:cubicBezTo>
                      <a:cubicBezTo>
                        <a:pt x="21" y="18"/>
                        <a:pt x="22" y="11"/>
                        <a:pt x="20" y="4"/>
                      </a:cubicBezTo>
                      <a:cubicBezTo>
                        <a:pt x="20" y="3"/>
                        <a:pt x="19" y="3"/>
                        <a:pt x="19" y="4"/>
                      </a:cubicBezTo>
                      <a:cubicBezTo>
                        <a:pt x="18" y="11"/>
                        <a:pt x="17" y="18"/>
                        <a:pt x="18" y="25"/>
                      </a:cubicBezTo>
                      <a:cubicBezTo>
                        <a:pt x="18" y="26"/>
                        <a:pt x="19" y="26"/>
                        <a:pt x="19" y="25"/>
                      </a:cubicBezTo>
                      <a:cubicBezTo>
                        <a:pt x="20" y="18"/>
                        <a:pt x="21" y="11"/>
                        <a:pt x="20" y="4"/>
                      </a:cubicBezTo>
                      <a:cubicBezTo>
                        <a:pt x="19" y="3"/>
                        <a:pt x="18" y="3"/>
                        <a:pt x="18" y="4"/>
                      </a:cubicBezTo>
                      <a:cubicBezTo>
                        <a:pt x="17" y="11"/>
                        <a:pt x="16" y="18"/>
                        <a:pt x="15" y="26"/>
                      </a:cubicBezTo>
                      <a:cubicBezTo>
                        <a:pt x="15" y="27"/>
                        <a:pt x="16" y="27"/>
                        <a:pt x="16" y="26"/>
                      </a:cubicBezTo>
                      <a:cubicBezTo>
                        <a:pt x="18" y="19"/>
                        <a:pt x="20" y="12"/>
                        <a:pt x="18" y="5"/>
                      </a:cubicBezTo>
                      <a:cubicBezTo>
                        <a:pt x="18" y="4"/>
                        <a:pt x="17" y="4"/>
                        <a:pt x="17" y="5"/>
                      </a:cubicBezTo>
                      <a:cubicBezTo>
                        <a:pt x="16" y="12"/>
                        <a:pt x="13" y="19"/>
                        <a:pt x="14" y="26"/>
                      </a:cubicBezTo>
                      <a:cubicBezTo>
                        <a:pt x="14" y="27"/>
                        <a:pt x="15" y="27"/>
                        <a:pt x="16" y="26"/>
                      </a:cubicBezTo>
                      <a:cubicBezTo>
                        <a:pt x="17" y="21"/>
                        <a:pt x="17" y="16"/>
                        <a:pt x="18" y="10"/>
                      </a:cubicBezTo>
                      <a:cubicBezTo>
                        <a:pt x="18" y="10"/>
                        <a:pt x="16" y="9"/>
                        <a:pt x="16" y="10"/>
                      </a:cubicBezTo>
                      <a:cubicBezTo>
                        <a:pt x="14" y="15"/>
                        <a:pt x="14" y="20"/>
                        <a:pt x="14" y="25"/>
                      </a:cubicBezTo>
                      <a:cubicBezTo>
                        <a:pt x="14" y="25"/>
                        <a:pt x="16" y="26"/>
                        <a:pt x="16" y="25"/>
                      </a:cubicBezTo>
                      <a:cubicBezTo>
                        <a:pt x="17" y="19"/>
                        <a:pt x="17" y="14"/>
                        <a:pt x="17" y="8"/>
                      </a:cubicBezTo>
                      <a:cubicBezTo>
                        <a:pt x="17" y="8"/>
                        <a:pt x="15" y="7"/>
                        <a:pt x="15" y="8"/>
                      </a:cubicBezTo>
                      <a:cubicBezTo>
                        <a:pt x="14" y="14"/>
                        <a:pt x="13" y="20"/>
                        <a:pt x="13" y="26"/>
                      </a:cubicBezTo>
                      <a:cubicBezTo>
                        <a:pt x="13" y="27"/>
                        <a:pt x="14" y="27"/>
                        <a:pt x="14" y="26"/>
                      </a:cubicBezTo>
                      <a:cubicBezTo>
                        <a:pt x="16" y="21"/>
                        <a:pt x="16" y="16"/>
                        <a:pt x="16" y="10"/>
                      </a:cubicBezTo>
                      <a:cubicBezTo>
                        <a:pt x="16" y="9"/>
                        <a:pt x="15" y="9"/>
                        <a:pt x="15" y="10"/>
                      </a:cubicBezTo>
                      <a:cubicBezTo>
                        <a:pt x="13" y="16"/>
                        <a:pt x="12" y="21"/>
                        <a:pt x="12" y="27"/>
                      </a:cubicBezTo>
                      <a:cubicBezTo>
                        <a:pt x="12" y="28"/>
                        <a:pt x="13" y="28"/>
                        <a:pt x="13" y="28"/>
                      </a:cubicBezTo>
                      <a:cubicBezTo>
                        <a:pt x="14" y="23"/>
                        <a:pt x="15" y="18"/>
                        <a:pt x="15" y="13"/>
                      </a:cubicBezTo>
                      <a:cubicBezTo>
                        <a:pt x="15" y="12"/>
                        <a:pt x="13" y="12"/>
                        <a:pt x="13" y="13"/>
                      </a:cubicBezTo>
                      <a:cubicBezTo>
                        <a:pt x="12" y="17"/>
                        <a:pt x="11" y="21"/>
                        <a:pt x="11" y="25"/>
                      </a:cubicBezTo>
                      <a:cubicBezTo>
                        <a:pt x="11" y="26"/>
                        <a:pt x="12" y="26"/>
                        <a:pt x="13" y="25"/>
                      </a:cubicBezTo>
                      <a:cubicBezTo>
                        <a:pt x="13" y="21"/>
                        <a:pt x="14" y="17"/>
                        <a:pt x="13" y="13"/>
                      </a:cubicBezTo>
                      <a:cubicBezTo>
                        <a:pt x="13" y="12"/>
                        <a:pt x="12" y="12"/>
                        <a:pt x="12" y="12"/>
                      </a:cubicBezTo>
                      <a:cubicBezTo>
                        <a:pt x="10" y="17"/>
                        <a:pt x="9" y="21"/>
                        <a:pt x="9" y="26"/>
                      </a:cubicBezTo>
                      <a:cubicBezTo>
                        <a:pt x="9" y="27"/>
                        <a:pt x="10" y="27"/>
                        <a:pt x="11" y="27"/>
                      </a:cubicBezTo>
                      <a:cubicBezTo>
                        <a:pt x="12" y="22"/>
                        <a:pt x="12" y="18"/>
                        <a:pt x="12" y="14"/>
                      </a:cubicBezTo>
                      <a:cubicBezTo>
                        <a:pt x="12" y="13"/>
                        <a:pt x="11" y="13"/>
                        <a:pt x="11" y="14"/>
                      </a:cubicBezTo>
                      <a:cubicBezTo>
                        <a:pt x="9" y="18"/>
                        <a:pt x="8" y="22"/>
                        <a:pt x="8" y="27"/>
                      </a:cubicBezTo>
                      <a:cubicBezTo>
                        <a:pt x="8" y="28"/>
                        <a:pt x="9" y="28"/>
                        <a:pt x="9" y="27"/>
                      </a:cubicBezTo>
                      <a:cubicBezTo>
                        <a:pt x="11" y="23"/>
                        <a:pt x="11" y="19"/>
                        <a:pt x="11" y="15"/>
                      </a:cubicBezTo>
                      <a:cubicBezTo>
                        <a:pt x="11" y="14"/>
                        <a:pt x="10" y="14"/>
                        <a:pt x="9" y="15"/>
                      </a:cubicBezTo>
                      <a:cubicBezTo>
                        <a:pt x="7" y="19"/>
                        <a:pt x="7" y="24"/>
                        <a:pt x="7" y="29"/>
                      </a:cubicBezTo>
                      <a:cubicBezTo>
                        <a:pt x="7" y="29"/>
                        <a:pt x="8" y="29"/>
                        <a:pt x="8" y="29"/>
                      </a:cubicBezTo>
                      <a:cubicBezTo>
                        <a:pt x="8" y="24"/>
                        <a:pt x="9" y="19"/>
                        <a:pt x="9" y="15"/>
                      </a:cubicBezTo>
                      <a:cubicBezTo>
                        <a:pt x="9" y="14"/>
                        <a:pt x="7" y="14"/>
                        <a:pt x="7" y="15"/>
                      </a:cubicBezTo>
                      <a:cubicBezTo>
                        <a:pt x="6" y="19"/>
                        <a:pt x="5" y="23"/>
                        <a:pt x="5" y="28"/>
                      </a:cubicBezTo>
                      <a:cubicBezTo>
                        <a:pt x="5" y="29"/>
                        <a:pt x="6" y="29"/>
                        <a:pt x="6" y="28"/>
                      </a:cubicBezTo>
                      <a:cubicBezTo>
                        <a:pt x="7" y="24"/>
                        <a:pt x="8" y="20"/>
                        <a:pt x="8" y="16"/>
                      </a:cubicBezTo>
                      <a:cubicBezTo>
                        <a:pt x="7" y="15"/>
                        <a:pt x="7" y="15"/>
                        <a:pt x="6" y="15"/>
                      </a:cubicBezTo>
                      <a:cubicBezTo>
                        <a:pt x="4" y="19"/>
                        <a:pt x="3" y="24"/>
                        <a:pt x="3" y="28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6" y="25"/>
                        <a:pt x="6" y="21"/>
                        <a:pt x="6" y="16"/>
                      </a:cubicBezTo>
                      <a:cubicBezTo>
                        <a:pt x="6" y="16"/>
                        <a:pt x="5" y="15"/>
                        <a:pt x="4" y="16"/>
                      </a:cubicBezTo>
                      <a:cubicBezTo>
                        <a:pt x="2" y="20"/>
                        <a:pt x="1" y="24"/>
                        <a:pt x="1" y="29"/>
                      </a:cubicBezTo>
                      <a:cubicBezTo>
                        <a:pt x="1" y="30"/>
                        <a:pt x="2" y="30"/>
                        <a:pt x="3" y="29"/>
                      </a:cubicBezTo>
                      <a:cubicBezTo>
                        <a:pt x="4" y="26"/>
                        <a:pt x="5" y="23"/>
                        <a:pt x="5" y="19"/>
                      </a:cubicBezTo>
                      <a:cubicBezTo>
                        <a:pt x="5" y="18"/>
                        <a:pt x="4" y="18"/>
                        <a:pt x="4" y="19"/>
                      </a:cubicBezTo>
                      <a:cubicBezTo>
                        <a:pt x="3" y="23"/>
                        <a:pt x="2" y="26"/>
                        <a:pt x="1" y="30"/>
                      </a:cubicBezTo>
                      <a:cubicBezTo>
                        <a:pt x="1" y="31"/>
                        <a:pt x="2" y="31"/>
                        <a:pt x="2" y="30"/>
                      </a:cubicBezTo>
                      <a:cubicBezTo>
                        <a:pt x="4" y="26"/>
                        <a:pt x="5" y="22"/>
                        <a:pt x="4" y="18"/>
                      </a:cubicBezTo>
                      <a:cubicBezTo>
                        <a:pt x="4" y="17"/>
                        <a:pt x="3" y="17"/>
                        <a:pt x="3" y="18"/>
                      </a:cubicBezTo>
                      <a:cubicBezTo>
                        <a:pt x="1" y="22"/>
                        <a:pt x="0" y="26"/>
                        <a:pt x="0" y="30"/>
                      </a:cubicBezTo>
                      <a:cubicBezTo>
                        <a:pt x="0" y="31"/>
                        <a:pt x="2" y="31"/>
                        <a:pt x="2" y="30"/>
                      </a:cubicBezTo>
                      <a:cubicBezTo>
                        <a:pt x="3" y="25"/>
                        <a:pt x="4" y="21"/>
                        <a:pt x="4" y="15"/>
                      </a:cubicBezTo>
                      <a:cubicBezTo>
                        <a:pt x="4" y="14"/>
                        <a:pt x="3" y="14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162"/>
                <p:cNvSpPr/>
                <p:nvPr/>
              </p:nvSpPr>
              <p:spPr bwMode="auto">
                <a:xfrm>
                  <a:off x="898525" y="2506663"/>
                  <a:ext cx="22225" cy="41275"/>
                </a:xfrm>
                <a:custGeom>
                  <a:avLst/>
                  <a:gdLst>
                    <a:gd name="T0" fmla="*/ 18 w 21"/>
                    <a:gd name="T1" fmla="*/ 5 h 38"/>
                    <a:gd name="T2" fmla="*/ 18 w 21"/>
                    <a:gd name="T3" fmla="*/ 6 h 38"/>
                    <a:gd name="T4" fmla="*/ 17 w 21"/>
                    <a:gd name="T5" fmla="*/ 9 h 38"/>
                    <a:gd name="T6" fmla="*/ 16 w 21"/>
                    <a:gd name="T7" fmla="*/ 12 h 38"/>
                    <a:gd name="T8" fmla="*/ 16 w 21"/>
                    <a:gd name="T9" fmla="*/ 1 h 38"/>
                    <a:gd name="T10" fmla="*/ 16 w 21"/>
                    <a:gd name="T11" fmla="*/ 3 h 38"/>
                    <a:gd name="T12" fmla="*/ 13 w 21"/>
                    <a:gd name="T13" fmla="*/ 3 h 38"/>
                    <a:gd name="T14" fmla="*/ 12 w 21"/>
                    <a:gd name="T15" fmla="*/ 7 h 38"/>
                    <a:gd name="T16" fmla="*/ 11 w 21"/>
                    <a:gd name="T17" fmla="*/ 7 h 38"/>
                    <a:gd name="T18" fmla="*/ 9 w 21"/>
                    <a:gd name="T19" fmla="*/ 2 h 38"/>
                    <a:gd name="T20" fmla="*/ 8 w 21"/>
                    <a:gd name="T21" fmla="*/ 4 h 38"/>
                    <a:gd name="T22" fmla="*/ 8 w 21"/>
                    <a:gd name="T23" fmla="*/ 12 h 38"/>
                    <a:gd name="T24" fmla="*/ 5 w 21"/>
                    <a:gd name="T25" fmla="*/ 10 h 38"/>
                    <a:gd name="T26" fmla="*/ 3 w 21"/>
                    <a:gd name="T27" fmla="*/ 2 h 38"/>
                    <a:gd name="T28" fmla="*/ 3 w 21"/>
                    <a:gd name="T29" fmla="*/ 8 h 38"/>
                    <a:gd name="T30" fmla="*/ 2 w 21"/>
                    <a:gd name="T31" fmla="*/ 11 h 38"/>
                    <a:gd name="T32" fmla="*/ 2 w 21"/>
                    <a:gd name="T33" fmla="*/ 20 h 38"/>
                    <a:gd name="T34" fmla="*/ 0 w 21"/>
                    <a:gd name="T35" fmla="*/ 26 h 38"/>
                    <a:gd name="T36" fmla="*/ 2 w 21"/>
                    <a:gd name="T37" fmla="*/ 30 h 38"/>
                    <a:gd name="T38" fmla="*/ 4 w 21"/>
                    <a:gd name="T39" fmla="*/ 19 h 38"/>
                    <a:gd name="T40" fmla="*/ 5 w 21"/>
                    <a:gd name="T41" fmla="*/ 16 h 38"/>
                    <a:gd name="T42" fmla="*/ 4 w 21"/>
                    <a:gd name="T43" fmla="*/ 22 h 38"/>
                    <a:gd name="T44" fmla="*/ 5 w 21"/>
                    <a:gd name="T45" fmla="*/ 27 h 38"/>
                    <a:gd name="T46" fmla="*/ 7 w 21"/>
                    <a:gd name="T47" fmla="*/ 33 h 38"/>
                    <a:gd name="T48" fmla="*/ 0 w 21"/>
                    <a:gd name="T49" fmla="*/ 27 h 38"/>
                    <a:gd name="T50" fmla="*/ 2 w 21"/>
                    <a:gd name="T51" fmla="*/ 28 h 38"/>
                    <a:gd name="T52" fmla="*/ 6 w 21"/>
                    <a:gd name="T53" fmla="*/ 28 h 38"/>
                    <a:gd name="T54" fmla="*/ 5 w 21"/>
                    <a:gd name="T55" fmla="*/ 25 h 38"/>
                    <a:gd name="T56" fmla="*/ 6 w 21"/>
                    <a:gd name="T57" fmla="*/ 11 h 38"/>
                    <a:gd name="T58" fmla="*/ 6 w 21"/>
                    <a:gd name="T59" fmla="*/ 12 h 38"/>
                    <a:gd name="T60" fmla="*/ 2 w 21"/>
                    <a:gd name="T61" fmla="*/ 25 h 38"/>
                    <a:gd name="T62" fmla="*/ 0 w 21"/>
                    <a:gd name="T63" fmla="*/ 28 h 38"/>
                    <a:gd name="T64" fmla="*/ 0 w 21"/>
                    <a:gd name="T65" fmla="*/ 20 h 38"/>
                    <a:gd name="T66" fmla="*/ 2 w 21"/>
                    <a:gd name="T67" fmla="*/ 14 h 38"/>
                    <a:gd name="T68" fmla="*/ 3 w 21"/>
                    <a:gd name="T69" fmla="*/ 21 h 38"/>
                    <a:gd name="T70" fmla="*/ 3 w 21"/>
                    <a:gd name="T71" fmla="*/ 17 h 38"/>
                    <a:gd name="T72" fmla="*/ 4 w 21"/>
                    <a:gd name="T73" fmla="*/ 7 h 38"/>
                    <a:gd name="T74" fmla="*/ 7 w 21"/>
                    <a:gd name="T75" fmla="*/ 5 h 38"/>
                    <a:gd name="T76" fmla="*/ 8 w 21"/>
                    <a:gd name="T77" fmla="*/ 14 h 38"/>
                    <a:gd name="T78" fmla="*/ 9 w 21"/>
                    <a:gd name="T79" fmla="*/ 13 h 38"/>
                    <a:gd name="T80" fmla="*/ 10 w 21"/>
                    <a:gd name="T81" fmla="*/ 10 h 38"/>
                    <a:gd name="T82" fmla="*/ 12 w 21"/>
                    <a:gd name="T83" fmla="*/ 5 h 38"/>
                    <a:gd name="T84" fmla="*/ 13 w 21"/>
                    <a:gd name="T85" fmla="*/ 12 h 38"/>
                    <a:gd name="T86" fmla="*/ 14 w 21"/>
                    <a:gd name="T87" fmla="*/ 14 h 38"/>
                    <a:gd name="T88" fmla="*/ 15 w 21"/>
                    <a:gd name="T89" fmla="*/ 6 h 38"/>
                    <a:gd name="T90" fmla="*/ 17 w 21"/>
                    <a:gd name="T91" fmla="*/ 6 h 38"/>
                    <a:gd name="T92" fmla="*/ 17 w 21"/>
                    <a:gd name="T93" fmla="*/ 16 h 38"/>
                    <a:gd name="T94" fmla="*/ 18 w 21"/>
                    <a:gd name="T95" fmla="*/ 15 h 38"/>
                    <a:gd name="T96" fmla="*/ 18 w 21"/>
                    <a:gd name="T97" fmla="*/ 10 h 38"/>
                    <a:gd name="T98" fmla="*/ 20 w 21"/>
                    <a:gd name="T99" fmla="*/ 1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" h="38">
                      <a:moveTo>
                        <a:pt x="20" y="1"/>
                      </a:moveTo>
                      <a:cubicBezTo>
                        <a:pt x="19" y="3"/>
                        <a:pt x="20" y="11"/>
                        <a:pt x="19" y="5"/>
                      </a:cubicBezTo>
                      <a:cubicBezTo>
                        <a:pt x="19" y="4"/>
                        <a:pt x="18" y="4"/>
                        <a:pt x="18" y="5"/>
                      </a:cubicBezTo>
                      <a:cubicBezTo>
                        <a:pt x="18" y="6"/>
                        <a:pt x="18" y="8"/>
                        <a:pt x="18" y="10"/>
                      </a:cubicBezTo>
                      <a:cubicBezTo>
                        <a:pt x="17" y="12"/>
                        <a:pt x="17" y="12"/>
                        <a:pt x="19" y="12"/>
                      </a:cubicBezTo>
                      <a:cubicBezTo>
                        <a:pt x="19" y="10"/>
                        <a:pt x="19" y="8"/>
                        <a:pt x="18" y="6"/>
                      </a:cubicBezTo>
                      <a:cubicBezTo>
                        <a:pt x="18" y="6"/>
                        <a:pt x="17" y="6"/>
                        <a:pt x="17" y="7"/>
                      </a:cubicBezTo>
                      <a:cubicBezTo>
                        <a:pt x="16" y="9"/>
                        <a:pt x="16" y="11"/>
                        <a:pt x="17" y="14"/>
                      </a:cubicBezTo>
                      <a:cubicBezTo>
                        <a:pt x="19" y="14"/>
                        <a:pt x="20" y="12"/>
                        <a:pt x="17" y="9"/>
                      </a:cubicBezTo>
                      <a:cubicBezTo>
                        <a:pt x="17" y="7"/>
                        <a:pt x="17" y="6"/>
                        <a:pt x="17" y="4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6" y="7"/>
                        <a:pt x="16" y="9"/>
                        <a:pt x="16" y="12"/>
                      </a:cubicBezTo>
                      <a:cubicBezTo>
                        <a:pt x="16" y="13"/>
                        <a:pt x="17" y="13"/>
                        <a:pt x="17" y="12"/>
                      </a:cubicBezTo>
                      <a:cubicBezTo>
                        <a:pt x="18" y="8"/>
                        <a:pt x="18" y="5"/>
                        <a:pt x="17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6" y="4"/>
                        <a:pt x="16" y="8"/>
                        <a:pt x="16" y="11"/>
                      </a:cubicBezTo>
                      <a:cubicBezTo>
                        <a:pt x="18" y="11"/>
                        <a:pt x="18" y="11"/>
                        <a:pt x="17" y="8"/>
                      </a:cubicBezTo>
                      <a:cubicBezTo>
                        <a:pt x="17" y="7"/>
                        <a:pt x="16" y="5"/>
                        <a:pt x="16" y="3"/>
                      </a:cubicBezTo>
                      <a:cubicBezTo>
                        <a:pt x="16" y="2"/>
                        <a:pt x="15" y="3"/>
                        <a:pt x="15" y="3"/>
                      </a:cubicBezTo>
                      <a:cubicBezTo>
                        <a:pt x="14" y="6"/>
                        <a:pt x="14" y="10"/>
                        <a:pt x="14" y="12"/>
                      </a:cubicBezTo>
                      <a:cubicBezTo>
                        <a:pt x="13" y="9"/>
                        <a:pt x="13" y="6"/>
                        <a:pt x="13" y="3"/>
                      </a:cubicBezTo>
                      <a:cubicBezTo>
                        <a:pt x="12" y="3"/>
                        <a:pt x="11" y="3"/>
                        <a:pt x="11" y="4"/>
                      </a:cubicBezTo>
                      <a:cubicBezTo>
                        <a:pt x="11" y="6"/>
                        <a:pt x="12" y="8"/>
                        <a:pt x="12" y="10"/>
                      </a:cubicBezTo>
                      <a:cubicBezTo>
                        <a:pt x="13" y="10"/>
                        <a:pt x="13" y="9"/>
                        <a:pt x="12" y="7"/>
                      </a:cubicBezTo>
                      <a:cubicBezTo>
                        <a:pt x="12" y="6"/>
                        <a:pt x="12" y="4"/>
                        <a:pt x="11" y="3"/>
                      </a:cubicBezTo>
                      <a:cubicBezTo>
                        <a:pt x="11" y="2"/>
                        <a:pt x="10" y="2"/>
                        <a:pt x="10" y="3"/>
                      </a:cubicBezTo>
                      <a:cubicBezTo>
                        <a:pt x="10" y="5"/>
                        <a:pt x="10" y="6"/>
                        <a:pt x="11" y="7"/>
                      </a:cubicBezTo>
                      <a:cubicBezTo>
                        <a:pt x="10" y="11"/>
                        <a:pt x="11" y="11"/>
                        <a:pt x="11" y="7"/>
                      </a:cubicBezTo>
                      <a:cubicBezTo>
                        <a:pt x="11" y="6"/>
                        <a:pt x="11" y="4"/>
                        <a:pt x="11" y="2"/>
                      </a:cubicBezTo>
                      <a:cubicBezTo>
                        <a:pt x="11" y="1"/>
                        <a:pt x="9" y="2"/>
                        <a:pt x="9" y="2"/>
                      </a:cubicBezTo>
                      <a:cubicBezTo>
                        <a:pt x="9" y="5"/>
                        <a:pt x="9" y="8"/>
                        <a:pt x="9" y="11"/>
                      </a:cubicBezTo>
                      <a:cubicBezTo>
                        <a:pt x="10" y="11"/>
                        <a:pt x="10" y="11"/>
                        <a:pt x="9" y="9"/>
                      </a:cubicBezTo>
                      <a:cubicBezTo>
                        <a:pt x="9" y="7"/>
                        <a:pt x="9" y="6"/>
                        <a:pt x="8" y="4"/>
                      </a:cubicBezTo>
                      <a:cubicBezTo>
                        <a:pt x="8" y="3"/>
                        <a:pt x="7" y="4"/>
                        <a:pt x="7" y="4"/>
                      </a:cubicBezTo>
                      <a:cubicBezTo>
                        <a:pt x="7" y="6"/>
                        <a:pt x="7" y="8"/>
                        <a:pt x="7" y="9"/>
                      </a:cubicBezTo>
                      <a:cubicBezTo>
                        <a:pt x="6" y="11"/>
                        <a:pt x="6" y="12"/>
                        <a:pt x="8" y="12"/>
                      </a:cubicBezTo>
                      <a:cubicBezTo>
                        <a:pt x="8" y="8"/>
                        <a:pt x="7" y="5"/>
                        <a:pt x="7" y="2"/>
                      </a:cubicBezTo>
                      <a:cubicBezTo>
                        <a:pt x="7" y="1"/>
                        <a:pt x="5" y="2"/>
                        <a:pt x="5" y="2"/>
                      </a:cubicBezTo>
                      <a:cubicBezTo>
                        <a:pt x="5" y="5"/>
                        <a:pt x="6" y="8"/>
                        <a:pt x="5" y="10"/>
                      </a:cubicBezTo>
                      <a:cubicBezTo>
                        <a:pt x="6" y="11"/>
                        <a:pt x="6" y="11"/>
                        <a:pt x="5" y="9"/>
                      </a:cubicBezTo>
                      <a:cubicBezTo>
                        <a:pt x="5" y="6"/>
                        <a:pt x="5" y="4"/>
                        <a:pt x="4" y="2"/>
                      </a:cubicBezTo>
                      <a:cubicBezTo>
                        <a:pt x="4" y="1"/>
                        <a:pt x="3" y="1"/>
                        <a:pt x="3" y="2"/>
                      </a:cubicBezTo>
                      <a:cubicBezTo>
                        <a:pt x="3" y="5"/>
                        <a:pt x="3" y="9"/>
                        <a:pt x="3" y="12"/>
                      </a:cubicBezTo>
                      <a:cubicBezTo>
                        <a:pt x="2" y="14"/>
                        <a:pt x="2" y="15"/>
                        <a:pt x="4" y="15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7"/>
                        <a:pt x="2" y="7"/>
                        <a:pt x="2" y="8"/>
                      </a:cubicBezTo>
                      <a:cubicBezTo>
                        <a:pt x="2" y="11"/>
                        <a:pt x="2" y="13"/>
                        <a:pt x="2" y="16"/>
                      </a:cubicBezTo>
                      <a:cubicBezTo>
                        <a:pt x="2" y="23"/>
                        <a:pt x="2" y="12"/>
                        <a:pt x="2" y="11"/>
                      </a:cubicBezTo>
                      <a:cubicBezTo>
                        <a:pt x="2" y="10"/>
                        <a:pt x="0" y="10"/>
                        <a:pt x="0" y="11"/>
                      </a:cubicBezTo>
                      <a:cubicBezTo>
                        <a:pt x="0" y="15"/>
                        <a:pt x="0" y="18"/>
                        <a:pt x="0" y="22"/>
                      </a:cubicBezTo>
                      <a:cubicBezTo>
                        <a:pt x="2" y="23"/>
                        <a:pt x="3" y="22"/>
                        <a:pt x="2" y="20"/>
                      </a:cubicBezTo>
                      <a:cubicBezTo>
                        <a:pt x="2" y="19"/>
                        <a:pt x="2" y="17"/>
                        <a:pt x="2" y="16"/>
                      </a:cubicBezTo>
                      <a:cubicBezTo>
                        <a:pt x="2" y="15"/>
                        <a:pt x="0" y="15"/>
                        <a:pt x="0" y="16"/>
                      </a:cubicBezTo>
                      <a:cubicBezTo>
                        <a:pt x="0" y="19"/>
                        <a:pt x="0" y="22"/>
                        <a:pt x="0" y="26"/>
                      </a:cubicBezTo>
                      <a:cubicBezTo>
                        <a:pt x="2" y="26"/>
                        <a:pt x="2" y="25"/>
                        <a:pt x="1" y="23"/>
                      </a:cubicBezTo>
                      <a:cubicBezTo>
                        <a:pt x="1" y="25"/>
                        <a:pt x="0" y="28"/>
                        <a:pt x="0" y="30"/>
                      </a:cubicBezTo>
                      <a:cubicBezTo>
                        <a:pt x="0" y="31"/>
                        <a:pt x="1" y="31"/>
                        <a:pt x="2" y="30"/>
                      </a:cubicBezTo>
                      <a:cubicBezTo>
                        <a:pt x="3" y="28"/>
                        <a:pt x="4" y="25"/>
                        <a:pt x="5" y="22"/>
                      </a:cubicBezTo>
                      <a:cubicBezTo>
                        <a:pt x="5" y="20"/>
                        <a:pt x="5" y="18"/>
                        <a:pt x="5" y="17"/>
                      </a:cubicBezTo>
                      <a:cubicBezTo>
                        <a:pt x="6" y="11"/>
                        <a:pt x="4" y="18"/>
                        <a:pt x="4" y="19"/>
                      </a:cubicBezTo>
                      <a:cubicBezTo>
                        <a:pt x="4" y="19"/>
                        <a:pt x="5" y="20"/>
                        <a:pt x="5" y="19"/>
                      </a:cubicBezTo>
                      <a:cubicBezTo>
                        <a:pt x="6" y="17"/>
                        <a:pt x="6" y="16"/>
                        <a:pt x="7" y="14"/>
                      </a:cubicBezTo>
                      <a:cubicBezTo>
                        <a:pt x="5" y="13"/>
                        <a:pt x="5" y="14"/>
                        <a:pt x="5" y="16"/>
                      </a:cubicBezTo>
                      <a:cubicBezTo>
                        <a:pt x="5" y="17"/>
                        <a:pt x="5" y="18"/>
                        <a:pt x="5" y="19"/>
                      </a:cubicBezTo>
                      <a:cubicBezTo>
                        <a:pt x="5" y="21"/>
                        <a:pt x="6" y="24"/>
                        <a:pt x="5" y="21"/>
                      </a:cubicBezTo>
                      <a:cubicBezTo>
                        <a:pt x="5" y="21"/>
                        <a:pt x="4" y="21"/>
                        <a:pt x="4" y="22"/>
                      </a:cubicBezTo>
                      <a:cubicBezTo>
                        <a:pt x="4" y="25"/>
                        <a:pt x="4" y="28"/>
                        <a:pt x="5" y="32"/>
                      </a:cubicBezTo>
                      <a:cubicBezTo>
                        <a:pt x="5" y="33"/>
                        <a:pt x="6" y="33"/>
                        <a:pt x="6" y="32"/>
                      </a:cubicBezTo>
                      <a:cubicBezTo>
                        <a:pt x="6" y="29"/>
                        <a:pt x="6" y="29"/>
                        <a:pt x="5" y="27"/>
                      </a:cubicBezTo>
                      <a:cubicBezTo>
                        <a:pt x="5" y="26"/>
                        <a:pt x="4" y="26"/>
                        <a:pt x="4" y="27"/>
                      </a:cubicBezTo>
                      <a:cubicBezTo>
                        <a:pt x="4" y="29"/>
                        <a:pt x="5" y="31"/>
                        <a:pt x="6" y="33"/>
                      </a:cubicBezTo>
                      <a:cubicBezTo>
                        <a:pt x="6" y="34"/>
                        <a:pt x="7" y="34"/>
                        <a:pt x="7" y="33"/>
                      </a:cubicBezTo>
                      <a:cubicBezTo>
                        <a:pt x="6" y="29"/>
                        <a:pt x="5" y="30"/>
                        <a:pt x="7" y="33"/>
                      </a:cubicBezTo>
                      <a:cubicBezTo>
                        <a:pt x="5" y="30"/>
                        <a:pt x="4" y="28"/>
                        <a:pt x="2" y="26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1" y="30"/>
                        <a:pt x="2" y="34"/>
                        <a:pt x="5" y="37"/>
                      </a:cubicBezTo>
                      <a:cubicBezTo>
                        <a:pt x="6" y="38"/>
                        <a:pt x="7" y="37"/>
                        <a:pt x="6" y="36"/>
                      </a:cubicBezTo>
                      <a:cubicBezTo>
                        <a:pt x="4" y="34"/>
                        <a:pt x="3" y="30"/>
                        <a:pt x="2" y="28"/>
                      </a:cubicBezTo>
                      <a:cubicBezTo>
                        <a:pt x="3" y="30"/>
                        <a:pt x="5" y="33"/>
                        <a:pt x="7" y="35"/>
                      </a:cubicBezTo>
                      <a:cubicBezTo>
                        <a:pt x="7" y="36"/>
                        <a:pt x="8" y="35"/>
                        <a:pt x="8" y="34"/>
                      </a:cubicBezTo>
                      <a:cubicBezTo>
                        <a:pt x="7" y="32"/>
                        <a:pt x="7" y="30"/>
                        <a:pt x="6" y="28"/>
                      </a:cubicBezTo>
                      <a:cubicBezTo>
                        <a:pt x="6" y="27"/>
                        <a:pt x="4" y="27"/>
                        <a:pt x="4" y="28"/>
                      </a:cubicBezTo>
                      <a:cubicBezTo>
                        <a:pt x="5" y="30"/>
                        <a:pt x="7" y="33"/>
                        <a:pt x="6" y="29"/>
                      </a:cubicBezTo>
                      <a:cubicBezTo>
                        <a:pt x="6" y="33"/>
                        <a:pt x="3" y="19"/>
                        <a:pt x="5" y="25"/>
                      </a:cubicBezTo>
                      <a:cubicBezTo>
                        <a:pt x="5" y="25"/>
                        <a:pt x="6" y="25"/>
                        <a:pt x="6" y="24"/>
                      </a:cubicBezTo>
                      <a:cubicBezTo>
                        <a:pt x="6" y="20"/>
                        <a:pt x="7" y="16"/>
                        <a:pt x="7" y="11"/>
                      </a:cubicBezTo>
                      <a:cubicBezTo>
                        <a:pt x="8" y="10"/>
                        <a:pt x="6" y="10"/>
                        <a:pt x="6" y="11"/>
                      </a:cubicBezTo>
                      <a:cubicBezTo>
                        <a:pt x="6" y="12"/>
                        <a:pt x="6" y="13"/>
                        <a:pt x="5" y="13"/>
                      </a:cubicBezTo>
                      <a:cubicBezTo>
                        <a:pt x="4" y="15"/>
                        <a:pt x="4" y="16"/>
                        <a:pt x="6" y="17"/>
                      </a:cubicBezTo>
                      <a:cubicBezTo>
                        <a:pt x="6" y="15"/>
                        <a:pt x="6" y="14"/>
                        <a:pt x="6" y="12"/>
                      </a:cubicBezTo>
                      <a:cubicBezTo>
                        <a:pt x="6" y="11"/>
                        <a:pt x="5" y="11"/>
                        <a:pt x="5" y="12"/>
                      </a:cubicBezTo>
                      <a:cubicBezTo>
                        <a:pt x="4" y="16"/>
                        <a:pt x="3" y="20"/>
                        <a:pt x="3" y="23"/>
                      </a:cubicBezTo>
                      <a:cubicBezTo>
                        <a:pt x="2" y="25"/>
                        <a:pt x="2" y="31"/>
                        <a:pt x="2" y="25"/>
                      </a:cubicBezTo>
                      <a:cubicBezTo>
                        <a:pt x="2" y="23"/>
                        <a:pt x="2" y="22"/>
                        <a:pt x="1" y="20"/>
                      </a:cubicBezTo>
                      <a:cubicBezTo>
                        <a:pt x="1" y="20"/>
                        <a:pt x="0" y="20"/>
                        <a:pt x="0" y="20"/>
                      </a:cubicBezTo>
                      <a:cubicBezTo>
                        <a:pt x="0" y="23"/>
                        <a:pt x="0" y="26"/>
                        <a:pt x="0" y="28"/>
                      </a:cubicBezTo>
                      <a:cubicBezTo>
                        <a:pt x="0" y="29"/>
                        <a:pt x="1" y="29"/>
                        <a:pt x="1" y="28"/>
                      </a:cubicBezTo>
                      <a:cubicBezTo>
                        <a:pt x="1" y="25"/>
                        <a:pt x="2" y="22"/>
                        <a:pt x="2" y="18"/>
                      </a:cubicBezTo>
                      <a:cubicBezTo>
                        <a:pt x="0" y="17"/>
                        <a:pt x="0" y="18"/>
                        <a:pt x="0" y="20"/>
                      </a:cubicBezTo>
                      <a:cubicBezTo>
                        <a:pt x="0" y="22"/>
                        <a:pt x="0" y="23"/>
                        <a:pt x="0" y="25"/>
                      </a:cubicBezTo>
                      <a:cubicBezTo>
                        <a:pt x="0" y="26"/>
                        <a:pt x="2" y="26"/>
                        <a:pt x="2" y="25"/>
                      </a:cubicBezTo>
                      <a:cubicBezTo>
                        <a:pt x="2" y="21"/>
                        <a:pt x="2" y="17"/>
                        <a:pt x="2" y="14"/>
                      </a:cubicBezTo>
                      <a:cubicBezTo>
                        <a:pt x="0" y="13"/>
                        <a:pt x="0" y="14"/>
                        <a:pt x="1" y="16"/>
                      </a:cubicBezTo>
                      <a:cubicBezTo>
                        <a:pt x="1" y="18"/>
                        <a:pt x="1" y="20"/>
                        <a:pt x="2" y="22"/>
                      </a:cubicBezTo>
                      <a:cubicBezTo>
                        <a:pt x="2" y="22"/>
                        <a:pt x="3" y="22"/>
                        <a:pt x="3" y="21"/>
                      </a:cubicBezTo>
                      <a:cubicBezTo>
                        <a:pt x="3" y="18"/>
                        <a:pt x="3" y="14"/>
                        <a:pt x="3" y="11"/>
                      </a:cubicBezTo>
                      <a:cubicBezTo>
                        <a:pt x="1" y="10"/>
                        <a:pt x="1" y="10"/>
                        <a:pt x="2" y="12"/>
                      </a:cubicBezTo>
                      <a:cubicBezTo>
                        <a:pt x="2" y="14"/>
                        <a:pt x="2" y="16"/>
                        <a:pt x="3" y="17"/>
                      </a:cubicBezTo>
                      <a:cubicBezTo>
                        <a:pt x="3" y="18"/>
                        <a:pt x="4" y="18"/>
                        <a:pt x="4" y="17"/>
                      </a:cubicBezTo>
                      <a:cubicBezTo>
                        <a:pt x="4" y="13"/>
                        <a:pt x="4" y="9"/>
                        <a:pt x="4" y="4"/>
                      </a:cubicBezTo>
                      <a:cubicBezTo>
                        <a:pt x="4" y="4"/>
                        <a:pt x="3" y="4"/>
                        <a:pt x="4" y="7"/>
                      </a:cubicBezTo>
                      <a:cubicBezTo>
                        <a:pt x="4" y="9"/>
                        <a:pt x="5" y="11"/>
                        <a:pt x="5" y="13"/>
                      </a:cubicBezTo>
                      <a:cubicBezTo>
                        <a:pt x="6" y="14"/>
                        <a:pt x="7" y="14"/>
                        <a:pt x="7" y="13"/>
                      </a:cubicBezTo>
                      <a:cubicBezTo>
                        <a:pt x="7" y="10"/>
                        <a:pt x="7" y="8"/>
                        <a:pt x="7" y="5"/>
                      </a:cubicBezTo>
                      <a:cubicBezTo>
                        <a:pt x="5" y="4"/>
                        <a:pt x="4" y="6"/>
                        <a:pt x="6" y="9"/>
                      </a:cubicBezTo>
                      <a:cubicBezTo>
                        <a:pt x="7" y="11"/>
                        <a:pt x="7" y="12"/>
                        <a:pt x="7" y="14"/>
                      </a:cubicBezTo>
                      <a:cubicBezTo>
                        <a:pt x="7" y="15"/>
                        <a:pt x="8" y="15"/>
                        <a:pt x="8" y="14"/>
                      </a:cubicBezTo>
                      <a:cubicBezTo>
                        <a:pt x="8" y="12"/>
                        <a:pt x="8" y="9"/>
                        <a:pt x="8" y="7"/>
                      </a:cubicBezTo>
                      <a:cubicBezTo>
                        <a:pt x="7" y="7"/>
                        <a:pt x="7" y="7"/>
                        <a:pt x="8" y="9"/>
                      </a:cubicBezTo>
                      <a:cubicBezTo>
                        <a:pt x="8" y="11"/>
                        <a:pt x="9" y="12"/>
                        <a:pt x="9" y="13"/>
                      </a:cubicBezTo>
                      <a:cubicBezTo>
                        <a:pt x="10" y="14"/>
                        <a:pt x="11" y="14"/>
                        <a:pt x="11" y="13"/>
                      </a:cubicBezTo>
                      <a:cubicBezTo>
                        <a:pt x="11" y="11"/>
                        <a:pt x="11" y="8"/>
                        <a:pt x="11" y="5"/>
                      </a:cubicBezTo>
                      <a:cubicBezTo>
                        <a:pt x="10" y="6"/>
                        <a:pt x="10" y="8"/>
                        <a:pt x="10" y="10"/>
                      </a:cubicBezTo>
                      <a:cubicBezTo>
                        <a:pt x="10" y="10"/>
                        <a:pt x="11" y="11"/>
                        <a:pt x="11" y="12"/>
                      </a:cubicBezTo>
                      <a:cubicBezTo>
                        <a:pt x="11" y="13"/>
                        <a:pt x="12" y="13"/>
                        <a:pt x="12" y="12"/>
                      </a:cubicBezTo>
                      <a:cubicBezTo>
                        <a:pt x="12" y="10"/>
                        <a:pt x="12" y="7"/>
                        <a:pt x="12" y="5"/>
                      </a:cubicBezTo>
                      <a:cubicBezTo>
                        <a:pt x="10" y="5"/>
                        <a:pt x="10" y="6"/>
                        <a:pt x="11" y="8"/>
                      </a:cubicBezTo>
                      <a:cubicBezTo>
                        <a:pt x="11" y="9"/>
                        <a:pt x="11" y="11"/>
                        <a:pt x="12" y="13"/>
                      </a:cubicBezTo>
                      <a:cubicBezTo>
                        <a:pt x="12" y="13"/>
                        <a:pt x="13" y="13"/>
                        <a:pt x="13" y="12"/>
                      </a:cubicBezTo>
                      <a:cubicBezTo>
                        <a:pt x="13" y="11"/>
                        <a:pt x="13" y="10"/>
                        <a:pt x="13" y="8"/>
                      </a:cubicBezTo>
                      <a:cubicBezTo>
                        <a:pt x="14" y="6"/>
                        <a:pt x="13" y="5"/>
                        <a:pt x="12" y="6"/>
                      </a:cubicBezTo>
                      <a:cubicBezTo>
                        <a:pt x="12" y="9"/>
                        <a:pt x="13" y="11"/>
                        <a:pt x="14" y="14"/>
                      </a:cubicBezTo>
                      <a:cubicBezTo>
                        <a:pt x="14" y="15"/>
                        <a:pt x="15" y="15"/>
                        <a:pt x="15" y="14"/>
                      </a:cubicBezTo>
                      <a:cubicBezTo>
                        <a:pt x="16" y="11"/>
                        <a:pt x="16" y="12"/>
                        <a:pt x="16" y="9"/>
                      </a:cubicBezTo>
                      <a:cubicBezTo>
                        <a:pt x="17" y="7"/>
                        <a:pt x="17" y="6"/>
                        <a:pt x="15" y="6"/>
                      </a:cubicBezTo>
                      <a:cubicBezTo>
                        <a:pt x="16" y="9"/>
                        <a:pt x="16" y="11"/>
                        <a:pt x="16" y="13"/>
                      </a:cubicBezTo>
                      <a:cubicBezTo>
                        <a:pt x="16" y="14"/>
                        <a:pt x="17" y="14"/>
                        <a:pt x="17" y="13"/>
                      </a:cubicBezTo>
                      <a:cubicBezTo>
                        <a:pt x="17" y="11"/>
                        <a:pt x="17" y="9"/>
                        <a:pt x="17" y="6"/>
                      </a:cubicBezTo>
                      <a:cubicBezTo>
                        <a:pt x="17" y="0"/>
                        <a:pt x="17" y="8"/>
                        <a:pt x="17" y="9"/>
                      </a:cubicBezTo>
                      <a:cubicBezTo>
                        <a:pt x="17" y="6"/>
                        <a:pt x="16" y="5"/>
                        <a:pt x="16" y="9"/>
                      </a:cubicBezTo>
                      <a:cubicBezTo>
                        <a:pt x="16" y="11"/>
                        <a:pt x="17" y="14"/>
                        <a:pt x="17" y="16"/>
                      </a:cubicBezTo>
                      <a:cubicBezTo>
                        <a:pt x="17" y="17"/>
                        <a:pt x="19" y="17"/>
                        <a:pt x="19" y="16"/>
                      </a:cubicBezTo>
                      <a:cubicBezTo>
                        <a:pt x="18" y="14"/>
                        <a:pt x="18" y="11"/>
                        <a:pt x="18" y="9"/>
                      </a:cubicBezTo>
                      <a:cubicBezTo>
                        <a:pt x="18" y="7"/>
                        <a:pt x="18" y="14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19" y="13"/>
                        <a:pt x="19" y="11"/>
                        <a:pt x="19" y="10"/>
                      </a:cubicBezTo>
                      <a:cubicBezTo>
                        <a:pt x="19" y="6"/>
                        <a:pt x="18" y="7"/>
                        <a:pt x="18" y="10"/>
                      </a:cubicBezTo>
                      <a:cubicBezTo>
                        <a:pt x="19" y="11"/>
                        <a:pt x="20" y="11"/>
                        <a:pt x="20" y="10"/>
                      </a:cubicBezTo>
                      <a:cubicBezTo>
                        <a:pt x="20" y="7"/>
                        <a:pt x="20" y="5"/>
                        <a:pt x="21" y="2"/>
                      </a:cubicBezTo>
                      <a:cubicBezTo>
                        <a:pt x="21" y="1"/>
                        <a:pt x="20" y="0"/>
                        <a:pt x="2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63"/>
                <p:cNvSpPr/>
                <p:nvPr/>
              </p:nvSpPr>
              <p:spPr bwMode="auto">
                <a:xfrm>
                  <a:off x="952500" y="2517776"/>
                  <a:ext cx="12700" cy="22225"/>
                </a:xfrm>
                <a:custGeom>
                  <a:avLst/>
                  <a:gdLst>
                    <a:gd name="T0" fmla="*/ 4 w 13"/>
                    <a:gd name="T1" fmla="*/ 13 h 21"/>
                    <a:gd name="T2" fmla="*/ 7 w 13"/>
                    <a:gd name="T3" fmla="*/ 12 h 21"/>
                    <a:gd name="T4" fmla="*/ 2 w 13"/>
                    <a:gd name="T5" fmla="*/ 12 h 21"/>
                    <a:gd name="T6" fmla="*/ 1 w 13"/>
                    <a:gd name="T7" fmla="*/ 13 h 21"/>
                    <a:gd name="T8" fmla="*/ 5 w 13"/>
                    <a:gd name="T9" fmla="*/ 14 h 21"/>
                    <a:gd name="T10" fmla="*/ 1 w 13"/>
                    <a:gd name="T11" fmla="*/ 11 h 21"/>
                    <a:gd name="T12" fmla="*/ 5 w 13"/>
                    <a:gd name="T13" fmla="*/ 10 h 21"/>
                    <a:gd name="T14" fmla="*/ 1 w 13"/>
                    <a:gd name="T15" fmla="*/ 10 h 21"/>
                    <a:gd name="T16" fmla="*/ 6 w 13"/>
                    <a:gd name="T17" fmla="*/ 6 h 21"/>
                    <a:gd name="T18" fmla="*/ 4 w 13"/>
                    <a:gd name="T19" fmla="*/ 6 h 21"/>
                    <a:gd name="T20" fmla="*/ 5 w 13"/>
                    <a:gd name="T21" fmla="*/ 0 h 21"/>
                    <a:gd name="T22" fmla="*/ 6 w 13"/>
                    <a:gd name="T23" fmla="*/ 15 h 21"/>
                    <a:gd name="T24" fmla="*/ 7 w 13"/>
                    <a:gd name="T25" fmla="*/ 4 h 21"/>
                    <a:gd name="T26" fmla="*/ 6 w 13"/>
                    <a:gd name="T27" fmla="*/ 14 h 21"/>
                    <a:gd name="T28" fmla="*/ 11 w 13"/>
                    <a:gd name="T29" fmla="*/ 11 h 21"/>
                    <a:gd name="T30" fmla="*/ 8 w 13"/>
                    <a:gd name="T31" fmla="*/ 14 h 21"/>
                    <a:gd name="T32" fmla="*/ 10 w 13"/>
                    <a:gd name="T33" fmla="*/ 8 h 21"/>
                    <a:gd name="T34" fmla="*/ 8 w 13"/>
                    <a:gd name="T35" fmla="*/ 14 h 21"/>
                    <a:gd name="T36" fmla="*/ 9 w 13"/>
                    <a:gd name="T37" fmla="*/ 7 h 21"/>
                    <a:gd name="T38" fmla="*/ 10 w 13"/>
                    <a:gd name="T39" fmla="*/ 9 h 21"/>
                    <a:gd name="T40" fmla="*/ 9 w 13"/>
                    <a:gd name="T41" fmla="*/ 11 h 21"/>
                    <a:gd name="T42" fmla="*/ 13 w 13"/>
                    <a:gd name="T43" fmla="*/ 7 h 21"/>
                    <a:gd name="T44" fmla="*/ 8 w 13"/>
                    <a:gd name="T45" fmla="*/ 17 h 21"/>
                    <a:gd name="T46" fmla="*/ 9 w 13"/>
                    <a:gd name="T47" fmla="*/ 15 h 21"/>
                    <a:gd name="T48" fmla="*/ 5 w 13"/>
                    <a:gd name="T49" fmla="*/ 19 h 21"/>
                    <a:gd name="T50" fmla="*/ 6 w 13"/>
                    <a:gd name="T51" fmla="*/ 18 h 21"/>
                    <a:gd name="T52" fmla="*/ 3 w 13"/>
                    <a:gd name="T53" fmla="*/ 15 h 21"/>
                    <a:gd name="T54" fmla="*/ 5 w 13"/>
                    <a:gd name="T55" fmla="*/ 20 h 21"/>
                    <a:gd name="T56" fmla="*/ 7 w 13"/>
                    <a:gd name="T57" fmla="*/ 16 h 21"/>
                    <a:gd name="T58" fmla="*/ 11 w 13"/>
                    <a:gd name="T59" fmla="*/ 7 h 21"/>
                    <a:gd name="T60" fmla="*/ 4 w 13"/>
                    <a:gd name="T61" fmla="*/ 15 h 21"/>
                    <a:gd name="T62" fmla="*/ 5 w 13"/>
                    <a:gd name="T63" fmla="*/ 20 h 21"/>
                    <a:gd name="T64" fmla="*/ 3 w 13"/>
                    <a:gd name="T65" fmla="*/ 15 h 21"/>
                    <a:gd name="T66" fmla="*/ 3 w 13"/>
                    <a:gd name="T67" fmla="*/ 18 h 21"/>
                    <a:gd name="T68" fmla="*/ 5 w 13"/>
                    <a:gd name="T69" fmla="*/ 15 h 21"/>
                    <a:gd name="T70" fmla="*/ 4 w 13"/>
                    <a:gd name="T71" fmla="*/ 15 h 21"/>
                    <a:gd name="T72" fmla="*/ 5 w 13"/>
                    <a:gd name="T73" fmla="*/ 20 h 21"/>
                    <a:gd name="T74" fmla="*/ 9 w 13"/>
                    <a:gd name="T75" fmla="*/ 16 h 21"/>
                    <a:gd name="T76" fmla="*/ 7 w 13"/>
                    <a:gd name="T77" fmla="*/ 18 h 21"/>
                    <a:gd name="T78" fmla="*/ 13 w 13"/>
                    <a:gd name="T79" fmla="*/ 7 h 21"/>
                    <a:gd name="T80" fmla="*/ 9 w 13"/>
                    <a:gd name="T81" fmla="*/ 11 h 21"/>
                    <a:gd name="T82" fmla="*/ 11 w 13"/>
                    <a:gd name="T83" fmla="*/ 8 h 21"/>
                    <a:gd name="T84" fmla="*/ 8 w 13"/>
                    <a:gd name="T85" fmla="*/ 7 h 21"/>
                    <a:gd name="T86" fmla="*/ 8 w 13"/>
                    <a:gd name="T87" fmla="*/ 14 h 21"/>
                    <a:gd name="T88" fmla="*/ 10 w 13"/>
                    <a:gd name="T89" fmla="*/ 8 h 21"/>
                    <a:gd name="T90" fmla="*/ 7 w 13"/>
                    <a:gd name="T91" fmla="*/ 14 h 21"/>
                    <a:gd name="T92" fmla="*/ 11 w 13"/>
                    <a:gd name="T93" fmla="*/ 11 h 21"/>
                    <a:gd name="T94" fmla="*/ 6 w 13"/>
                    <a:gd name="T95" fmla="*/ 14 h 21"/>
                    <a:gd name="T96" fmla="*/ 7 w 13"/>
                    <a:gd name="T97" fmla="*/ 4 h 21"/>
                    <a:gd name="T98" fmla="*/ 6 w 13"/>
                    <a:gd name="T99" fmla="*/ 15 h 21"/>
                    <a:gd name="T100" fmla="*/ 5 w 13"/>
                    <a:gd name="T101" fmla="*/ 0 h 21"/>
                    <a:gd name="T102" fmla="*/ 4 w 13"/>
                    <a:gd name="T103" fmla="*/ 7 h 21"/>
                    <a:gd name="T104" fmla="*/ 6 w 13"/>
                    <a:gd name="T105" fmla="*/ 6 h 21"/>
                    <a:gd name="T106" fmla="*/ 1 w 13"/>
                    <a:gd name="T107" fmla="*/ 10 h 21"/>
                    <a:gd name="T108" fmla="*/ 5 w 13"/>
                    <a:gd name="T109" fmla="*/ 10 h 21"/>
                    <a:gd name="T110" fmla="*/ 0 w 13"/>
                    <a:gd name="T111" fmla="*/ 11 h 21"/>
                    <a:gd name="T112" fmla="*/ 4 w 13"/>
                    <a:gd name="T113" fmla="*/ 14 h 21"/>
                    <a:gd name="T114" fmla="*/ 1 w 13"/>
                    <a:gd name="T115" fmla="*/ 13 h 21"/>
                    <a:gd name="T116" fmla="*/ 2 w 13"/>
                    <a:gd name="T117" fmla="*/ 14 h 21"/>
                    <a:gd name="T118" fmla="*/ 6 w 13"/>
                    <a:gd name="T119" fmla="*/ 12 h 21"/>
                    <a:gd name="T120" fmla="*/ 4 w 13"/>
                    <a:gd name="T121" fmla="*/ 13 h 21"/>
                    <a:gd name="T122" fmla="*/ 7 w 13"/>
                    <a:gd name="T123" fmla="*/ 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3" h="21">
                      <a:moveTo>
                        <a:pt x="6" y="9"/>
                      </a:move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4" y="14"/>
                        <a:pt x="5" y="14"/>
                        <a:pt x="5" y="14"/>
                      </a:cubicBezTo>
                      <a:cubicBezTo>
                        <a:pt x="6" y="13"/>
                        <a:pt x="6" y="13"/>
                        <a:pt x="7" y="12"/>
                      </a:cubicBezTo>
                      <a:cubicBezTo>
                        <a:pt x="7" y="11"/>
                        <a:pt x="6" y="11"/>
                        <a:pt x="6" y="11"/>
                      </a:cubicBezTo>
                      <a:cubicBezTo>
                        <a:pt x="4" y="11"/>
                        <a:pt x="3" y="12"/>
                        <a:pt x="2" y="12"/>
                      </a:cubicBezTo>
                      <a:cubicBezTo>
                        <a:pt x="1" y="12"/>
                        <a:pt x="1" y="13"/>
                        <a:pt x="1" y="13"/>
                      </a:cubicBezTo>
                      <a:cubicBezTo>
                        <a:pt x="1" y="13"/>
                        <a:pt x="3" y="13"/>
                        <a:pt x="1" y="13"/>
                      </a:cubicBezTo>
                      <a:cubicBezTo>
                        <a:pt x="1" y="13"/>
                        <a:pt x="1" y="14"/>
                        <a:pt x="1" y="14"/>
                      </a:cubicBezTo>
                      <a:cubicBezTo>
                        <a:pt x="2" y="14"/>
                        <a:pt x="4" y="14"/>
                        <a:pt x="5" y="14"/>
                      </a:cubicBezTo>
                      <a:cubicBezTo>
                        <a:pt x="6" y="14"/>
                        <a:pt x="5" y="13"/>
                        <a:pt x="5" y="13"/>
                      </a:cubicBezTo>
                      <a:cubicBezTo>
                        <a:pt x="3" y="12"/>
                        <a:pt x="2" y="11"/>
                        <a:pt x="1" y="11"/>
                      </a:cubicBezTo>
                      <a:cubicBezTo>
                        <a:pt x="1" y="11"/>
                        <a:pt x="1" y="12"/>
                        <a:pt x="1" y="12"/>
                      </a:cubicBezTo>
                      <a:cubicBezTo>
                        <a:pt x="3" y="12"/>
                        <a:pt x="4" y="11"/>
                        <a:pt x="5" y="10"/>
                      </a:cubicBezTo>
                      <a:cubicBezTo>
                        <a:pt x="6" y="9"/>
                        <a:pt x="6" y="8"/>
                        <a:pt x="5" y="8"/>
                      </a:cubicBezTo>
                      <a:cubicBezTo>
                        <a:pt x="3" y="9"/>
                        <a:pt x="2" y="9"/>
                        <a:pt x="1" y="10"/>
                      </a:cubicBezTo>
                      <a:cubicBezTo>
                        <a:pt x="1" y="10"/>
                        <a:pt x="1" y="11"/>
                        <a:pt x="2" y="11"/>
                      </a:cubicBezTo>
                      <a:cubicBezTo>
                        <a:pt x="3" y="10"/>
                        <a:pt x="5" y="8"/>
                        <a:pt x="6" y="6"/>
                      </a:cubicBezTo>
                      <a:cubicBezTo>
                        <a:pt x="7" y="5"/>
                        <a:pt x="5" y="4"/>
                        <a:pt x="5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5" y="7"/>
                        <a:pt x="5" y="7"/>
                      </a:cubicBezTo>
                      <a:cubicBezTo>
                        <a:pt x="5" y="5"/>
                        <a:pt x="5" y="3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8" y="4"/>
                        <a:pt x="6" y="11"/>
                        <a:pt x="6" y="15"/>
                      </a:cubicBezTo>
                      <a:cubicBezTo>
                        <a:pt x="7" y="15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4"/>
                        <a:pt x="7" y="4"/>
                        <a:pt x="6" y="4"/>
                      </a:cubicBezTo>
                      <a:cubicBezTo>
                        <a:pt x="7" y="8"/>
                        <a:pt x="7" y="11"/>
                        <a:pt x="6" y="14"/>
                      </a:cubicBezTo>
                      <a:cubicBezTo>
                        <a:pt x="6" y="15"/>
                        <a:pt x="7" y="16"/>
                        <a:pt x="7" y="15"/>
                      </a:cubicBezTo>
                      <a:cubicBezTo>
                        <a:pt x="9" y="14"/>
                        <a:pt x="10" y="12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  <a:cubicBezTo>
                        <a:pt x="9" y="11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10"/>
                        <a:pt x="10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10"/>
                        <a:pt x="8" y="12"/>
                        <a:pt x="8" y="14"/>
                      </a:cubicBezTo>
                      <a:cubicBezTo>
                        <a:pt x="8" y="14"/>
                        <a:pt x="9" y="14"/>
                        <a:pt x="9" y="14"/>
                      </a:cubicBezTo>
                      <a:cubicBezTo>
                        <a:pt x="9" y="12"/>
                        <a:pt x="9" y="9"/>
                        <a:pt x="9" y="7"/>
                      </a:cubicBezTo>
                      <a:cubicBezTo>
                        <a:pt x="9" y="7"/>
                        <a:pt x="8" y="8"/>
                        <a:pt x="8" y="8"/>
                      </a:cubicBezTo>
                      <a:cubicBezTo>
                        <a:pt x="9" y="8"/>
                        <a:pt x="10" y="8"/>
                        <a:pt x="10" y="9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10" y="12"/>
                      </a:cubicBezTo>
                      <a:cubicBezTo>
                        <a:pt x="11" y="10"/>
                        <a:pt x="12" y="9"/>
                        <a:pt x="13" y="7"/>
                      </a:cubicBezTo>
                      <a:cubicBezTo>
                        <a:pt x="12" y="7"/>
                        <a:pt x="12" y="7"/>
                        <a:pt x="11" y="7"/>
                      </a:cubicBezTo>
                      <a:cubicBezTo>
                        <a:pt x="12" y="10"/>
                        <a:pt x="11" y="15"/>
                        <a:pt x="8" y="17"/>
                      </a:cubicBezTo>
                      <a:cubicBezTo>
                        <a:pt x="8" y="17"/>
                        <a:pt x="8" y="17"/>
                        <a:pt x="9" y="18"/>
                      </a:cubicBezTo>
                      <a:cubicBezTo>
                        <a:pt x="9" y="17"/>
                        <a:pt x="9" y="16"/>
                        <a:pt x="9" y="15"/>
                      </a:cubicBezTo>
                      <a:cubicBezTo>
                        <a:pt x="9" y="15"/>
                        <a:pt x="8" y="14"/>
                        <a:pt x="7" y="15"/>
                      </a:cubicBezTo>
                      <a:cubicBezTo>
                        <a:pt x="7" y="17"/>
                        <a:pt x="6" y="18"/>
                        <a:pt x="5" y="19"/>
                      </a:cubicBezTo>
                      <a:cubicBezTo>
                        <a:pt x="5" y="19"/>
                        <a:pt x="6" y="19"/>
                        <a:pt x="6" y="19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6" y="17"/>
                        <a:pt x="5" y="17"/>
                        <a:pt x="4" y="17"/>
                      </a:cubicBezTo>
                      <a:cubicBezTo>
                        <a:pt x="4" y="17"/>
                        <a:pt x="4" y="16"/>
                        <a:pt x="3" y="15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3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5" y="18"/>
                        <a:pt x="5" y="17"/>
                        <a:pt x="7" y="16"/>
                      </a:cubicBezTo>
                      <a:cubicBezTo>
                        <a:pt x="8" y="15"/>
                        <a:pt x="9" y="14"/>
                        <a:pt x="10" y="13"/>
                      </a:cubicBezTo>
                      <a:cubicBezTo>
                        <a:pt x="12" y="12"/>
                        <a:pt x="12" y="9"/>
                        <a:pt x="11" y="7"/>
                      </a:cubicBezTo>
                      <a:cubicBezTo>
                        <a:pt x="10" y="6"/>
                        <a:pt x="9" y="6"/>
                        <a:pt x="9" y="7"/>
                      </a:cubicBezTo>
                      <a:cubicBezTo>
                        <a:pt x="11" y="11"/>
                        <a:pt x="8" y="14"/>
                        <a:pt x="4" y="15"/>
                      </a:cubicBezTo>
                      <a:cubicBezTo>
                        <a:pt x="4" y="15"/>
                        <a:pt x="3" y="16"/>
                        <a:pt x="4" y="16"/>
                      </a:cubicBezTo>
                      <a:cubicBezTo>
                        <a:pt x="4" y="17"/>
                        <a:pt x="4" y="19"/>
                        <a:pt x="5" y="20"/>
                      </a:cubicBezTo>
                      <a:cubicBezTo>
                        <a:pt x="5" y="21"/>
                        <a:pt x="6" y="20"/>
                        <a:pt x="6" y="20"/>
                      </a:cubicBezTo>
                      <a:cubicBezTo>
                        <a:pt x="5" y="18"/>
                        <a:pt x="4" y="16"/>
                        <a:pt x="3" y="15"/>
                      </a:cubicBezTo>
                      <a:cubicBezTo>
                        <a:pt x="3" y="14"/>
                        <a:pt x="2" y="15"/>
                        <a:pt x="2" y="15"/>
                      </a:cubicBezTo>
                      <a:cubicBezTo>
                        <a:pt x="2" y="16"/>
                        <a:pt x="3" y="17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6" y="19"/>
                        <a:pt x="6" y="17"/>
                        <a:pt x="5" y="15"/>
                      </a:cubicBezTo>
                      <a:cubicBezTo>
                        <a:pt x="5" y="15"/>
                        <a:pt x="4" y="15"/>
                        <a:pt x="4" y="15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4" y="17"/>
                        <a:pt x="4" y="18"/>
                        <a:pt x="5" y="20"/>
                      </a:cubicBezTo>
                      <a:cubicBezTo>
                        <a:pt x="5" y="20"/>
                        <a:pt x="6" y="20"/>
                        <a:pt x="6" y="20"/>
                      </a:cubicBezTo>
                      <a:cubicBezTo>
                        <a:pt x="7" y="19"/>
                        <a:pt x="8" y="17"/>
                        <a:pt x="9" y="16"/>
                      </a:cubicBezTo>
                      <a:cubicBezTo>
                        <a:pt x="8" y="15"/>
                        <a:pt x="8" y="15"/>
                        <a:pt x="7" y="15"/>
                      </a:cubicBezTo>
                      <a:cubicBezTo>
                        <a:pt x="7" y="16"/>
                        <a:pt x="7" y="17"/>
                        <a:pt x="7" y="18"/>
                      </a:cubicBezTo>
                      <a:cubicBezTo>
                        <a:pt x="7" y="18"/>
                        <a:pt x="8" y="18"/>
                        <a:pt x="8" y="18"/>
                      </a:cubicBezTo>
                      <a:cubicBezTo>
                        <a:pt x="12" y="16"/>
                        <a:pt x="13" y="11"/>
                        <a:pt x="13" y="7"/>
                      </a:cubicBezTo>
                      <a:cubicBezTo>
                        <a:pt x="13" y="6"/>
                        <a:pt x="12" y="6"/>
                        <a:pt x="11" y="7"/>
                      </a:cubicBezTo>
                      <a:cubicBezTo>
                        <a:pt x="10" y="8"/>
                        <a:pt x="9" y="9"/>
                        <a:pt x="9" y="11"/>
                      </a:cubicBezTo>
                      <a:cubicBezTo>
                        <a:pt x="8" y="12"/>
                        <a:pt x="9" y="12"/>
                        <a:pt x="10" y="12"/>
                      </a:cubicBezTo>
                      <a:cubicBezTo>
                        <a:pt x="10" y="11"/>
                        <a:pt x="11" y="9"/>
                        <a:pt x="11" y="8"/>
                      </a:cubicBezTo>
                      <a:cubicBezTo>
                        <a:pt x="11" y="8"/>
                        <a:pt x="11" y="7"/>
                        <a:pt x="11" y="7"/>
                      </a:cubicBezTo>
                      <a:cubicBezTo>
                        <a:pt x="10" y="7"/>
                        <a:pt x="9" y="7"/>
                        <a:pt x="8" y="7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10"/>
                        <a:pt x="8" y="12"/>
                        <a:pt x="8" y="14"/>
                      </a:cubicBezTo>
                      <a:cubicBezTo>
                        <a:pt x="8" y="15"/>
                        <a:pt x="9" y="15"/>
                        <a:pt x="9" y="14"/>
                      </a:cubicBezTo>
                      <a:cubicBezTo>
                        <a:pt x="10" y="12"/>
                        <a:pt x="10" y="10"/>
                        <a:pt x="10" y="8"/>
                      </a:cubicBezTo>
                      <a:cubicBezTo>
                        <a:pt x="10" y="7"/>
                        <a:pt x="9" y="7"/>
                        <a:pt x="9" y="8"/>
                      </a:cubicBezTo>
                      <a:cubicBezTo>
                        <a:pt x="8" y="10"/>
                        <a:pt x="7" y="12"/>
                        <a:pt x="7" y="14"/>
                      </a:cubicBezTo>
                      <a:cubicBezTo>
                        <a:pt x="8" y="15"/>
                        <a:pt x="8" y="15"/>
                        <a:pt x="9" y="14"/>
                      </a:cubicBezTo>
                      <a:cubicBezTo>
                        <a:pt x="10" y="13"/>
                        <a:pt x="10" y="12"/>
                        <a:pt x="11" y="11"/>
                      </a:cubicBezTo>
                      <a:cubicBezTo>
                        <a:pt x="11" y="10"/>
                        <a:pt x="10" y="9"/>
                        <a:pt x="9" y="10"/>
                      </a:cubicBezTo>
                      <a:cubicBezTo>
                        <a:pt x="9" y="12"/>
                        <a:pt x="8" y="13"/>
                        <a:pt x="6" y="14"/>
                      </a:cubicBezTo>
                      <a:cubicBezTo>
                        <a:pt x="7" y="14"/>
                        <a:pt x="7" y="15"/>
                        <a:pt x="8" y="15"/>
                      </a:cubicBezTo>
                      <a:cubicBezTo>
                        <a:pt x="8" y="11"/>
                        <a:pt x="8" y="8"/>
                        <a:pt x="7" y="4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6" y="8"/>
                        <a:pt x="6" y="11"/>
                        <a:pt x="6" y="15"/>
                      </a:cubicBezTo>
                      <a:cubicBezTo>
                        <a:pt x="6" y="16"/>
                        <a:pt x="8" y="16"/>
                        <a:pt x="8" y="15"/>
                      </a:cubicBezTo>
                      <a:cubicBezTo>
                        <a:pt x="8" y="10"/>
                        <a:pt x="9" y="4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3"/>
                        <a:pt x="4" y="5"/>
                        <a:pt x="4" y="7"/>
                      </a:cubicBezTo>
                      <a:cubicBezTo>
                        <a:pt x="4" y="8"/>
                        <a:pt x="5" y="8"/>
                        <a:pt x="5" y="7"/>
                      </a:cubicBezTo>
                      <a:cubicBezTo>
                        <a:pt x="5" y="7"/>
                        <a:pt x="6" y="6"/>
                        <a:pt x="6" y="6"/>
                      </a:cubicBezTo>
                      <a:cubicBezTo>
                        <a:pt x="6" y="6"/>
                        <a:pt x="5" y="5"/>
                        <a:pt x="5" y="5"/>
                      </a:cubicBezTo>
                      <a:cubicBezTo>
                        <a:pt x="4" y="7"/>
                        <a:pt x="2" y="9"/>
                        <a:pt x="1" y="10"/>
                      </a:cubicBezTo>
                      <a:cubicBezTo>
                        <a:pt x="0" y="11"/>
                        <a:pt x="1" y="12"/>
                        <a:pt x="2" y="11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5" y="9"/>
                        <a:pt x="5" y="9"/>
                        <a:pt x="5" y="8"/>
                      </a:cubicBezTo>
                      <a:cubicBezTo>
                        <a:pt x="3" y="9"/>
                        <a:pt x="2" y="10"/>
                        <a:pt x="0" y="11"/>
                      </a:cubicBezTo>
                      <a:cubicBezTo>
                        <a:pt x="0" y="11"/>
                        <a:pt x="0" y="12"/>
                        <a:pt x="0" y="12"/>
                      </a:cubicBezTo>
                      <a:cubicBezTo>
                        <a:pt x="2" y="13"/>
                        <a:pt x="3" y="13"/>
                        <a:pt x="4" y="14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2" y="13"/>
                        <a:pt x="1" y="13"/>
                      </a:cubicBezTo>
                      <a:cubicBezTo>
                        <a:pt x="0" y="13"/>
                        <a:pt x="0" y="14"/>
                        <a:pt x="1" y="14"/>
                      </a:cubicBezTo>
                      <a:cubicBezTo>
                        <a:pt x="1" y="14"/>
                        <a:pt x="1" y="14"/>
                        <a:pt x="2" y="14"/>
                      </a:cubicBezTo>
                      <a:cubicBezTo>
                        <a:pt x="2" y="15"/>
                        <a:pt x="2" y="14"/>
                        <a:pt x="3" y="14"/>
                      </a:cubicBezTo>
                      <a:cubicBezTo>
                        <a:pt x="3" y="13"/>
                        <a:pt x="5" y="13"/>
                        <a:pt x="6" y="12"/>
                      </a:cubicBezTo>
                      <a:cubicBezTo>
                        <a:pt x="6" y="12"/>
                        <a:pt x="6" y="12"/>
                        <a:pt x="5" y="11"/>
                      </a:cubicBezTo>
                      <a:cubicBezTo>
                        <a:pt x="5" y="12"/>
                        <a:pt x="4" y="13"/>
                        <a:pt x="4" y="13"/>
                      </a:cubicBezTo>
                      <a:cubicBezTo>
                        <a:pt x="4" y="14"/>
                        <a:pt x="5" y="15"/>
                        <a:pt x="5" y="14"/>
                      </a:cubicBezTo>
                      <a:cubicBezTo>
                        <a:pt x="6" y="13"/>
                        <a:pt x="7" y="11"/>
                        <a:pt x="7" y="9"/>
                      </a:cubicBezTo>
                      <a:cubicBezTo>
                        <a:pt x="8" y="8"/>
                        <a:pt x="6" y="8"/>
                        <a:pt x="6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64"/>
                <p:cNvSpPr/>
                <p:nvPr/>
              </p:nvSpPr>
              <p:spPr bwMode="auto">
                <a:xfrm>
                  <a:off x="962025" y="2514601"/>
                  <a:ext cx="3175" cy="1588"/>
                </a:xfrm>
                <a:custGeom>
                  <a:avLst/>
                  <a:gdLst>
                    <a:gd name="T0" fmla="*/ 1 w 3"/>
                    <a:gd name="T1" fmla="*/ 1 h 2"/>
                    <a:gd name="T2" fmla="*/ 1 w 3"/>
                    <a:gd name="T3" fmla="*/ 1 h 2"/>
                    <a:gd name="T4" fmla="*/ 1 w 3"/>
                    <a:gd name="T5" fmla="*/ 1 h 2"/>
                    <a:gd name="T6" fmla="*/ 1 w 3"/>
                    <a:gd name="T7" fmla="*/ 1 h 2"/>
                    <a:gd name="T8" fmla="*/ 2 w 3"/>
                    <a:gd name="T9" fmla="*/ 2 h 2"/>
                    <a:gd name="T10" fmla="*/ 2 w 3"/>
                    <a:gd name="T11" fmla="*/ 0 h 2"/>
                    <a:gd name="T12" fmla="*/ 1 w 3"/>
                    <a:gd name="T13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1" y="1"/>
                      </a:moveTo>
                      <a:cubicBezTo>
                        <a:pt x="1" y="1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65"/>
                <p:cNvSpPr/>
                <p:nvPr/>
              </p:nvSpPr>
              <p:spPr bwMode="auto">
                <a:xfrm>
                  <a:off x="946150" y="2519363"/>
                  <a:ext cx="3175" cy="3175"/>
                </a:xfrm>
                <a:custGeom>
                  <a:avLst/>
                  <a:gdLst>
                    <a:gd name="T0" fmla="*/ 2 w 3"/>
                    <a:gd name="T1" fmla="*/ 1 h 3"/>
                    <a:gd name="T2" fmla="*/ 3 w 3"/>
                    <a:gd name="T3" fmla="*/ 1 h 3"/>
                    <a:gd name="T4" fmla="*/ 2 w 3"/>
                    <a:gd name="T5" fmla="*/ 0 h 3"/>
                    <a:gd name="T6" fmla="*/ 1 w 3"/>
                    <a:gd name="T7" fmla="*/ 2 h 3"/>
                    <a:gd name="T8" fmla="*/ 2 w 3"/>
                    <a:gd name="T9" fmla="*/ 2 h 3"/>
                    <a:gd name="T10" fmla="*/ 2 w 3"/>
                    <a:gd name="T11" fmla="*/ 2 h 3"/>
                    <a:gd name="T12" fmla="*/ 2 w 3"/>
                    <a:gd name="T13" fmla="*/ 2 h 3"/>
                    <a:gd name="T14" fmla="*/ 2 w 3"/>
                    <a:gd name="T15" fmla="*/ 2 h 3"/>
                    <a:gd name="T16" fmla="*/ 2 w 3"/>
                    <a:gd name="T17" fmla="*/ 1 h 3"/>
                    <a:gd name="T18" fmla="*/ 1 w 3"/>
                    <a:gd name="T19" fmla="*/ 2 h 3"/>
                    <a:gd name="T20" fmla="*/ 2 w 3"/>
                    <a:gd name="T21" fmla="*/ 3 h 3"/>
                    <a:gd name="T22" fmla="*/ 3 w 3"/>
                    <a:gd name="T23" fmla="*/ 1 h 3"/>
                    <a:gd name="T24" fmla="*/ 2 w 3"/>
                    <a:gd name="T25" fmla="*/ 0 h 3"/>
                    <a:gd name="T26" fmla="*/ 1 w 3"/>
                    <a:gd name="T27" fmla="*/ 0 h 3"/>
                    <a:gd name="T28" fmla="*/ 2 w 3"/>
                    <a:gd name="T29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3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3"/>
                        <a:pt x="2" y="3"/>
                        <a:pt x="2" y="3"/>
                      </a:cubicBezTo>
                      <a:cubicBezTo>
                        <a:pt x="2" y="2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1"/>
                        <a:pt x="2" y="2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66"/>
                <p:cNvSpPr/>
                <p:nvPr/>
              </p:nvSpPr>
              <p:spPr bwMode="auto">
                <a:xfrm>
                  <a:off x="896938" y="2495551"/>
                  <a:ext cx="15875" cy="17463"/>
                </a:xfrm>
                <a:custGeom>
                  <a:avLst/>
                  <a:gdLst>
                    <a:gd name="T0" fmla="*/ 11 w 15"/>
                    <a:gd name="T1" fmla="*/ 15 h 17"/>
                    <a:gd name="T2" fmla="*/ 12 w 15"/>
                    <a:gd name="T3" fmla="*/ 8 h 17"/>
                    <a:gd name="T4" fmla="*/ 11 w 15"/>
                    <a:gd name="T5" fmla="*/ 7 h 17"/>
                    <a:gd name="T6" fmla="*/ 8 w 15"/>
                    <a:gd name="T7" fmla="*/ 8 h 17"/>
                    <a:gd name="T8" fmla="*/ 9 w 15"/>
                    <a:gd name="T9" fmla="*/ 9 h 17"/>
                    <a:gd name="T10" fmla="*/ 15 w 15"/>
                    <a:gd name="T11" fmla="*/ 3 h 17"/>
                    <a:gd name="T12" fmla="*/ 15 w 15"/>
                    <a:gd name="T13" fmla="*/ 2 h 17"/>
                    <a:gd name="T14" fmla="*/ 14 w 15"/>
                    <a:gd name="T15" fmla="*/ 1 h 17"/>
                    <a:gd name="T16" fmla="*/ 13 w 15"/>
                    <a:gd name="T17" fmla="*/ 0 h 17"/>
                    <a:gd name="T18" fmla="*/ 5 w 15"/>
                    <a:gd name="T19" fmla="*/ 1 h 17"/>
                    <a:gd name="T20" fmla="*/ 4 w 15"/>
                    <a:gd name="T21" fmla="*/ 2 h 17"/>
                    <a:gd name="T22" fmla="*/ 0 w 15"/>
                    <a:gd name="T23" fmla="*/ 10 h 17"/>
                    <a:gd name="T24" fmla="*/ 1 w 15"/>
                    <a:gd name="T25" fmla="*/ 11 h 17"/>
                    <a:gd name="T26" fmla="*/ 3 w 15"/>
                    <a:gd name="T27" fmla="*/ 9 h 17"/>
                    <a:gd name="T28" fmla="*/ 2 w 15"/>
                    <a:gd name="T29" fmla="*/ 8 h 17"/>
                    <a:gd name="T30" fmla="*/ 1 w 15"/>
                    <a:gd name="T31" fmla="*/ 14 h 17"/>
                    <a:gd name="T32" fmla="*/ 2 w 15"/>
                    <a:gd name="T33" fmla="*/ 14 h 17"/>
                    <a:gd name="T34" fmla="*/ 3 w 15"/>
                    <a:gd name="T35" fmla="*/ 12 h 17"/>
                    <a:gd name="T36" fmla="*/ 2 w 15"/>
                    <a:gd name="T37" fmla="*/ 12 h 17"/>
                    <a:gd name="T38" fmla="*/ 1 w 15"/>
                    <a:gd name="T39" fmla="*/ 14 h 17"/>
                    <a:gd name="T40" fmla="*/ 2 w 15"/>
                    <a:gd name="T41" fmla="*/ 14 h 17"/>
                    <a:gd name="T42" fmla="*/ 3 w 15"/>
                    <a:gd name="T43" fmla="*/ 8 h 17"/>
                    <a:gd name="T44" fmla="*/ 2 w 15"/>
                    <a:gd name="T45" fmla="*/ 8 h 17"/>
                    <a:gd name="T46" fmla="*/ 0 w 15"/>
                    <a:gd name="T47" fmla="*/ 10 h 17"/>
                    <a:gd name="T48" fmla="*/ 1 w 15"/>
                    <a:gd name="T49" fmla="*/ 10 h 17"/>
                    <a:gd name="T50" fmla="*/ 5 w 15"/>
                    <a:gd name="T51" fmla="*/ 2 h 17"/>
                    <a:gd name="T52" fmla="*/ 5 w 15"/>
                    <a:gd name="T53" fmla="*/ 3 h 17"/>
                    <a:gd name="T54" fmla="*/ 14 w 15"/>
                    <a:gd name="T55" fmla="*/ 1 h 17"/>
                    <a:gd name="T56" fmla="*/ 13 w 15"/>
                    <a:gd name="T57" fmla="*/ 1 h 17"/>
                    <a:gd name="T58" fmla="*/ 14 w 15"/>
                    <a:gd name="T59" fmla="*/ 3 h 17"/>
                    <a:gd name="T60" fmla="*/ 14 w 15"/>
                    <a:gd name="T61" fmla="*/ 1 h 17"/>
                    <a:gd name="T62" fmla="*/ 8 w 15"/>
                    <a:gd name="T63" fmla="*/ 8 h 17"/>
                    <a:gd name="T64" fmla="*/ 8 w 15"/>
                    <a:gd name="T65" fmla="*/ 9 h 17"/>
                    <a:gd name="T66" fmla="*/ 11 w 15"/>
                    <a:gd name="T67" fmla="*/ 9 h 17"/>
                    <a:gd name="T68" fmla="*/ 10 w 15"/>
                    <a:gd name="T69" fmla="*/ 8 h 17"/>
                    <a:gd name="T70" fmla="*/ 10 w 15"/>
                    <a:gd name="T71" fmla="*/ 16 h 17"/>
                    <a:gd name="T72" fmla="*/ 11 w 15"/>
                    <a:gd name="T73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5" h="17">
                      <a:moveTo>
                        <a:pt x="11" y="15"/>
                      </a:moveTo>
                      <a:cubicBezTo>
                        <a:pt x="9" y="14"/>
                        <a:pt x="11" y="10"/>
                        <a:pt x="12" y="8"/>
                      </a:cubicBezTo>
                      <a:cubicBezTo>
                        <a:pt x="12" y="8"/>
                        <a:pt x="12" y="7"/>
                        <a:pt x="11" y="7"/>
                      </a:cubicBezTo>
                      <a:cubicBezTo>
                        <a:pt x="10" y="8"/>
                        <a:pt x="9" y="8"/>
                        <a:pt x="8" y="8"/>
                      </a:cubicBezTo>
                      <a:cubicBezTo>
                        <a:pt x="8" y="8"/>
                        <a:pt x="9" y="8"/>
                        <a:pt x="9" y="9"/>
                      </a:cubicBezTo>
                      <a:cubicBezTo>
                        <a:pt x="10" y="6"/>
                        <a:pt x="12" y="4"/>
                        <a:pt x="15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1"/>
                        <a:pt x="8" y="2"/>
                        <a:pt x="5" y="1"/>
                      </a:cubicBezTo>
                      <a:cubicBezTo>
                        <a:pt x="4" y="1"/>
                        <a:pt x="4" y="2"/>
                        <a:pt x="4" y="2"/>
                      </a:cubicBezTo>
                      <a:cubicBezTo>
                        <a:pt x="6" y="5"/>
                        <a:pt x="1" y="7"/>
                        <a:pt x="0" y="10"/>
                      </a:cubicBezTo>
                      <a:cubicBezTo>
                        <a:pt x="0" y="11"/>
                        <a:pt x="1" y="11"/>
                        <a:pt x="1" y="11"/>
                      </a:cubicBezTo>
                      <a:cubicBezTo>
                        <a:pt x="2" y="10"/>
                        <a:pt x="2" y="9"/>
                        <a:pt x="3" y="9"/>
                      </a:cubicBezTo>
                      <a:cubicBezTo>
                        <a:pt x="3" y="9"/>
                        <a:pt x="2" y="8"/>
                        <a:pt x="2" y="8"/>
                      </a:cubicBezTo>
                      <a:cubicBezTo>
                        <a:pt x="2" y="10"/>
                        <a:pt x="2" y="12"/>
                        <a:pt x="1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3"/>
                        <a:pt x="3" y="13"/>
                        <a:pt x="3" y="12"/>
                      </a:cubicBezTo>
                      <a:cubicBezTo>
                        <a:pt x="3" y="11"/>
                        <a:pt x="2" y="11"/>
                        <a:pt x="2" y="12"/>
                      </a:cubicBezTo>
                      <a:cubicBezTo>
                        <a:pt x="1" y="13"/>
                        <a:pt x="1" y="13"/>
                        <a:pt x="1" y="14"/>
                      </a:cubicBezTo>
                      <a:cubicBezTo>
                        <a:pt x="1" y="15"/>
                        <a:pt x="2" y="15"/>
                        <a:pt x="2" y="14"/>
                      </a:cubicBezTo>
                      <a:cubicBezTo>
                        <a:pt x="3" y="12"/>
                        <a:pt x="3" y="10"/>
                        <a:pt x="3" y="8"/>
                      </a:cubicBezTo>
                      <a:cubicBezTo>
                        <a:pt x="3" y="8"/>
                        <a:pt x="2" y="7"/>
                        <a:pt x="2" y="8"/>
                      </a:cubicBezTo>
                      <a:cubicBezTo>
                        <a:pt x="1" y="8"/>
                        <a:pt x="1" y="9"/>
                        <a:pt x="0" y="10"/>
                      </a:cubicBezTo>
                      <a:cubicBezTo>
                        <a:pt x="0" y="10"/>
                        <a:pt x="1" y="10"/>
                        <a:pt x="1" y="10"/>
                      </a:cubicBezTo>
                      <a:cubicBezTo>
                        <a:pt x="2" y="7"/>
                        <a:pt x="8" y="6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8" y="3"/>
                        <a:pt x="11" y="2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3" y="2"/>
                        <a:pt x="14" y="3"/>
                      </a:cubicBezTo>
                      <a:cubicBezTo>
                        <a:pt x="14" y="2"/>
                        <a:pt x="14" y="2"/>
                        <a:pt x="14" y="1"/>
                      </a:cubicBezTo>
                      <a:cubicBezTo>
                        <a:pt x="11" y="3"/>
                        <a:pt x="8" y="5"/>
                        <a:pt x="8" y="8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9" y="9"/>
                        <a:pt x="10" y="9"/>
                        <a:pt x="11" y="9"/>
                      </a:cubicBezTo>
                      <a:cubicBezTo>
                        <a:pt x="11" y="9"/>
                        <a:pt x="11" y="8"/>
                        <a:pt x="10" y="8"/>
                      </a:cubicBezTo>
                      <a:cubicBezTo>
                        <a:pt x="9" y="11"/>
                        <a:pt x="7" y="14"/>
                        <a:pt x="10" y="16"/>
                      </a:cubicBezTo>
                      <a:cubicBezTo>
                        <a:pt x="11" y="17"/>
                        <a:pt x="12" y="16"/>
                        <a:pt x="1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176"/>
                <p:cNvSpPr/>
                <p:nvPr/>
              </p:nvSpPr>
              <p:spPr bwMode="auto">
                <a:xfrm>
                  <a:off x="911225" y="2327276"/>
                  <a:ext cx="77788" cy="98425"/>
                </a:xfrm>
                <a:custGeom>
                  <a:avLst/>
                  <a:gdLst>
                    <a:gd name="T0" fmla="*/ 21 w 73"/>
                    <a:gd name="T1" fmla="*/ 91 h 93"/>
                    <a:gd name="T2" fmla="*/ 18 w 73"/>
                    <a:gd name="T3" fmla="*/ 69 h 93"/>
                    <a:gd name="T4" fmla="*/ 7 w 73"/>
                    <a:gd name="T5" fmla="*/ 46 h 93"/>
                    <a:gd name="T6" fmla="*/ 39 w 73"/>
                    <a:gd name="T7" fmla="*/ 4 h 93"/>
                    <a:gd name="T8" fmla="*/ 65 w 73"/>
                    <a:gd name="T9" fmla="*/ 23 h 93"/>
                    <a:gd name="T10" fmla="*/ 61 w 73"/>
                    <a:gd name="T11" fmla="*/ 50 h 93"/>
                    <a:gd name="T12" fmla="*/ 50 w 73"/>
                    <a:gd name="T13" fmla="*/ 66 h 93"/>
                    <a:gd name="T14" fmla="*/ 44 w 73"/>
                    <a:gd name="T15" fmla="*/ 92 h 93"/>
                    <a:gd name="T16" fmla="*/ 45 w 73"/>
                    <a:gd name="T17" fmla="*/ 93 h 93"/>
                    <a:gd name="T18" fmla="*/ 53 w 73"/>
                    <a:gd name="T19" fmla="*/ 65 h 93"/>
                    <a:gd name="T20" fmla="*/ 67 w 73"/>
                    <a:gd name="T21" fmla="*/ 40 h 93"/>
                    <a:gd name="T22" fmla="*/ 42 w 73"/>
                    <a:gd name="T23" fmla="*/ 3 h 93"/>
                    <a:gd name="T24" fmla="*/ 5 w 73"/>
                    <a:gd name="T25" fmla="*/ 32 h 93"/>
                    <a:gd name="T26" fmla="*/ 10 w 73"/>
                    <a:gd name="T27" fmla="*/ 57 h 93"/>
                    <a:gd name="T28" fmla="*/ 17 w 73"/>
                    <a:gd name="T29" fmla="*/ 79 h 93"/>
                    <a:gd name="T30" fmla="*/ 20 w 73"/>
                    <a:gd name="T31" fmla="*/ 91 h 93"/>
                    <a:gd name="T32" fmla="*/ 21 w 73"/>
                    <a:gd name="T33" fmla="*/ 91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3" h="93">
                      <a:moveTo>
                        <a:pt x="21" y="91"/>
                      </a:moveTo>
                      <a:cubicBezTo>
                        <a:pt x="16" y="84"/>
                        <a:pt x="19" y="76"/>
                        <a:pt x="18" y="69"/>
                      </a:cubicBezTo>
                      <a:cubicBezTo>
                        <a:pt x="16" y="61"/>
                        <a:pt x="9" y="54"/>
                        <a:pt x="7" y="46"/>
                      </a:cubicBezTo>
                      <a:cubicBezTo>
                        <a:pt x="0" y="27"/>
                        <a:pt x="19" y="5"/>
                        <a:pt x="39" y="4"/>
                      </a:cubicBezTo>
                      <a:cubicBezTo>
                        <a:pt x="51" y="4"/>
                        <a:pt x="61" y="13"/>
                        <a:pt x="65" y="23"/>
                      </a:cubicBezTo>
                      <a:cubicBezTo>
                        <a:pt x="69" y="33"/>
                        <a:pt x="66" y="42"/>
                        <a:pt x="61" y="50"/>
                      </a:cubicBezTo>
                      <a:cubicBezTo>
                        <a:pt x="57" y="56"/>
                        <a:pt x="53" y="60"/>
                        <a:pt x="50" y="66"/>
                      </a:cubicBezTo>
                      <a:cubicBezTo>
                        <a:pt x="47" y="74"/>
                        <a:pt x="50" y="85"/>
                        <a:pt x="44" y="92"/>
                      </a:cubicBezTo>
                      <a:cubicBezTo>
                        <a:pt x="43" y="92"/>
                        <a:pt x="45" y="93"/>
                        <a:pt x="45" y="93"/>
                      </a:cubicBezTo>
                      <a:cubicBezTo>
                        <a:pt x="52" y="85"/>
                        <a:pt x="48" y="74"/>
                        <a:pt x="53" y="65"/>
                      </a:cubicBezTo>
                      <a:cubicBezTo>
                        <a:pt x="57" y="56"/>
                        <a:pt x="64" y="50"/>
                        <a:pt x="67" y="40"/>
                      </a:cubicBezTo>
                      <a:cubicBezTo>
                        <a:pt x="73" y="23"/>
                        <a:pt x="59" y="6"/>
                        <a:pt x="42" y="3"/>
                      </a:cubicBezTo>
                      <a:cubicBezTo>
                        <a:pt x="24" y="0"/>
                        <a:pt x="9" y="16"/>
                        <a:pt x="5" y="32"/>
                      </a:cubicBezTo>
                      <a:cubicBezTo>
                        <a:pt x="3" y="41"/>
                        <a:pt x="6" y="49"/>
                        <a:pt x="10" y="57"/>
                      </a:cubicBezTo>
                      <a:cubicBezTo>
                        <a:pt x="15" y="64"/>
                        <a:pt x="17" y="70"/>
                        <a:pt x="17" y="79"/>
                      </a:cubicBezTo>
                      <a:cubicBezTo>
                        <a:pt x="16" y="84"/>
                        <a:pt x="17" y="88"/>
                        <a:pt x="20" y="91"/>
                      </a:cubicBezTo>
                      <a:cubicBezTo>
                        <a:pt x="20" y="92"/>
                        <a:pt x="21" y="91"/>
                        <a:pt x="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77"/>
                <p:cNvSpPr/>
                <p:nvPr/>
              </p:nvSpPr>
              <p:spPr bwMode="auto">
                <a:xfrm>
                  <a:off x="927100" y="2425701"/>
                  <a:ext cx="34925" cy="9525"/>
                </a:xfrm>
                <a:custGeom>
                  <a:avLst/>
                  <a:gdLst>
                    <a:gd name="T0" fmla="*/ 3 w 33"/>
                    <a:gd name="T1" fmla="*/ 2 h 9"/>
                    <a:gd name="T2" fmla="*/ 22 w 33"/>
                    <a:gd name="T3" fmla="*/ 2 h 9"/>
                    <a:gd name="T4" fmla="*/ 27 w 33"/>
                    <a:gd name="T5" fmla="*/ 2 h 9"/>
                    <a:gd name="T6" fmla="*/ 28 w 33"/>
                    <a:gd name="T7" fmla="*/ 5 h 9"/>
                    <a:gd name="T8" fmla="*/ 22 w 33"/>
                    <a:gd name="T9" fmla="*/ 5 h 9"/>
                    <a:gd name="T10" fmla="*/ 3 w 33"/>
                    <a:gd name="T11" fmla="*/ 0 h 9"/>
                    <a:gd name="T12" fmla="*/ 1 w 33"/>
                    <a:gd name="T13" fmla="*/ 0 h 9"/>
                    <a:gd name="T14" fmla="*/ 16 w 33"/>
                    <a:gd name="T15" fmla="*/ 6 h 9"/>
                    <a:gd name="T16" fmla="*/ 32 w 33"/>
                    <a:gd name="T17" fmla="*/ 2 h 9"/>
                    <a:gd name="T18" fmla="*/ 31 w 33"/>
                    <a:gd name="T19" fmla="*/ 1 h 9"/>
                    <a:gd name="T20" fmla="*/ 3 w 33"/>
                    <a:gd name="T21" fmla="*/ 1 h 9"/>
                    <a:gd name="T22" fmla="*/ 3 w 33"/>
                    <a:gd name="T23" fmla="*/ 2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" h="9">
                      <a:moveTo>
                        <a:pt x="3" y="2"/>
                      </a:moveTo>
                      <a:cubicBezTo>
                        <a:pt x="10" y="2"/>
                        <a:pt x="16" y="2"/>
                        <a:pt x="22" y="2"/>
                      </a:cubicBezTo>
                      <a:cubicBezTo>
                        <a:pt x="24" y="2"/>
                        <a:pt x="25" y="2"/>
                        <a:pt x="27" y="2"/>
                      </a:cubicBezTo>
                      <a:cubicBezTo>
                        <a:pt x="29" y="2"/>
                        <a:pt x="29" y="3"/>
                        <a:pt x="28" y="5"/>
                      </a:cubicBezTo>
                      <a:cubicBezTo>
                        <a:pt x="26" y="5"/>
                        <a:pt x="24" y="5"/>
                        <a:pt x="22" y="5"/>
                      </a:cubicBezTo>
                      <a:cubicBezTo>
                        <a:pt x="18" y="5"/>
                        <a:pt x="2" y="7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ubicBezTo>
                        <a:pt x="0" y="8"/>
                        <a:pt x="11" y="6"/>
                        <a:pt x="16" y="6"/>
                      </a:cubicBezTo>
                      <a:cubicBezTo>
                        <a:pt x="20" y="6"/>
                        <a:pt x="33" y="9"/>
                        <a:pt x="32" y="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22" y="1"/>
                        <a:pt x="13" y="0"/>
                        <a:pt x="3" y="1"/>
                      </a:cubicBezTo>
                      <a:cubicBezTo>
                        <a:pt x="2" y="1"/>
                        <a:pt x="2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78"/>
                <p:cNvSpPr/>
                <p:nvPr/>
              </p:nvSpPr>
              <p:spPr bwMode="auto">
                <a:xfrm>
                  <a:off x="922338" y="2430463"/>
                  <a:ext cx="38100" cy="9525"/>
                </a:xfrm>
                <a:custGeom>
                  <a:avLst/>
                  <a:gdLst>
                    <a:gd name="T0" fmla="*/ 8 w 36"/>
                    <a:gd name="T1" fmla="*/ 4 h 9"/>
                    <a:gd name="T2" fmla="*/ 26 w 36"/>
                    <a:gd name="T3" fmla="*/ 3 h 9"/>
                    <a:gd name="T4" fmla="*/ 31 w 36"/>
                    <a:gd name="T5" fmla="*/ 5 h 9"/>
                    <a:gd name="T6" fmla="*/ 33 w 36"/>
                    <a:gd name="T7" fmla="*/ 6 h 9"/>
                    <a:gd name="T8" fmla="*/ 19 w 36"/>
                    <a:gd name="T9" fmla="*/ 6 h 9"/>
                    <a:gd name="T10" fmla="*/ 13 w 36"/>
                    <a:gd name="T11" fmla="*/ 7 h 9"/>
                    <a:gd name="T12" fmla="*/ 14 w 36"/>
                    <a:gd name="T13" fmla="*/ 8 h 9"/>
                    <a:gd name="T14" fmla="*/ 15 w 36"/>
                    <a:gd name="T15" fmla="*/ 8 h 9"/>
                    <a:gd name="T16" fmla="*/ 15 w 36"/>
                    <a:gd name="T17" fmla="*/ 6 h 9"/>
                    <a:gd name="T18" fmla="*/ 12 w 36"/>
                    <a:gd name="T19" fmla="*/ 5 h 9"/>
                    <a:gd name="T20" fmla="*/ 8 w 36"/>
                    <a:gd name="T21" fmla="*/ 1 h 9"/>
                    <a:gd name="T22" fmla="*/ 8 w 36"/>
                    <a:gd name="T23" fmla="*/ 0 h 9"/>
                    <a:gd name="T24" fmla="*/ 15 w 36"/>
                    <a:gd name="T25" fmla="*/ 8 h 9"/>
                    <a:gd name="T26" fmla="*/ 15 w 36"/>
                    <a:gd name="T27" fmla="*/ 6 h 9"/>
                    <a:gd name="T28" fmla="*/ 14 w 36"/>
                    <a:gd name="T29" fmla="*/ 8 h 9"/>
                    <a:gd name="T30" fmla="*/ 17 w 36"/>
                    <a:gd name="T31" fmla="*/ 8 h 9"/>
                    <a:gd name="T32" fmla="*/ 26 w 36"/>
                    <a:gd name="T33" fmla="*/ 8 h 9"/>
                    <a:gd name="T34" fmla="*/ 36 w 36"/>
                    <a:gd name="T35" fmla="*/ 6 h 9"/>
                    <a:gd name="T36" fmla="*/ 29 w 36"/>
                    <a:gd name="T37" fmla="*/ 2 h 9"/>
                    <a:gd name="T38" fmla="*/ 8 w 36"/>
                    <a:gd name="T39" fmla="*/ 3 h 9"/>
                    <a:gd name="T40" fmla="*/ 8 w 36"/>
                    <a:gd name="T41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" h="9">
                      <a:moveTo>
                        <a:pt x="8" y="4"/>
                      </a:moveTo>
                      <a:cubicBezTo>
                        <a:pt x="14" y="4"/>
                        <a:pt x="20" y="3"/>
                        <a:pt x="26" y="3"/>
                      </a:cubicBezTo>
                      <a:cubicBezTo>
                        <a:pt x="28" y="4"/>
                        <a:pt x="29" y="4"/>
                        <a:pt x="31" y="5"/>
                      </a:cubicBezTo>
                      <a:cubicBezTo>
                        <a:pt x="32" y="5"/>
                        <a:pt x="36" y="6"/>
                        <a:pt x="33" y="6"/>
                      </a:cubicBezTo>
                      <a:cubicBezTo>
                        <a:pt x="29" y="7"/>
                        <a:pt x="23" y="7"/>
                        <a:pt x="19" y="6"/>
                      </a:cubicBezTo>
                      <a:cubicBezTo>
                        <a:pt x="18" y="6"/>
                        <a:pt x="14" y="5"/>
                        <a:pt x="13" y="7"/>
                      </a:cubicBezTo>
                      <a:cubicBezTo>
                        <a:pt x="13" y="7"/>
                        <a:pt x="13" y="7"/>
                        <a:pt x="14" y="8"/>
                      </a:cubicBezTo>
                      <a:cubicBezTo>
                        <a:pt x="14" y="8"/>
                        <a:pt x="14" y="8"/>
                        <a:pt x="15" y="8"/>
                      </a:cubicBezTo>
                      <a:cubicBezTo>
                        <a:pt x="15" y="7"/>
                        <a:pt x="15" y="7"/>
                        <a:pt x="15" y="6"/>
                      </a:cubicBezTo>
                      <a:cubicBezTo>
                        <a:pt x="14" y="6"/>
                        <a:pt x="13" y="6"/>
                        <a:pt x="12" y="5"/>
                      </a:cubicBezTo>
                      <a:cubicBezTo>
                        <a:pt x="10" y="5"/>
                        <a:pt x="4" y="3"/>
                        <a:pt x="8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0" y="3"/>
                        <a:pt x="11" y="8"/>
                        <a:pt x="15" y="8"/>
                      </a:cubicBezTo>
                      <a:cubicBezTo>
                        <a:pt x="16" y="8"/>
                        <a:pt x="16" y="7"/>
                        <a:pt x="15" y="6"/>
                      </a:cubicBezTo>
                      <a:cubicBezTo>
                        <a:pt x="14" y="6"/>
                        <a:pt x="15" y="7"/>
                        <a:pt x="14" y="8"/>
                      </a:cubicBezTo>
                      <a:cubicBezTo>
                        <a:pt x="15" y="7"/>
                        <a:pt x="16" y="8"/>
                        <a:pt x="17" y="8"/>
                      </a:cubicBezTo>
                      <a:cubicBezTo>
                        <a:pt x="20" y="8"/>
                        <a:pt x="23" y="8"/>
                        <a:pt x="26" y="8"/>
                      </a:cubicBezTo>
                      <a:cubicBezTo>
                        <a:pt x="27" y="8"/>
                        <a:pt x="36" y="9"/>
                        <a:pt x="36" y="6"/>
                      </a:cubicBezTo>
                      <a:cubicBezTo>
                        <a:pt x="36" y="4"/>
                        <a:pt x="30" y="3"/>
                        <a:pt x="29" y="2"/>
                      </a:cubicBezTo>
                      <a:cubicBezTo>
                        <a:pt x="22" y="1"/>
                        <a:pt x="15" y="3"/>
                        <a:pt x="8" y="3"/>
                      </a:cubicBezTo>
                      <a:cubicBezTo>
                        <a:pt x="7" y="3"/>
                        <a:pt x="7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79"/>
                <p:cNvSpPr/>
                <p:nvPr/>
              </p:nvSpPr>
              <p:spPr bwMode="auto">
                <a:xfrm>
                  <a:off x="925513" y="2433638"/>
                  <a:ext cx="36513" cy="11113"/>
                </a:xfrm>
                <a:custGeom>
                  <a:avLst/>
                  <a:gdLst>
                    <a:gd name="T0" fmla="*/ 8 w 35"/>
                    <a:gd name="T1" fmla="*/ 4 h 11"/>
                    <a:gd name="T2" fmla="*/ 1 w 35"/>
                    <a:gd name="T3" fmla="*/ 3 h 11"/>
                    <a:gd name="T4" fmla="*/ 0 w 35"/>
                    <a:gd name="T5" fmla="*/ 4 h 11"/>
                    <a:gd name="T6" fmla="*/ 19 w 35"/>
                    <a:gd name="T7" fmla="*/ 11 h 11"/>
                    <a:gd name="T8" fmla="*/ 30 w 35"/>
                    <a:gd name="T9" fmla="*/ 1 h 11"/>
                    <a:gd name="T10" fmla="*/ 28 w 35"/>
                    <a:gd name="T11" fmla="*/ 2 h 11"/>
                    <a:gd name="T12" fmla="*/ 16 w 35"/>
                    <a:gd name="T13" fmla="*/ 9 h 11"/>
                    <a:gd name="T14" fmla="*/ 6 w 35"/>
                    <a:gd name="T15" fmla="*/ 8 h 11"/>
                    <a:gd name="T16" fmla="*/ 2 w 35"/>
                    <a:gd name="T17" fmla="*/ 6 h 11"/>
                    <a:gd name="T18" fmla="*/ 3 w 35"/>
                    <a:gd name="T19" fmla="*/ 5 h 11"/>
                    <a:gd name="T20" fmla="*/ 8 w 35"/>
                    <a:gd name="T21" fmla="*/ 5 h 11"/>
                    <a:gd name="T22" fmla="*/ 8 w 35"/>
                    <a:gd name="T23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" h="11">
                      <a:moveTo>
                        <a:pt x="8" y="4"/>
                      </a:moveTo>
                      <a:cubicBezTo>
                        <a:pt x="6" y="4"/>
                        <a:pt x="3" y="4"/>
                        <a:pt x="1" y="3"/>
                      </a:cubicBezTo>
                      <a:cubicBezTo>
                        <a:pt x="1" y="3"/>
                        <a:pt x="0" y="4"/>
                        <a:pt x="0" y="4"/>
                      </a:cubicBezTo>
                      <a:cubicBezTo>
                        <a:pt x="0" y="10"/>
                        <a:pt x="15" y="11"/>
                        <a:pt x="19" y="11"/>
                      </a:cubicBezTo>
                      <a:cubicBezTo>
                        <a:pt x="25" y="11"/>
                        <a:pt x="35" y="9"/>
                        <a:pt x="30" y="1"/>
                      </a:cubicBezTo>
                      <a:cubicBezTo>
                        <a:pt x="29" y="0"/>
                        <a:pt x="28" y="1"/>
                        <a:pt x="28" y="2"/>
                      </a:cubicBezTo>
                      <a:cubicBezTo>
                        <a:pt x="33" y="9"/>
                        <a:pt x="21" y="10"/>
                        <a:pt x="16" y="9"/>
                      </a:cubicBezTo>
                      <a:cubicBezTo>
                        <a:pt x="13" y="9"/>
                        <a:pt x="9" y="9"/>
                        <a:pt x="6" y="8"/>
                      </a:cubicBezTo>
                      <a:cubicBezTo>
                        <a:pt x="5" y="7"/>
                        <a:pt x="3" y="7"/>
                        <a:pt x="2" y="6"/>
                      </a:cubicBezTo>
                      <a:cubicBezTo>
                        <a:pt x="1" y="5"/>
                        <a:pt x="2" y="5"/>
                        <a:pt x="3" y="5"/>
                      </a:cubicBezTo>
                      <a:cubicBezTo>
                        <a:pt x="4" y="5"/>
                        <a:pt x="6" y="5"/>
                        <a:pt x="8" y="5"/>
                      </a:cubicBezTo>
                      <a:cubicBezTo>
                        <a:pt x="9" y="5"/>
                        <a:pt x="9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80"/>
                <p:cNvSpPr/>
                <p:nvPr/>
              </p:nvSpPr>
              <p:spPr bwMode="auto">
                <a:xfrm>
                  <a:off x="928688" y="2441576"/>
                  <a:ext cx="26988" cy="15875"/>
                </a:xfrm>
                <a:custGeom>
                  <a:avLst/>
                  <a:gdLst>
                    <a:gd name="T0" fmla="*/ 1 w 25"/>
                    <a:gd name="T1" fmla="*/ 5 h 15"/>
                    <a:gd name="T2" fmla="*/ 1 w 25"/>
                    <a:gd name="T3" fmla="*/ 3 h 15"/>
                    <a:gd name="T4" fmla="*/ 0 w 25"/>
                    <a:gd name="T5" fmla="*/ 3 h 15"/>
                    <a:gd name="T6" fmla="*/ 25 w 25"/>
                    <a:gd name="T7" fmla="*/ 2 h 15"/>
                    <a:gd name="T8" fmla="*/ 23 w 25"/>
                    <a:gd name="T9" fmla="*/ 1 h 15"/>
                    <a:gd name="T10" fmla="*/ 1 w 25"/>
                    <a:gd name="T11" fmla="*/ 2 h 15"/>
                    <a:gd name="T12" fmla="*/ 0 w 25"/>
                    <a:gd name="T13" fmla="*/ 3 h 15"/>
                    <a:gd name="T14" fmla="*/ 0 w 25"/>
                    <a:gd name="T15" fmla="*/ 5 h 15"/>
                    <a:gd name="T16" fmla="*/ 1 w 25"/>
                    <a:gd name="T17" fmla="*/ 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15">
                      <a:moveTo>
                        <a:pt x="1" y="5"/>
                      </a:move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0" y="3"/>
                      </a:cubicBezTo>
                      <a:cubicBezTo>
                        <a:pt x="9" y="9"/>
                        <a:pt x="21" y="15"/>
                        <a:pt x="25" y="2"/>
                      </a:cubicBezTo>
                      <a:cubicBezTo>
                        <a:pt x="25" y="1"/>
                        <a:pt x="24" y="0"/>
                        <a:pt x="23" y="1"/>
                      </a:cubicBezTo>
                      <a:cubicBezTo>
                        <a:pt x="20" y="14"/>
                        <a:pt x="8" y="7"/>
                        <a:pt x="1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81"/>
                <p:cNvSpPr/>
                <p:nvPr/>
              </p:nvSpPr>
              <p:spPr bwMode="auto">
                <a:xfrm>
                  <a:off x="931863" y="2381251"/>
                  <a:ext cx="17463" cy="44450"/>
                </a:xfrm>
                <a:custGeom>
                  <a:avLst/>
                  <a:gdLst>
                    <a:gd name="T0" fmla="*/ 9 w 16"/>
                    <a:gd name="T1" fmla="*/ 40 h 41"/>
                    <a:gd name="T2" fmla="*/ 2 w 16"/>
                    <a:gd name="T3" fmla="*/ 1 h 41"/>
                    <a:gd name="T4" fmla="*/ 1 w 16"/>
                    <a:gd name="T5" fmla="*/ 2 h 41"/>
                    <a:gd name="T6" fmla="*/ 8 w 16"/>
                    <a:gd name="T7" fmla="*/ 40 h 41"/>
                    <a:gd name="T8" fmla="*/ 9 w 16"/>
                    <a:gd name="T9" fmla="*/ 4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41">
                      <a:moveTo>
                        <a:pt x="9" y="40"/>
                      </a:moveTo>
                      <a:cubicBezTo>
                        <a:pt x="11" y="28"/>
                        <a:pt x="16" y="7"/>
                        <a:pt x="2" y="1"/>
                      </a:cubicBezTo>
                      <a:cubicBezTo>
                        <a:pt x="1" y="0"/>
                        <a:pt x="0" y="1"/>
                        <a:pt x="1" y="2"/>
                      </a:cubicBezTo>
                      <a:cubicBezTo>
                        <a:pt x="14" y="8"/>
                        <a:pt x="9" y="29"/>
                        <a:pt x="8" y="40"/>
                      </a:cubicBezTo>
                      <a:cubicBezTo>
                        <a:pt x="7" y="41"/>
                        <a:pt x="9" y="41"/>
                        <a:pt x="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82"/>
                <p:cNvSpPr/>
                <p:nvPr/>
              </p:nvSpPr>
              <p:spPr bwMode="auto">
                <a:xfrm>
                  <a:off x="942975" y="2379663"/>
                  <a:ext cx="17463" cy="49213"/>
                </a:xfrm>
                <a:custGeom>
                  <a:avLst/>
                  <a:gdLst>
                    <a:gd name="T0" fmla="*/ 7 w 17"/>
                    <a:gd name="T1" fmla="*/ 44 h 46"/>
                    <a:gd name="T2" fmla="*/ 16 w 17"/>
                    <a:gd name="T3" fmla="*/ 2 h 46"/>
                    <a:gd name="T4" fmla="*/ 15 w 17"/>
                    <a:gd name="T5" fmla="*/ 1 h 46"/>
                    <a:gd name="T6" fmla="*/ 6 w 17"/>
                    <a:gd name="T7" fmla="*/ 45 h 46"/>
                    <a:gd name="T8" fmla="*/ 7 w 17"/>
                    <a:gd name="T9" fmla="*/ 4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46">
                      <a:moveTo>
                        <a:pt x="7" y="44"/>
                      </a:moveTo>
                      <a:cubicBezTo>
                        <a:pt x="1" y="32"/>
                        <a:pt x="6" y="11"/>
                        <a:pt x="16" y="2"/>
                      </a:cubicBezTo>
                      <a:cubicBezTo>
                        <a:pt x="17" y="1"/>
                        <a:pt x="16" y="0"/>
                        <a:pt x="15" y="1"/>
                      </a:cubicBezTo>
                      <a:cubicBezTo>
                        <a:pt x="5" y="10"/>
                        <a:pt x="0" y="32"/>
                        <a:pt x="6" y="45"/>
                      </a:cubicBezTo>
                      <a:cubicBezTo>
                        <a:pt x="6" y="46"/>
                        <a:pt x="8" y="45"/>
                        <a:pt x="7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83"/>
                <p:cNvSpPr/>
                <p:nvPr/>
              </p:nvSpPr>
              <p:spPr bwMode="auto">
                <a:xfrm>
                  <a:off x="927100" y="2368551"/>
                  <a:ext cx="36513" cy="15875"/>
                </a:xfrm>
                <a:custGeom>
                  <a:avLst/>
                  <a:gdLst>
                    <a:gd name="T0" fmla="*/ 6 w 34"/>
                    <a:gd name="T1" fmla="*/ 14 h 16"/>
                    <a:gd name="T2" fmla="*/ 5 w 34"/>
                    <a:gd name="T3" fmla="*/ 5 h 16"/>
                    <a:gd name="T4" fmla="*/ 12 w 34"/>
                    <a:gd name="T5" fmla="*/ 5 h 16"/>
                    <a:gd name="T6" fmla="*/ 9 w 34"/>
                    <a:gd name="T7" fmla="*/ 7 h 16"/>
                    <a:gd name="T8" fmla="*/ 10 w 34"/>
                    <a:gd name="T9" fmla="*/ 4 h 16"/>
                    <a:gd name="T10" fmla="*/ 15 w 34"/>
                    <a:gd name="T11" fmla="*/ 5 h 16"/>
                    <a:gd name="T12" fmla="*/ 15 w 34"/>
                    <a:gd name="T13" fmla="*/ 7 h 16"/>
                    <a:gd name="T14" fmla="*/ 21 w 34"/>
                    <a:gd name="T15" fmla="*/ 4 h 16"/>
                    <a:gd name="T16" fmla="*/ 23 w 34"/>
                    <a:gd name="T17" fmla="*/ 7 h 16"/>
                    <a:gd name="T18" fmla="*/ 22 w 34"/>
                    <a:gd name="T19" fmla="*/ 7 h 16"/>
                    <a:gd name="T20" fmla="*/ 22 w 34"/>
                    <a:gd name="T21" fmla="*/ 4 h 16"/>
                    <a:gd name="T22" fmla="*/ 24 w 34"/>
                    <a:gd name="T23" fmla="*/ 3 h 16"/>
                    <a:gd name="T24" fmla="*/ 25 w 34"/>
                    <a:gd name="T25" fmla="*/ 3 h 16"/>
                    <a:gd name="T26" fmla="*/ 25 w 34"/>
                    <a:gd name="T27" fmla="*/ 7 h 16"/>
                    <a:gd name="T28" fmla="*/ 31 w 34"/>
                    <a:gd name="T29" fmla="*/ 8 h 16"/>
                    <a:gd name="T30" fmla="*/ 27 w 34"/>
                    <a:gd name="T31" fmla="*/ 12 h 16"/>
                    <a:gd name="T32" fmla="*/ 27 w 34"/>
                    <a:gd name="T33" fmla="*/ 14 h 16"/>
                    <a:gd name="T34" fmla="*/ 31 w 34"/>
                    <a:gd name="T35" fmla="*/ 4 h 16"/>
                    <a:gd name="T36" fmla="*/ 24 w 34"/>
                    <a:gd name="T37" fmla="*/ 7 h 16"/>
                    <a:gd name="T38" fmla="*/ 29 w 34"/>
                    <a:gd name="T39" fmla="*/ 7 h 16"/>
                    <a:gd name="T40" fmla="*/ 22 w 34"/>
                    <a:gd name="T41" fmla="*/ 2 h 16"/>
                    <a:gd name="T42" fmla="*/ 21 w 34"/>
                    <a:gd name="T43" fmla="*/ 10 h 16"/>
                    <a:gd name="T44" fmla="*/ 25 w 34"/>
                    <a:gd name="T45" fmla="*/ 6 h 16"/>
                    <a:gd name="T46" fmla="*/ 13 w 34"/>
                    <a:gd name="T47" fmla="*/ 9 h 16"/>
                    <a:gd name="T48" fmla="*/ 14 w 34"/>
                    <a:gd name="T49" fmla="*/ 10 h 16"/>
                    <a:gd name="T50" fmla="*/ 14 w 34"/>
                    <a:gd name="T51" fmla="*/ 3 h 16"/>
                    <a:gd name="T52" fmla="*/ 9 w 34"/>
                    <a:gd name="T53" fmla="*/ 10 h 16"/>
                    <a:gd name="T54" fmla="*/ 10 w 34"/>
                    <a:gd name="T55" fmla="*/ 10 h 16"/>
                    <a:gd name="T56" fmla="*/ 10 w 34"/>
                    <a:gd name="T57" fmla="*/ 2 h 16"/>
                    <a:gd name="T58" fmla="*/ 3 w 34"/>
                    <a:gd name="T59" fmla="*/ 5 h 16"/>
                    <a:gd name="T60" fmla="*/ 5 w 34"/>
                    <a:gd name="T61" fmla="*/ 15 h 16"/>
                    <a:gd name="T62" fmla="*/ 6 w 34"/>
                    <a:gd name="T63" fmla="*/ 1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16">
                      <a:moveTo>
                        <a:pt x="6" y="14"/>
                      </a:moveTo>
                      <a:cubicBezTo>
                        <a:pt x="3" y="11"/>
                        <a:pt x="2" y="8"/>
                        <a:pt x="5" y="5"/>
                      </a:cubicBezTo>
                      <a:cubicBezTo>
                        <a:pt x="7" y="3"/>
                        <a:pt x="10" y="2"/>
                        <a:pt x="12" y="5"/>
                      </a:cubicBezTo>
                      <a:cubicBezTo>
                        <a:pt x="13" y="7"/>
                        <a:pt x="10" y="9"/>
                        <a:pt x="9" y="7"/>
                      </a:cubicBezTo>
                      <a:cubicBezTo>
                        <a:pt x="9" y="6"/>
                        <a:pt x="9" y="4"/>
                        <a:pt x="10" y="4"/>
                      </a:cubicBezTo>
                      <a:cubicBezTo>
                        <a:pt x="12" y="3"/>
                        <a:pt x="14" y="4"/>
                        <a:pt x="15" y="5"/>
                      </a:cubicBezTo>
                      <a:cubicBezTo>
                        <a:pt x="18" y="7"/>
                        <a:pt x="14" y="10"/>
                        <a:pt x="15" y="7"/>
                      </a:cubicBezTo>
                      <a:cubicBezTo>
                        <a:pt x="15" y="4"/>
                        <a:pt x="19" y="3"/>
                        <a:pt x="21" y="4"/>
                      </a:cubicBezTo>
                      <a:cubicBezTo>
                        <a:pt x="23" y="4"/>
                        <a:pt x="24" y="5"/>
                        <a:pt x="23" y="7"/>
                      </a:cubicBezTo>
                      <a:cubicBezTo>
                        <a:pt x="23" y="8"/>
                        <a:pt x="22" y="10"/>
                        <a:pt x="22" y="7"/>
                      </a:cubicBezTo>
                      <a:cubicBezTo>
                        <a:pt x="22" y="6"/>
                        <a:pt x="22" y="5"/>
                        <a:pt x="22" y="4"/>
                      </a:cubicBezTo>
                      <a:cubicBezTo>
                        <a:pt x="23" y="4"/>
                        <a:pt x="23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7" y="3"/>
                        <a:pt x="28" y="4"/>
                        <a:pt x="25" y="7"/>
                      </a:cubicBezTo>
                      <a:cubicBezTo>
                        <a:pt x="25" y="4"/>
                        <a:pt x="32" y="3"/>
                        <a:pt x="31" y="8"/>
                      </a:cubicBezTo>
                      <a:cubicBezTo>
                        <a:pt x="30" y="10"/>
                        <a:pt x="28" y="11"/>
                        <a:pt x="27" y="12"/>
                      </a:cubicBezTo>
                      <a:cubicBezTo>
                        <a:pt x="26" y="13"/>
                        <a:pt x="27" y="14"/>
                        <a:pt x="27" y="14"/>
                      </a:cubicBezTo>
                      <a:cubicBezTo>
                        <a:pt x="31" y="12"/>
                        <a:pt x="34" y="7"/>
                        <a:pt x="31" y="4"/>
                      </a:cubicBezTo>
                      <a:cubicBezTo>
                        <a:pt x="29" y="1"/>
                        <a:pt x="24" y="4"/>
                        <a:pt x="24" y="7"/>
                      </a:cubicBezTo>
                      <a:cubicBezTo>
                        <a:pt x="24" y="11"/>
                        <a:pt x="29" y="9"/>
                        <a:pt x="29" y="7"/>
                      </a:cubicBezTo>
                      <a:cubicBezTo>
                        <a:pt x="31" y="3"/>
                        <a:pt x="26" y="0"/>
                        <a:pt x="22" y="2"/>
                      </a:cubicBezTo>
                      <a:cubicBezTo>
                        <a:pt x="20" y="3"/>
                        <a:pt x="20" y="7"/>
                        <a:pt x="21" y="10"/>
                      </a:cubicBezTo>
                      <a:cubicBezTo>
                        <a:pt x="22" y="12"/>
                        <a:pt x="25" y="7"/>
                        <a:pt x="25" y="6"/>
                      </a:cubicBezTo>
                      <a:cubicBezTo>
                        <a:pt x="25" y="0"/>
                        <a:pt x="11" y="1"/>
                        <a:pt x="13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20" y="8"/>
                        <a:pt x="19" y="5"/>
                        <a:pt x="14" y="3"/>
                      </a:cubicBezTo>
                      <a:cubicBezTo>
                        <a:pt x="8" y="0"/>
                        <a:pt x="7" y="5"/>
                        <a:pt x="9" y="10"/>
                      </a:cubicBezTo>
                      <a:cubicBezTo>
                        <a:pt x="9" y="10"/>
                        <a:pt x="9" y="10"/>
                        <a:pt x="10" y="10"/>
                      </a:cubicBezTo>
                      <a:cubicBezTo>
                        <a:pt x="14" y="10"/>
                        <a:pt x="15" y="4"/>
                        <a:pt x="10" y="2"/>
                      </a:cubicBezTo>
                      <a:cubicBezTo>
                        <a:pt x="8" y="1"/>
                        <a:pt x="4" y="3"/>
                        <a:pt x="3" y="5"/>
                      </a:cubicBezTo>
                      <a:cubicBezTo>
                        <a:pt x="0" y="9"/>
                        <a:pt x="2" y="12"/>
                        <a:pt x="5" y="15"/>
                      </a:cubicBezTo>
                      <a:cubicBezTo>
                        <a:pt x="5" y="16"/>
                        <a:pt x="6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93"/>
                <p:cNvSpPr/>
                <p:nvPr/>
              </p:nvSpPr>
              <p:spPr bwMode="auto">
                <a:xfrm>
                  <a:off x="933450" y="2243138"/>
                  <a:ext cx="85725" cy="49213"/>
                </a:xfrm>
                <a:custGeom>
                  <a:avLst/>
                  <a:gdLst>
                    <a:gd name="T0" fmla="*/ 1 w 82"/>
                    <a:gd name="T1" fmla="*/ 46 h 47"/>
                    <a:gd name="T2" fmla="*/ 6 w 82"/>
                    <a:gd name="T3" fmla="*/ 40 h 47"/>
                    <a:gd name="T4" fmla="*/ 9 w 82"/>
                    <a:gd name="T5" fmla="*/ 37 h 47"/>
                    <a:gd name="T6" fmla="*/ 11 w 82"/>
                    <a:gd name="T7" fmla="*/ 44 h 47"/>
                    <a:gd name="T8" fmla="*/ 11 w 82"/>
                    <a:gd name="T9" fmla="*/ 44 h 47"/>
                    <a:gd name="T10" fmla="*/ 19 w 82"/>
                    <a:gd name="T11" fmla="*/ 34 h 47"/>
                    <a:gd name="T12" fmla="*/ 25 w 82"/>
                    <a:gd name="T13" fmla="*/ 32 h 47"/>
                    <a:gd name="T14" fmla="*/ 29 w 82"/>
                    <a:gd name="T15" fmla="*/ 42 h 47"/>
                    <a:gd name="T16" fmla="*/ 29 w 82"/>
                    <a:gd name="T17" fmla="*/ 43 h 47"/>
                    <a:gd name="T18" fmla="*/ 32 w 82"/>
                    <a:gd name="T19" fmla="*/ 37 h 47"/>
                    <a:gd name="T20" fmla="*/ 33 w 82"/>
                    <a:gd name="T21" fmla="*/ 33 h 47"/>
                    <a:gd name="T22" fmla="*/ 37 w 82"/>
                    <a:gd name="T23" fmla="*/ 34 h 47"/>
                    <a:gd name="T24" fmla="*/ 37 w 82"/>
                    <a:gd name="T25" fmla="*/ 34 h 47"/>
                    <a:gd name="T26" fmla="*/ 44 w 82"/>
                    <a:gd name="T27" fmla="*/ 30 h 47"/>
                    <a:gd name="T28" fmla="*/ 44 w 82"/>
                    <a:gd name="T29" fmla="*/ 30 h 47"/>
                    <a:gd name="T30" fmla="*/ 48 w 82"/>
                    <a:gd name="T31" fmla="*/ 24 h 47"/>
                    <a:gd name="T32" fmla="*/ 50 w 82"/>
                    <a:gd name="T33" fmla="*/ 18 h 47"/>
                    <a:gd name="T34" fmla="*/ 53 w 82"/>
                    <a:gd name="T35" fmla="*/ 20 h 47"/>
                    <a:gd name="T36" fmla="*/ 57 w 82"/>
                    <a:gd name="T37" fmla="*/ 40 h 47"/>
                    <a:gd name="T38" fmla="*/ 58 w 82"/>
                    <a:gd name="T39" fmla="*/ 40 h 47"/>
                    <a:gd name="T40" fmla="*/ 64 w 82"/>
                    <a:gd name="T41" fmla="*/ 19 h 47"/>
                    <a:gd name="T42" fmla="*/ 68 w 82"/>
                    <a:gd name="T43" fmla="*/ 9 h 47"/>
                    <a:gd name="T44" fmla="*/ 72 w 82"/>
                    <a:gd name="T45" fmla="*/ 15 h 47"/>
                    <a:gd name="T46" fmla="*/ 73 w 82"/>
                    <a:gd name="T47" fmla="*/ 15 h 47"/>
                    <a:gd name="T48" fmla="*/ 82 w 82"/>
                    <a:gd name="T49" fmla="*/ 1 h 47"/>
                    <a:gd name="T50" fmla="*/ 81 w 82"/>
                    <a:gd name="T51" fmla="*/ 1 h 47"/>
                    <a:gd name="T52" fmla="*/ 80 w 82"/>
                    <a:gd name="T53" fmla="*/ 1 h 47"/>
                    <a:gd name="T54" fmla="*/ 80 w 82"/>
                    <a:gd name="T55" fmla="*/ 2 h 47"/>
                    <a:gd name="T56" fmla="*/ 78 w 82"/>
                    <a:gd name="T57" fmla="*/ 7 h 47"/>
                    <a:gd name="T58" fmla="*/ 74 w 82"/>
                    <a:gd name="T59" fmla="*/ 12 h 47"/>
                    <a:gd name="T60" fmla="*/ 69 w 82"/>
                    <a:gd name="T61" fmla="*/ 6 h 47"/>
                    <a:gd name="T62" fmla="*/ 68 w 82"/>
                    <a:gd name="T63" fmla="*/ 6 h 47"/>
                    <a:gd name="T64" fmla="*/ 58 w 82"/>
                    <a:gd name="T65" fmla="*/ 36 h 47"/>
                    <a:gd name="T66" fmla="*/ 57 w 82"/>
                    <a:gd name="T67" fmla="*/ 35 h 47"/>
                    <a:gd name="T68" fmla="*/ 56 w 82"/>
                    <a:gd name="T69" fmla="*/ 28 h 47"/>
                    <a:gd name="T70" fmla="*/ 52 w 82"/>
                    <a:gd name="T71" fmla="*/ 15 h 47"/>
                    <a:gd name="T72" fmla="*/ 51 w 82"/>
                    <a:gd name="T73" fmla="*/ 15 h 47"/>
                    <a:gd name="T74" fmla="*/ 48 w 82"/>
                    <a:gd name="T75" fmla="*/ 22 h 47"/>
                    <a:gd name="T76" fmla="*/ 42 w 82"/>
                    <a:gd name="T77" fmla="*/ 28 h 47"/>
                    <a:gd name="T78" fmla="*/ 42 w 82"/>
                    <a:gd name="T79" fmla="*/ 28 h 47"/>
                    <a:gd name="T80" fmla="*/ 38 w 82"/>
                    <a:gd name="T81" fmla="*/ 32 h 47"/>
                    <a:gd name="T82" fmla="*/ 34 w 82"/>
                    <a:gd name="T83" fmla="*/ 29 h 47"/>
                    <a:gd name="T84" fmla="*/ 34 w 82"/>
                    <a:gd name="T85" fmla="*/ 29 h 47"/>
                    <a:gd name="T86" fmla="*/ 31 w 82"/>
                    <a:gd name="T87" fmla="*/ 39 h 47"/>
                    <a:gd name="T88" fmla="*/ 26 w 82"/>
                    <a:gd name="T89" fmla="*/ 34 h 47"/>
                    <a:gd name="T90" fmla="*/ 24 w 82"/>
                    <a:gd name="T91" fmla="*/ 27 h 47"/>
                    <a:gd name="T92" fmla="*/ 23 w 82"/>
                    <a:gd name="T93" fmla="*/ 27 h 47"/>
                    <a:gd name="T94" fmla="*/ 17 w 82"/>
                    <a:gd name="T95" fmla="*/ 36 h 47"/>
                    <a:gd name="T96" fmla="*/ 11 w 82"/>
                    <a:gd name="T97" fmla="*/ 42 h 47"/>
                    <a:gd name="T98" fmla="*/ 8 w 82"/>
                    <a:gd name="T99" fmla="*/ 36 h 47"/>
                    <a:gd name="T100" fmla="*/ 8 w 82"/>
                    <a:gd name="T101" fmla="*/ 36 h 47"/>
                    <a:gd name="T102" fmla="*/ 1 w 82"/>
                    <a:gd name="T103" fmla="*/ 47 h 47"/>
                    <a:gd name="T104" fmla="*/ 1 w 82"/>
                    <a:gd name="T105" fmla="*/ 47 h 47"/>
                    <a:gd name="T106" fmla="*/ 2 w 82"/>
                    <a:gd name="T107" fmla="*/ 47 h 47"/>
                    <a:gd name="T108" fmla="*/ 1 w 82"/>
                    <a:gd name="T10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82" h="47">
                      <a:moveTo>
                        <a:pt x="1" y="46"/>
                      </a:moveTo>
                      <a:cubicBezTo>
                        <a:pt x="3" y="46"/>
                        <a:pt x="5" y="42"/>
                        <a:pt x="6" y="40"/>
                      </a:cubicBezTo>
                      <a:cubicBezTo>
                        <a:pt x="6" y="40"/>
                        <a:pt x="8" y="36"/>
                        <a:pt x="9" y="37"/>
                      </a:cubicBezTo>
                      <a:cubicBezTo>
                        <a:pt x="10" y="39"/>
                        <a:pt x="10" y="42"/>
                        <a:pt x="11" y="44"/>
                      </a:cubicBezTo>
                      <a:cubicBezTo>
                        <a:pt x="11" y="44"/>
                        <a:pt x="11" y="44"/>
                        <a:pt x="11" y="44"/>
                      </a:cubicBezTo>
                      <a:cubicBezTo>
                        <a:pt x="15" y="41"/>
                        <a:pt x="17" y="38"/>
                        <a:pt x="19" y="34"/>
                      </a:cubicBezTo>
                      <a:cubicBezTo>
                        <a:pt x="21" y="31"/>
                        <a:pt x="23" y="26"/>
                        <a:pt x="25" y="32"/>
                      </a:cubicBezTo>
                      <a:cubicBezTo>
                        <a:pt x="26" y="35"/>
                        <a:pt x="27" y="39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31" y="41"/>
                        <a:pt x="32" y="39"/>
                        <a:pt x="32" y="37"/>
                      </a:cubicBezTo>
                      <a:cubicBezTo>
                        <a:pt x="32" y="35"/>
                        <a:pt x="33" y="34"/>
                        <a:pt x="33" y="33"/>
                      </a:cubicBezTo>
                      <a:cubicBezTo>
                        <a:pt x="34" y="29"/>
                        <a:pt x="36" y="32"/>
                        <a:pt x="37" y="34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39" y="32"/>
                        <a:pt x="41" y="27"/>
                        <a:pt x="44" y="30"/>
                      </a:cubicBezTo>
                      <a:cubicBezTo>
                        <a:pt x="44" y="30"/>
                        <a:pt x="44" y="30"/>
                        <a:pt x="44" y="30"/>
                      </a:cubicBezTo>
                      <a:cubicBezTo>
                        <a:pt x="46" y="28"/>
                        <a:pt x="47" y="26"/>
                        <a:pt x="48" y="24"/>
                      </a:cubicBezTo>
                      <a:cubicBezTo>
                        <a:pt x="49" y="22"/>
                        <a:pt x="49" y="20"/>
                        <a:pt x="50" y="18"/>
                      </a:cubicBezTo>
                      <a:cubicBezTo>
                        <a:pt x="52" y="15"/>
                        <a:pt x="52" y="18"/>
                        <a:pt x="53" y="20"/>
                      </a:cubicBezTo>
                      <a:cubicBezTo>
                        <a:pt x="55" y="26"/>
                        <a:pt x="56" y="33"/>
                        <a:pt x="57" y="40"/>
                      </a:cubicBezTo>
                      <a:cubicBezTo>
                        <a:pt x="57" y="40"/>
                        <a:pt x="58" y="40"/>
                        <a:pt x="58" y="40"/>
                      </a:cubicBezTo>
                      <a:cubicBezTo>
                        <a:pt x="60" y="33"/>
                        <a:pt x="62" y="26"/>
                        <a:pt x="64" y="19"/>
                      </a:cubicBezTo>
                      <a:cubicBezTo>
                        <a:pt x="65" y="16"/>
                        <a:pt x="66" y="12"/>
                        <a:pt x="68" y="9"/>
                      </a:cubicBezTo>
                      <a:cubicBezTo>
                        <a:pt x="68" y="8"/>
                        <a:pt x="72" y="14"/>
                        <a:pt x="72" y="15"/>
                      </a:cubicBezTo>
                      <a:cubicBezTo>
                        <a:pt x="72" y="15"/>
                        <a:pt x="73" y="15"/>
                        <a:pt x="73" y="15"/>
                      </a:cubicBezTo>
                      <a:cubicBezTo>
                        <a:pt x="77" y="11"/>
                        <a:pt x="80" y="6"/>
                        <a:pt x="82" y="1"/>
                      </a:cubicBezTo>
                      <a:cubicBezTo>
                        <a:pt x="82" y="1"/>
                        <a:pt x="81" y="0"/>
                        <a:pt x="81" y="1"/>
                      </a:cubicBezTo>
                      <a:cubicBezTo>
                        <a:pt x="81" y="1"/>
                        <a:pt x="80" y="1"/>
                        <a:pt x="80" y="1"/>
                      </a:cubicBezTo>
                      <a:cubicBezTo>
                        <a:pt x="80" y="1"/>
                        <a:pt x="80" y="2"/>
                        <a:pt x="80" y="2"/>
                      </a:cubicBezTo>
                      <a:cubicBezTo>
                        <a:pt x="80" y="2"/>
                        <a:pt x="79" y="6"/>
                        <a:pt x="78" y="7"/>
                      </a:cubicBezTo>
                      <a:cubicBezTo>
                        <a:pt x="77" y="8"/>
                        <a:pt x="76" y="10"/>
                        <a:pt x="74" y="12"/>
                      </a:cubicBezTo>
                      <a:cubicBezTo>
                        <a:pt x="71" y="16"/>
                        <a:pt x="70" y="9"/>
                        <a:pt x="69" y="6"/>
                      </a:cubicBezTo>
                      <a:cubicBezTo>
                        <a:pt x="69" y="6"/>
                        <a:pt x="68" y="6"/>
                        <a:pt x="68" y="6"/>
                      </a:cubicBezTo>
                      <a:cubicBezTo>
                        <a:pt x="64" y="16"/>
                        <a:pt x="61" y="26"/>
                        <a:pt x="58" y="36"/>
                      </a:cubicBezTo>
                      <a:cubicBezTo>
                        <a:pt x="57" y="40"/>
                        <a:pt x="58" y="37"/>
                        <a:pt x="57" y="35"/>
                      </a:cubicBezTo>
                      <a:cubicBezTo>
                        <a:pt x="57" y="32"/>
                        <a:pt x="56" y="30"/>
                        <a:pt x="56" y="28"/>
                      </a:cubicBezTo>
                      <a:cubicBezTo>
                        <a:pt x="55" y="23"/>
                        <a:pt x="54" y="19"/>
                        <a:pt x="52" y="15"/>
                      </a:cubicBezTo>
                      <a:cubicBezTo>
                        <a:pt x="52" y="15"/>
                        <a:pt x="51" y="15"/>
                        <a:pt x="51" y="15"/>
                      </a:cubicBezTo>
                      <a:cubicBezTo>
                        <a:pt x="50" y="17"/>
                        <a:pt x="49" y="20"/>
                        <a:pt x="48" y="22"/>
                      </a:cubicBezTo>
                      <a:cubicBezTo>
                        <a:pt x="47" y="25"/>
                        <a:pt x="45" y="30"/>
                        <a:pt x="42" y="28"/>
                      </a:cubicBezTo>
                      <a:cubicBezTo>
                        <a:pt x="42" y="27"/>
                        <a:pt x="42" y="27"/>
                        <a:pt x="42" y="28"/>
                      </a:cubicBezTo>
                      <a:cubicBezTo>
                        <a:pt x="40" y="29"/>
                        <a:pt x="39" y="31"/>
                        <a:pt x="38" y="32"/>
                      </a:cubicBezTo>
                      <a:cubicBezTo>
                        <a:pt x="37" y="33"/>
                        <a:pt x="35" y="29"/>
                        <a:pt x="34" y="29"/>
                      </a:cubicBezTo>
                      <a:cubicBezTo>
                        <a:pt x="34" y="28"/>
                        <a:pt x="34" y="29"/>
                        <a:pt x="34" y="29"/>
                      </a:cubicBezTo>
                      <a:cubicBezTo>
                        <a:pt x="32" y="32"/>
                        <a:pt x="32" y="36"/>
                        <a:pt x="31" y="39"/>
                      </a:cubicBezTo>
                      <a:cubicBezTo>
                        <a:pt x="29" y="44"/>
                        <a:pt x="27" y="35"/>
                        <a:pt x="26" y="34"/>
                      </a:cubicBezTo>
                      <a:cubicBezTo>
                        <a:pt x="26" y="31"/>
                        <a:pt x="25" y="29"/>
                        <a:pt x="24" y="27"/>
                      </a:cubicBezTo>
                      <a:cubicBezTo>
                        <a:pt x="23" y="27"/>
                        <a:pt x="23" y="26"/>
                        <a:pt x="23" y="27"/>
                      </a:cubicBezTo>
                      <a:cubicBezTo>
                        <a:pt x="20" y="29"/>
                        <a:pt x="19" y="33"/>
                        <a:pt x="17" y="36"/>
                      </a:cubicBezTo>
                      <a:cubicBezTo>
                        <a:pt x="17" y="37"/>
                        <a:pt x="12" y="44"/>
                        <a:pt x="11" y="42"/>
                      </a:cubicBezTo>
                      <a:cubicBezTo>
                        <a:pt x="11" y="39"/>
                        <a:pt x="10" y="38"/>
                        <a:pt x="8" y="36"/>
                      </a:cubicBezTo>
                      <a:cubicBezTo>
                        <a:pt x="8" y="35"/>
                        <a:pt x="8" y="35"/>
                        <a:pt x="8" y="36"/>
                      </a:cubicBezTo>
                      <a:cubicBezTo>
                        <a:pt x="6" y="39"/>
                        <a:pt x="3" y="43"/>
                        <a:pt x="1" y="47"/>
                      </a:cubicBezTo>
                      <a:cubicBezTo>
                        <a:pt x="0" y="47"/>
                        <a:pt x="1" y="47"/>
                        <a:pt x="1" y="47"/>
                      </a:cubicBezTo>
                      <a:cubicBezTo>
                        <a:pt x="1" y="47"/>
                        <a:pt x="1" y="47"/>
                        <a:pt x="2" y="47"/>
                      </a:cubicBezTo>
                      <a:cubicBezTo>
                        <a:pt x="2" y="47"/>
                        <a:pt x="2" y="46"/>
                        <a:pt x="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94"/>
                <p:cNvSpPr/>
                <p:nvPr/>
              </p:nvSpPr>
              <p:spPr bwMode="auto">
                <a:xfrm>
                  <a:off x="919163" y="2254251"/>
                  <a:ext cx="119063" cy="52388"/>
                </a:xfrm>
                <a:custGeom>
                  <a:avLst/>
                  <a:gdLst>
                    <a:gd name="T0" fmla="*/ 2 w 113"/>
                    <a:gd name="T1" fmla="*/ 0 h 50"/>
                    <a:gd name="T2" fmla="*/ 4 w 113"/>
                    <a:gd name="T3" fmla="*/ 22 h 50"/>
                    <a:gd name="T4" fmla="*/ 6 w 113"/>
                    <a:gd name="T5" fmla="*/ 49 h 50"/>
                    <a:gd name="T6" fmla="*/ 7 w 113"/>
                    <a:gd name="T7" fmla="*/ 50 h 50"/>
                    <a:gd name="T8" fmla="*/ 34 w 113"/>
                    <a:gd name="T9" fmla="*/ 49 h 50"/>
                    <a:gd name="T10" fmla="*/ 60 w 113"/>
                    <a:gd name="T11" fmla="*/ 47 h 50"/>
                    <a:gd name="T12" fmla="*/ 112 w 113"/>
                    <a:gd name="T13" fmla="*/ 42 h 50"/>
                    <a:gd name="T14" fmla="*/ 113 w 113"/>
                    <a:gd name="T15" fmla="*/ 42 h 50"/>
                    <a:gd name="T16" fmla="*/ 111 w 113"/>
                    <a:gd name="T17" fmla="*/ 40 h 50"/>
                    <a:gd name="T18" fmla="*/ 110 w 113"/>
                    <a:gd name="T19" fmla="*/ 40 h 50"/>
                    <a:gd name="T20" fmla="*/ 106 w 113"/>
                    <a:gd name="T21" fmla="*/ 42 h 50"/>
                    <a:gd name="T22" fmla="*/ 96 w 113"/>
                    <a:gd name="T23" fmla="*/ 42 h 50"/>
                    <a:gd name="T24" fmla="*/ 78 w 113"/>
                    <a:gd name="T25" fmla="*/ 45 h 50"/>
                    <a:gd name="T26" fmla="*/ 38 w 113"/>
                    <a:gd name="T27" fmla="*/ 48 h 50"/>
                    <a:gd name="T28" fmla="*/ 19 w 113"/>
                    <a:gd name="T29" fmla="*/ 49 h 50"/>
                    <a:gd name="T30" fmla="*/ 9 w 113"/>
                    <a:gd name="T31" fmla="*/ 49 h 50"/>
                    <a:gd name="T32" fmla="*/ 7 w 113"/>
                    <a:gd name="T33" fmla="*/ 39 h 50"/>
                    <a:gd name="T34" fmla="*/ 5 w 113"/>
                    <a:gd name="T35" fmla="*/ 20 h 50"/>
                    <a:gd name="T36" fmla="*/ 3 w 113"/>
                    <a:gd name="T37" fmla="*/ 0 h 50"/>
                    <a:gd name="T38" fmla="*/ 2 w 113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3" h="50">
                      <a:moveTo>
                        <a:pt x="2" y="0"/>
                      </a:moveTo>
                      <a:cubicBezTo>
                        <a:pt x="0" y="7"/>
                        <a:pt x="3" y="15"/>
                        <a:pt x="4" y="22"/>
                      </a:cubicBezTo>
                      <a:cubicBezTo>
                        <a:pt x="5" y="31"/>
                        <a:pt x="6" y="40"/>
                        <a:pt x="6" y="49"/>
                      </a:cubicBezTo>
                      <a:cubicBezTo>
                        <a:pt x="6" y="49"/>
                        <a:pt x="6" y="50"/>
                        <a:pt x="7" y="50"/>
                      </a:cubicBezTo>
                      <a:cubicBezTo>
                        <a:pt x="16" y="50"/>
                        <a:pt x="25" y="49"/>
                        <a:pt x="34" y="49"/>
                      </a:cubicBezTo>
                      <a:cubicBezTo>
                        <a:pt x="42" y="48"/>
                        <a:pt x="51" y="48"/>
                        <a:pt x="60" y="47"/>
                      </a:cubicBezTo>
                      <a:cubicBezTo>
                        <a:pt x="77" y="46"/>
                        <a:pt x="95" y="42"/>
                        <a:pt x="112" y="42"/>
                      </a:cubicBezTo>
                      <a:cubicBezTo>
                        <a:pt x="113" y="42"/>
                        <a:pt x="113" y="42"/>
                        <a:pt x="113" y="42"/>
                      </a:cubicBezTo>
                      <a:cubicBezTo>
                        <a:pt x="112" y="41"/>
                        <a:pt x="111" y="40"/>
                        <a:pt x="111" y="40"/>
                      </a:cubicBezTo>
                      <a:cubicBezTo>
                        <a:pt x="110" y="39"/>
                        <a:pt x="110" y="40"/>
                        <a:pt x="110" y="40"/>
                      </a:cubicBezTo>
                      <a:cubicBezTo>
                        <a:pt x="112" y="42"/>
                        <a:pt x="108" y="41"/>
                        <a:pt x="106" y="42"/>
                      </a:cubicBezTo>
                      <a:cubicBezTo>
                        <a:pt x="103" y="42"/>
                        <a:pt x="99" y="42"/>
                        <a:pt x="96" y="42"/>
                      </a:cubicBezTo>
                      <a:cubicBezTo>
                        <a:pt x="90" y="43"/>
                        <a:pt x="84" y="44"/>
                        <a:pt x="78" y="45"/>
                      </a:cubicBezTo>
                      <a:cubicBezTo>
                        <a:pt x="64" y="47"/>
                        <a:pt x="51" y="47"/>
                        <a:pt x="38" y="48"/>
                      </a:cubicBezTo>
                      <a:cubicBezTo>
                        <a:pt x="31" y="48"/>
                        <a:pt x="25" y="48"/>
                        <a:pt x="19" y="49"/>
                      </a:cubicBezTo>
                      <a:cubicBezTo>
                        <a:pt x="16" y="49"/>
                        <a:pt x="12" y="49"/>
                        <a:pt x="9" y="49"/>
                      </a:cubicBezTo>
                      <a:cubicBezTo>
                        <a:pt x="6" y="49"/>
                        <a:pt x="7" y="41"/>
                        <a:pt x="7" y="39"/>
                      </a:cubicBezTo>
                      <a:cubicBezTo>
                        <a:pt x="6" y="33"/>
                        <a:pt x="6" y="26"/>
                        <a:pt x="5" y="20"/>
                      </a:cubicBezTo>
                      <a:cubicBezTo>
                        <a:pt x="4" y="14"/>
                        <a:pt x="1" y="7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95"/>
                <p:cNvSpPr/>
                <p:nvPr/>
              </p:nvSpPr>
              <p:spPr bwMode="auto">
                <a:xfrm>
                  <a:off x="914400" y="2247901"/>
                  <a:ext cx="14288" cy="9525"/>
                </a:xfrm>
                <a:custGeom>
                  <a:avLst/>
                  <a:gdLst>
                    <a:gd name="T0" fmla="*/ 1 w 13"/>
                    <a:gd name="T1" fmla="*/ 9 h 9"/>
                    <a:gd name="T2" fmla="*/ 5 w 13"/>
                    <a:gd name="T3" fmla="*/ 1 h 9"/>
                    <a:gd name="T4" fmla="*/ 5 w 13"/>
                    <a:gd name="T5" fmla="*/ 1 h 9"/>
                    <a:gd name="T6" fmla="*/ 12 w 13"/>
                    <a:gd name="T7" fmla="*/ 9 h 9"/>
                    <a:gd name="T8" fmla="*/ 12 w 13"/>
                    <a:gd name="T9" fmla="*/ 8 h 9"/>
                    <a:gd name="T10" fmla="*/ 5 w 13"/>
                    <a:gd name="T11" fmla="*/ 0 h 9"/>
                    <a:gd name="T12" fmla="*/ 5 w 13"/>
                    <a:gd name="T13" fmla="*/ 0 h 9"/>
                    <a:gd name="T14" fmla="*/ 0 w 13"/>
                    <a:gd name="T15" fmla="*/ 8 h 9"/>
                    <a:gd name="T16" fmla="*/ 1 w 13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9">
                      <a:moveTo>
                        <a:pt x="1" y="9"/>
                      </a:moveTo>
                      <a:cubicBezTo>
                        <a:pt x="2" y="6"/>
                        <a:pt x="4" y="3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8" y="3"/>
                        <a:pt x="10" y="6"/>
                        <a:pt x="12" y="9"/>
                      </a:cubicBezTo>
                      <a:cubicBezTo>
                        <a:pt x="12" y="9"/>
                        <a:pt x="13" y="9"/>
                        <a:pt x="12" y="8"/>
                      </a:cubicBezTo>
                      <a:cubicBezTo>
                        <a:pt x="10" y="5"/>
                        <a:pt x="8" y="2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3"/>
                        <a:pt x="1" y="5"/>
                        <a:pt x="0" y="8"/>
                      </a:cubicBezTo>
                      <a:cubicBezTo>
                        <a:pt x="0" y="9"/>
                        <a:pt x="1" y="9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96"/>
                <p:cNvSpPr/>
                <p:nvPr/>
              </p:nvSpPr>
              <p:spPr bwMode="auto">
                <a:xfrm>
                  <a:off x="938213" y="2225676"/>
                  <a:ext cx="74613" cy="41275"/>
                </a:xfrm>
                <a:custGeom>
                  <a:avLst/>
                  <a:gdLst>
                    <a:gd name="T0" fmla="*/ 1 w 70"/>
                    <a:gd name="T1" fmla="*/ 39 h 40"/>
                    <a:gd name="T2" fmla="*/ 35 w 70"/>
                    <a:gd name="T3" fmla="*/ 29 h 40"/>
                    <a:gd name="T4" fmla="*/ 52 w 70"/>
                    <a:gd name="T5" fmla="*/ 18 h 40"/>
                    <a:gd name="T6" fmla="*/ 70 w 70"/>
                    <a:gd name="T7" fmla="*/ 2 h 40"/>
                    <a:gd name="T8" fmla="*/ 70 w 70"/>
                    <a:gd name="T9" fmla="*/ 1 h 40"/>
                    <a:gd name="T10" fmla="*/ 62 w 70"/>
                    <a:gd name="T11" fmla="*/ 4 h 40"/>
                    <a:gd name="T12" fmla="*/ 63 w 70"/>
                    <a:gd name="T13" fmla="*/ 4 h 40"/>
                    <a:gd name="T14" fmla="*/ 68 w 70"/>
                    <a:gd name="T15" fmla="*/ 3 h 40"/>
                    <a:gd name="T16" fmla="*/ 67 w 70"/>
                    <a:gd name="T17" fmla="*/ 9 h 40"/>
                    <a:gd name="T18" fmla="*/ 68 w 70"/>
                    <a:gd name="T19" fmla="*/ 9 h 40"/>
                    <a:gd name="T20" fmla="*/ 69 w 70"/>
                    <a:gd name="T21" fmla="*/ 1 h 40"/>
                    <a:gd name="T22" fmla="*/ 69 w 70"/>
                    <a:gd name="T23" fmla="*/ 1 h 40"/>
                    <a:gd name="T24" fmla="*/ 64 w 70"/>
                    <a:gd name="T25" fmla="*/ 3 h 40"/>
                    <a:gd name="T26" fmla="*/ 64 w 70"/>
                    <a:gd name="T27" fmla="*/ 4 h 40"/>
                    <a:gd name="T28" fmla="*/ 68 w 70"/>
                    <a:gd name="T29" fmla="*/ 2 h 40"/>
                    <a:gd name="T30" fmla="*/ 62 w 70"/>
                    <a:gd name="T31" fmla="*/ 8 h 40"/>
                    <a:gd name="T32" fmla="*/ 43 w 70"/>
                    <a:gd name="T33" fmla="*/ 24 h 40"/>
                    <a:gd name="T34" fmla="*/ 21 w 70"/>
                    <a:gd name="T35" fmla="*/ 34 h 40"/>
                    <a:gd name="T36" fmla="*/ 1 w 70"/>
                    <a:gd name="T37" fmla="*/ 38 h 40"/>
                    <a:gd name="T38" fmla="*/ 1 w 70"/>
                    <a:gd name="T39" fmla="*/ 39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40">
                      <a:moveTo>
                        <a:pt x="1" y="39"/>
                      </a:moveTo>
                      <a:cubicBezTo>
                        <a:pt x="13" y="40"/>
                        <a:pt x="25" y="33"/>
                        <a:pt x="35" y="29"/>
                      </a:cubicBezTo>
                      <a:cubicBezTo>
                        <a:pt x="41" y="26"/>
                        <a:pt x="47" y="22"/>
                        <a:pt x="52" y="18"/>
                      </a:cubicBezTo>
                      <a:cubicBezTo>
                        <a:pt x="59" y="13"/>
                        <a:pt x="64" y="7"/>
                        <a:pt x="70" y="2"/>
                      </a:cubicBezTo>
                      <a:cubicBezTo>
                        <a:pt x="70" y="2"/>
                        <a:pt x="70" y="1"/>
                        <a:pt x="70" y="1"/>
                      </a:cubicBezTo>
                      <a:cubicBezTo>
                        <a:pt x="67" y="2"/>
                        <a:pt x="65" y="3"/>
                        <a:pt x="62" y="4"/>
                      </a:cubicBezTo>
                      <a:cubicBezTo>
                        <a:pt x="62" y="4"/>
                        <a:pt x="62" y="5"/>
                        <a:pt x="63" y="4"/>
                      </a:cubicBezTo>
                      <a:cubicBezTo>
                        <a:pt x="63" y="4"/>
                        <a:pt x="68" y="2"/>
                        <a:pt x="68" y="3"/>
                      </a:cubicBezTo>
                      <a:cubicBezTo>
                        <a:pt x="68" y="5"/>
                        <a:pt x="67" y="7"/>
                        <a:pt x="67" y="9"/>
                      </a:cubicBezTo>
                      <a:cubicBezTo>
                        <a:pt x="67" y="9"/>
                        <a:pt x="68" y="9"/>
                        <a:pt x="68" y="9"/>
                      </a:cubicBezTo>
                      <a:cubicBezTo>
                        <a:pt x="68" y="6"/>
                        <a:pt x="69" y="4"/>
                        <a:pt x="69" y="1"/>
                      </a:cubicBezTo>
                      <a:cubicBezTo>
                        <a:pt x="69" y="1"/>
                        <a:pt x="69" y="0"/>
                        <a:pt x="69" y="1"/>
                      </a:cubicBezTo>
                      <a:cubicBezTo>
                        <a:pt x="67" y="1"/>
                        <a:pt x="66" y="2"/>
                        <a:pt x="64" y="3"/>
                      </a:cubicBezTo>
                      <a:cubicBezTo>
                        <a:pt x="64" y="3"/>
                        <a:pt x="64" y="4"/>
                        <a:pt x="64" y="4"/>
                      </a:cubicBezTo>
                      <a:cubicBezTo>
                        <a:pt x="66" y="3"/>
                        <a:pt x="67" y="3"/>
                        <a:pt x="68" y="2"/>
                      </a:cubicBezTo>
                      <a:cubicBezTo>
                        <a:pt x="66" y="4"/>
                        <a:pt x="64" y="6"/>
                        <a:pt x="62" y="8"/>
                      </a:cubicBezTo>
                      <a:cubicBezTo>
                        <a:pt x="56" y="14"/>
                        <a:pt x="50" y="19"/>
                        <a:pt x="43" y="24"/>
                      </a:cubicBezTo>
                      <a:cubicBezTo>
                        <a:pt x="36" y="28"/>
                        <a:pt x="28" y="31"/>
                        <a:pt x="21" y="34"/>
                      </a:cubicBezTo>
                      <a:cubicBezTo>
                        <a:pt x="15" y="36"/>
                        <a:pt x="8" y="39"/>
                        <a:pt x="1" y="38"/>
                      </a:cubicBezTo>
                      <a:cubicBezTo>
                        <a:pt x="0" y="38"/>
                        <a:pt x="0" y="39"/>
                        <a:pt x="1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200"/>
                <p:cNvSpPr/>
                <p:nvPr/>
              </p:nvSpPr>
              <p:spPr bwMode="auto">
                <a:xfrm>
                  <a:off x="911225" y="2563813"/>
                  <a:ext cx="92075" cy="104775"/>
                </a:xfrm>
                <a:custGeom>
                  <a:avLst/>
                  <a:gdLst>
                    <a:gd name="T0" fmla="*/ 3 w 87"/>
                    <a:gd name="T1" fmla="*/ 8 h 98"/>
                    <a:gd name="T2" fmla="*/ 3 w 87"/>
                    <a:gd name="T3" fmla="*/ 95 h 98"/>
                    <a:gd name="T4" fmla="*/ 5 w 87"/>
                    <a:gd name="T5" fmla="*/ 97 h 98"/>
                    <a:gd name="T6" fmla="*/ 76 w 87"/>
                    <a:gd name="T7" fmla="*/ 93 h 98"/>
                    <a:gd name="T8" fmla="*/ 78 w 87"/>
                    <a:gd name="T9" fmla="*/ 92 h 98"/>
                    <a:gd name="T10" fmla="*/ 80 w 87"/>
                    <a:gd name="T11" fmla="*/ 39 h 98"/>
                    <a:gd name="T12" fmla="*/ 78 w 87"/>
                    <a:gd name="T13" fmla="*/ 6 h 98"/>
                    <a:gd name="T14" fmla="*/ 51 w 87"/>
                    <a:gd name="T15" fmla="*/ 4 h 98"/>
                    <a:gd name="T16" fmla="*/ 2 w 87"/>
                    <a:gd name="T17" fmla="*/ 7 h 98"/>
                    <a:gd name="T18" fmla="*/ 2 w 87"/>
                    <a:gd name="T19" fmla="*/ 10 h 98"/>
                    <a:gd name="T20" fmla="*/ 65 w 87"/>
                    <a:gd name="T21" fmla="*/ 6 h 98"/>
                    <a:gd name="T22" fmla="*/ 76 w 87"/>
                    <a:gd name="T23" fmla="*/ 87 h 98"/>
                    <a:gd name="T24" fmla="*/ 47 w 87"/>
                    <a:gd name="T25" fmla="*/ 91 h 98"/>
                    <a:gd name="T26" fmla="*/ 6 w 87"/>
                    <a:gd name="T27" fmla="*/ 89 h 98"/>
                    <a:gd name="T28" fmla="*/ 6 w 87"/>
                    <a:gd name="T29" fmla="*/ 8 h 98"/>
                    <a:gd name="T30" fmla="*/ 3 w 87"/>
                    <a:gd name="T31" fmla="*/ 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7" h="98">
                      <a:moveTo>
                        <a:pt x="3" y="8"/>
                      </a:moveTo>
                      <a:cubicBezTo>
                        <a:pt x="3" y="37"/>
                        <a:pt x="3" y="66"/>
                        <a:pt x="3" y="95"/>
                      </a:cubicBezTo>
                      <a:cubicBezTo>
                        <a:pt x="3" y="96"/>
                        <a:pt x="4" y="97"/>
                        <a:pt x="5" y="97"/>
                      </a:cubicBezTo>
                      <a:cubicBezTo>
                        <a:pt x="28" y="97"/>
                        <a:pt x="52" y="90"/>
                        <a:pt x="76" y="93"/>
                      </a:cubicBezTo>
                      <a:cubicBezTo>
                        <a:pt x="77" y="93"/>
                        <a:pt x="78" y="93"/>
                        <a:pt x="78" y="92"/>
                      </a:cubicBezTo>
                      <a:cubicBezTo>
                        <a:pt x="80" y="74"/>
                        <a:pt x="80" y="56"/>
                        <a:pt x="80" y="39"/>
                      </a:cubicBezTo>
                      <a:cubicBezTo>
                        <a:pt x="80" y="32"/>
                        <a:pt x="83" y="11"/>
                        <a:pt x="78" y="6"/>
                      </a:cubicBezTo>
                      <a:cubicBezTo>
                        <a:pt x="71" y="0"/>
                        <a:pt x="58" y="3"/>
                        <a:pt x="51" y="4"/>
                      </a:cubicBezTo>
                      <a:cubicBezTo>
                        <a:pt x="35" y="6"/>
                        <a:pt x="18" y="7"/>
                        <a:pt x="2" y="7"/>
                      </a:cubicBezTo>
                      <a:cubicBezTo>
                        <a:pt x="0" y="7"/>
                        <a:pt x="0" y="10"/>
                        <a:pt x="2" y="10"/>
                      </a:cubicBezTo>
                      <a:cubicBezTo>
                        <a:pt x="23" y="10"/>
                        <a:pt x="44" y="7"/>
                        <a:pt x="65" y="6"/>
                      </a:cubicBezTo>
                      <a:cubicBezTo>
                        <a:pt x="87" y="5"/>
                        <a:pt x="76" y="75"/>
                        <a:pt x="76" y="87"/>
                      </a:cubicBezTo>
                      <a:cubicBezTo>
                        <a:pt x="75" y="91"/>
                        <a:pt x="51" y="90"/>
                        <a:pt x="47" y="91"/>
                      </a:cubicBezTo>
                      <a:cubicBezTo>
                        <a:pt x="42" y="91"/>
                        <a:pt x="6" y="98"/>
                        <a:pt x="6" y="89"/>
                      </a:cubicBezTo>
                      <a:cubicBezTo>
                        <a:pt x="5" y="62"/>
                        <a:pt x="6" y="35"/>
                        <a:pt x="6" y="8"/>
                      </a:cubicBezTo>
                      <a:cubicBezTo>
                        <a:pt x="6" y="6"/>
                        <a:pt x="3" y="6"/>
                        <a:pt x="3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201"/>
                <p:cNvSpPr/>
                <p:nvPr/>
              </p:nvSpPr>
              <p:spPr bwMode="auto">
                <a:xfrm>
                  <a:off x="919163" y="2576513"/>
                  <a:ext cx="66675" cy="71438"/>
                </a:xfrm>
                <a:custGeom>
                  <a:avLst/>
                  <a:gdLst>
                    <a:gd name="T0" fmla="*/ 6 w 63"/>
                    <a:gd name="T1" fmla="*/ 5 h 68"/>
                    <a:gd name="T2" fmla="*/ 6 w 63"/>
                    <a:gd name="T3" fmla="*/ 4 h 68"/>
                    <a:gd name="T4" fmla="*/ 4 w 63"/>
                    <a:gd name="T5" fmla="*/ 4 h 68"/>
                    <a:gd name="T6" fmla="*/ 2 w 63"/>
                    <a:gd name="T7" fmla="*/ 62 h 68"/>
                    <a:gd name="T8" fmla="*/ 3 w 63"/>
                    <a:gd name="T9" fmla="*/ 63 h 68"/>
                    <a:gd name="T10" fmla="*/ 29 w 63"/>
                    <a:gd name="T11" fmla="*/ 63 h 68"/>
                    <a:gd name="T12" fmla="*/ 59 w 63"/>
                    <a:gd name="T13" fmla="*/ 66 h 68"/>
                    <a:gd name="T14" fmla="*/ 60 w 63"/>
                    <a:gd name="T15" fmla="*/ 65 h 68"/>
                    <a:gd name="T16" fmla="*/ 60 w 63"/>
                    <a:gd name="T17" fmla="*/ 22 h 68"/>
                    <a:gd name="T18" fmla="*/ 60 w 63"/>
                    <a:gd name="T19" fmla="*/ 3 h 68"/>
                    <a:gd name="T20" fmla="*/ 46 w 63"/>
                    <a:gd name="T21" fmla="*/ 1 h 68"/>
                    <a:gd name="T22" fmla="*/ 2 w 63"/>
                    <a:gd name="T23" fmla="*/ 2 h 68"/>
                    <a:gd name="T24" fmla="*/ 2 w 63"/>
                    <a:gd name="T25" fmla="*/ 5 h 68"/>
                    <a:gd name="T26" fmla="*/ 3 w 63"/>
                    <a:gd name="T27" fmla="*/ 5 h 68"/>
                    <a:gd name="T28" fmla="*/ 3 w 63"/>
                    <a:gd name="T29" fmla="*/ 2 h 68"/>
                    <a:gd name="T30" fmla="*/ 2 w 63"/>
                    <a:gd name="T31" fmla="*/ 2 h 68"/>
                    <a:gd name="T32" fmla="*/ 2 w 63"/>
                    <a:gd name="T33" fmla="*/ 5 h 68"/>
                    <a:gd name="T34" fmla="*/ 50 w 63"/>
                    <a:gd name="T35" fmla="*/ 4 h 68"/>
                    <a:gd name="T36" fmla="*/ 57 w 63"/>
                    <a:gd name="T37" fmla="*/ 22 h 68"/>
                    <a:gd name="T38" fmla="*/ 58 w 63"/>
                    <a:gd name="T39" fmla="*/ 55 h 68"/>
                    <a:gd name="T40" fmla="*/ 38 w 63"/>
                    <a:gd name="T41" fmla="*/ 61 h 68"/>
                    <a:gd name="T42" fmla="*/ 12 w 63"/>
                    <a:gd name="T43" fmla="*/ 60 h 68"/>
                    <a:gd name="T44" fmla="*/ 4 w 63"/>
                    <a:gd name="T45" fmla="*/ 38 h 68"/>
                    <a:gd name="T46" fmla="*/ 6 w 63"/>
                    <a:gd name="T47" fmla="*/ 4 h 68"/>
                    <a:gd name="T48" fmla="*/ 4 w 63"/>
                    <a:gd name="T49" fmla="*/ 4 h 68"/>
                    <a:gd name="T50" fmla="*/ 4 w 63"/>
                    <a:gd name="T51" fmla="*/ 5 h 68"/>
                    <a:gd name="T52" fmla="*/ 6 w 63"/>
                    <a:gd name="T53" fmla="*/ 5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63" h="68">
                      <a:moveTo>
                        <a:pt x="6" y="5"/>
                      </a:moveTo>
                      <a:cubicBezTo>
                        <a:pt x="6" y="5"/>
                        <a:pt x="6" y="5"/>
                        <a:pt x="6" y="4"/>
                      </a:cubicBezTo>
                      <a:cubicBezTo>
                        <a:pt x="6" y="2"/>
                        <a:pt x="4" y="2"/>
                        <a:pt x="4" y="4"/>
                      </a:cubicBezTo>
                      <a:cubicBezTo>
                        <a:pt x="3" y="24"/>
                        <a:pt x="0" y="43"/>
                        <a:pt x="2" y="62"/>
                      </a:cubicBezTo>
                      <a:cubicBezTo>
                        <a:pt x="2" y="63"/>
                        <a:pt x="2" y="63"/>
                        <a:pt x="3" y="63"/>
                      </a:cubicBezTo>
                      <a:cubicBezTo>
                        <a:pt x="12" y="63"/>
                        <a:pt x="20" y="62"/>
                        <a:pt x="29" y="63"/>
                      </a:cubicBezTo>
                      <a:cubicBezTo>
                        <a:pt x="39" y="63"/>
                        <a:pt x="49" y="66"/>
                        <a:pt x="59" y="66"/>
                      </a:cubicBezTo>
                      <a:cubicBezTo>
                        <a:pt x="59" y="66"/>
                        <a:pt x="60" y="66"/>
                        <a:pt x="60" y="65"/>
                      </a:cubicBezTo>
                      <a:cubicBezTo>
                        <a:pt x="61" y="50"/>
                        <a:pt x="61" y="36"/>
                        <a:pt x="60" y="22"/>
                      </a:cubicBezTo>
                      <a:cubicBezTo>
                        <a:pt x="60" y="18"/>
                        <a:pt x="63" y="6"/>
                        <a:pt x="60" y="3"/>
                      </a:cubicBezTo>
                      <a:cubicBezTo>
                        <a:pt x="57" y="0"/>
                        <a:pt x="50" y="1"/>
                        <a:pt x="46" y="1"/>
                      </a:cubicBezTo>
                      <a:cubicBezTo>
                        <a:pt x="32" y="1"/>
                        <a:pt x="17" y="1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5" y="5"/>
                        <a:pt x="5" y="2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18" y="4"/>
                        <a:pt x="34" y="4"/>
                        <a:pt x="50" y="4"/>
                      </a:cubicBezTo>
                      <a:cubicBezTo>
                        <a:pt x="60" y="4"/>
                        <a:pt x="57" y="15"/>
                        <a:pt x="57" y="22"/>
                      </a:cubicBezTo>
                      <a:cubicBezTo>
                        <a:pt x="57" y="33"/>
                        <a:pt x="58" y="44"/>
                        <a:pt x="58" y="55"/>
                      </a:cubicBezTo>
                      <a:cubicBezTo>
                        <a:pt x="57" y="68"/>
                        <a:pt x="47" y="62"/>
                        <a:pt x="38" y="61"/>
                      </a:cubicBezTo>
                      <a:cubicBezTo>
                        <a:pt x="29" y="60"/>
                        <a:pt x="20" y="59"/>
                        <a:pt x="12" y="60"/>
                      </a:cubicBezTo>
                      <a:cubicBezTo>
                        <a:pt x="0" y="61"/>
                        <a:pt x="4" y="45"/>
                        <a:pt x="4" y="38"/>
                      </a:cubicBezTo>
                      <a:cubicBezTo>
                        <a:pt x="5" y="27"/>
                        <a:pt x="6" y="16"/>
                        <a:pt x="6" y="4"/>
                      </a:cubicBezTo>
                      <a:cubicBezTo>
                        <a:pt x="6" y="4"/>
                        <a:pt x="5" y="4"/>
                        <a:pt x="4" y="4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7"/>
                        <a:pt x="6" y="7"/>
                        <a:pt x="6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202"/>
                <p:cNvSpPr/>
                <p:nvPr/>
              </p:nvSpPr>
              <p:spPr bwMode="auto">
                <a:xfrm>
                  <a:off x="944563" y="2646363"/>
                  <a:ext cx="15875" cy="14288"/>
                </a:xfrm>
                <a:custGeom>
                  <a:avLst/>
                  <a:gdLst>
                    <a:gd name="T0" fmla="*/ 8 w 15"/>
                    <a:gd name="T1" fmla="*/ 10 h 13"/>
                    <a:gd name="T2" fmla="*/ 3 w 15"/>
                    <a:gd name="T3" fmla="*/ 7 h 13"/>
                    <a:gd name="T4" fmla="*/ 5 w 15"/>
                    <a:gd name="T5" fmla="*/ 3 h 13"/>
                    <a:gd name="T6" fmla="*/ 9 w 15"/>
                    <a:gd name="T7" fmla="*/ 3 h 13"/>
                    <a:gd name="T8" fmla="*/ 11 w 15"/>
                    <a:gd name="T9" fmla="*/ 6 h 13"/>
                    <a:gd name="T10" fmla="*/ 5 w 15"/>
                    <a:gd name="T11" fmla="*/ 10 h 13"/>
                    <a:gd name="T12" fmla="*/ 5 w 15"/>
                    <a:gd name="T13" fmla="*/ 12 h 13"/>
                    <a:gd name="T14" fmla="*/ 14 w 15"/>
                    <a:gd name="T15" fmla="*/ 6 h 13"/>
                    <a:gd name="T16" fmla="*/ 12 w 15"/>
                    <a:gd name="T17" fmla="*/ 1 h 13"/>
                    <a:gd name="T18" fmla="*/ 6 w 15"/>
                    <a:gd name="T19" fmla="*/ 0 h 13"/>
                    <a:gd name="T20" fmla="*/ 0 w 15"/>
                    <a:gd name="T21" fmla="*/ 7 h 13"/>
                    <a:gd name="T22" fmla="*/ 8 w 15"/>
                    <a:gd name="T23" fmla="*/ 12 h 13"/>
                    <a:gd name="T24" fmla="*/ 8 w 15"/>
                    <a:gd name="T25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6" y="10"/>
                        <a:pt x="4" y="9"/>
                        <a:pt x="3" y="7"/>
                      </a:cubicBezTo>
                      <a:cubicBezTo>
                        <a:pt x="3" y="5"/>
                        <a:pt x="4" y="4"/>
                        <a:pt x="5" y="3"/>
                      </a:cubicBezTo>
                      <a:cubicBezTo>
                        <a:pt x="7" y="3"/>
                        <a:pt x="8" y="2"/>
                        <a:pt x="9" y="3"/>
                      </a:cubicBezTo>
                      <a:cubicBezTo>
                        <a:pt x="11" y="3"/>
                        <a:pt x="11" y="5"/>
                        <a:pt x="11" y="6"/>
                      </a:cubicBezTo>
                      <a:cubicBezTo>
                        <a:pt x="12" y="9"/>
                        <a:pt x="8" y="10"/>
                        <a:pt x="5" y="10"/>
                      </a:cubicBezTo>
                      <a:cubicBezTo>
                        <a:pt x="3" y="10"/>
                        <a:pt x="3" y="13"/>
                        <a:pt x="5" y="12"/>
                      </a:cubicBezTo>
                      <a:cubicBezTo>
                        <a:pt x="9" y="12"/>
                        <a:pt x="14" y="11"/>
                        <a:pt x="14" y="6"/>
                      </a:cubicBezTo>
                      <a:cubicBezTo>
                        <a:pt x="15" y="4"/>
                        <a:pt x="14" y="2"/>
                        <a:pt x="12" y="1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3" y="1"/>
                        <a:pt x="0" y="4"/>
                        <a:pt x="0" y="7"/>
                      </a:cubicBezTo>
                      <a:cubicBezTo>
                        <a:pt x="1" y="11"/>
                        <a:pt x="5" y="13"/>
                        <a:pt x="8" y="12"/>
                      </a:cubicBezTo>
                      <a:cubicBezTo>
                        <a:pt x="10" y="12"/>
                        <a:pt x="10" y="10"/>
                        <a:pt x="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203"/>
                <p:cNvSpPr/>
                <p:nvPr/>
              </p:nvSpPr>
              <p:spPr bwMode="auto">
                <a:xfrm>
                  <a:off x="981075" y="2128838"/>
                  <a:ext cx="60325" cy="49213"/>
                </a:xfrm>
                <a:custGeom>
                  <a:avLst/>
                  <a:gdLst>
                    <a:gd name="T0" fmla="*/ 7 w 57"/>
                    <a:gd name="T1" fmla="*/ 29 h 46"/>
                    <a:gd name="T2" fmla="*/ 5 w 57"/>
                    <a:gd name="T3" fmla="*/ 13 h 46"/>
                    <a:gd name="T4" fmla="*/ 9 w 57"/>
                    <a:gd name="T5" fmla="*/ 5 h 46"/>
                    <a:gd name="T6" fmla="*/ 18 w 57"/>
                    <a:gd name="T7" fmla="*/ 5 h 46"/>
                    <a:gd name="T8" fmla="*/ 37 w 57"/>
                    <a:gd name="T9" fmla="*/ 7 h 46"/>
                    <a:gd name="T10" fmla="*/ 46 w 57"/>
                    <a:gd name="T11" fmla="*/ 7 h 46"/>
                    <a:gd name="T12" fmla="*/ 51 w 57"/>
                    <a:gd name="T13" fmla="*/ 18 h 46"/>
                    <a:gd name="T14" fmla="*/ 49 w 57"/>
                    <a:gd name="T15" fmla="*/ 30 h 46"/>
                    <a:gd name="T16" fmla="*/ 42 w 57"/>
                    <a:gd name="T17" fmla="*/ 31 h 46"/>
                    <a:gd name="T18" fmla="*/ 43 w 57"/>
                    <a:gd name="T19" fmla="*/ 45 h 46"/>
                    <a:gd name="T20" fmla="*/ 45 w 57"/>
                    <a:gd name="T21" fmla="*/ 43 h 46"/>
                    <a:gd name="T22" fmla="*/ 36 w 57"/>
                    <a:gd name="T23" fmla="*/ 31 h 46"/>
                    <a:gd name="T24" fmla="*/ 34 w 57"/>
                    <a:gd name="T25" fmla="*/ 30 h 46"/>
                    <a:gd name="T26" fmla="*/ 6 w 57"/>
                    <a:gd name="T27" fmla="*/ 29 h 46"/>
                    <a:gd name="T28" fmla="*/ 5 w 57"/>
                    <a:gd name="T29" fmla="*/ 32 h 46"/>
                    <a:gd name="T30" fmla="*/ 27 w 57"/>
                    <a:gd name="T31" fmla="*/ 32 h 46"/>
                    <a:gd name="T32" fmla="*/ 43 w 57"/>
                    <a:gd name="T33" fmla="*/ 45 h 46"/>
                    <a:gd name="T34" fmla="*/ 45 w 57"/>
                    <a:gd name="T35" fmla="*/ 43 h 46"/>
                    <a:gd name="T36" fmla="*/ 53 w 57"/>
                    <a:gd name="T37" fmla="*/ 33 h 46"/>
                    <a:gd name="T38" fmla="*/ 54 w 57"/>
                    <a:gd name="T39" fmla="*/ 31 h 46"/>
                    <a:gd name="T40" fmla="*/ 52 w 57"/>
                    <a:gd name="T41" fmla="*/ 5 h 46"/>
                    <a:gd name="T42" fmla="*/ 44 w 57"/>
                    <a:gd name="T43" fmla="*/ 4 h 46"/>
                    <a:gd name="T44" fmla="*/ 21 w 57"/>
                    <a:gd name="T45" fmla="*/ 2 h 46"/>
                    <a:gd name="T46" fmla="*/ 2 w 57"/>
                    <a:gd name="T47" fmla="*/ 6 h 46"/>
                    <a:gd name="T48" fmla="*/ 4 w 57"/>
                    <a:gd name="T49" fmla="*/ 31 h 46"/>
                    <a:gd name="T50" fmla="*/ 7 w 57"/>
                    <a:gd name="T51" fmla="*/ 29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46">
                      <a:moveTo>
                        <a:pt x="7" y="29"/>
                      </a:moveTo>
                      <a:cubicBezTo>
                        <a:pt x="4" y="24"/>
                        <a:pt x="5" y="18"/>
                        <a:pt x="5" y="13"/>
                      </a:cubicBezTo>
                      <a:cubicBezTo>
                        <a:pt x="5" y="10"/>
                        <a:pt x="4" y="6"/>
                        <a:pt x="9" y="5"/>
                      </a:cubicBezTo>
                      <a:cubicBezTo>
                        <a:pt x="12" y="5"/>
                        <a:pt x="15" y="5"/>
                        <a:pt x="18" y="5"/>
                      </a:cubicBezTo>
                      <a:cubicBezTo>
                        <a:pt x="24" y="5"/>
                        <a:pt x="31" y="6"/>
                        <a:pt x="37" y="7"/>
                      </a:cubicBezTo>
                      <a:cubicBezTo>
                        <a:pt x="40" y="7"/>
                        <a:pt x="43" y="7"/>
                        <a:pt x="46" y="7"/>
                      </a:cubicBezTo>
                      <a:cubicBezTo>
                        <a:pt x="53" y="7"/>
                        <a:pt x="52" y="15"/>
                        <a:pt x="51" y="18"/>
                      </a:cubicBezTo>
                      <a:cubicBezTo>
                        <a:pt x="51" y="21"/>
                        <a:pt x="53" y="30"/>
                        <a:pt x="49" y="30"/>
                      </a:cubicBezTo>
                      <a:cubicBezTo>
                        <a:pt x="48" y="30"/>
                        <a:pt x="43" y="30"/>
                        <a:pt x="42" y="31"/>
                      </a:cubicBezTo>
                      <a:cubicBezTo>
                        <a:pt x="37" y="36"/>
                        <a:pt x="40" y="41"/>
                        <a:pt x="43" y="45"/>
                      </a:cubicBezTo>
                      <a:cubicBezTo>
                        <a:pt x="44" y="44"/>
                        <a:pt x="44" y="43"/>
                        <a:pt x="45" y="43"/>
                      </a:cubicBezTo>
                      <a:cubicBezTo>
                        <a:pt x="40" y="40"/>
                        <a:pt x="37" y="36"/>
                        <a:pt x="36" y="31"/>
                      </a:cubicBezTo>
                      <a:cubicBezTo>
                        <a:pt x="35" y="30"/>
                        <a:pt x="35" y="30"/>
                        <a:pt x="34" y="30"/>
                      </a:cubicBezTo>
                      <a:cubicBezTo>
                        <a:pt x="25" y="29"/>
                        <a:pt x="15" y="32"/>
                        <a:pt x="6" y="29"/>
                      </a:cubicBezTo>
                      <a:cubicBezTo>
                        <a:pt x="4" y="28"/>
                        <a:pt x="3" y="31"/>
                        <a:pt x="5" y="32"/>
                      </a:cubicBezTo>
                      <a:cubicBezTo>
                        <a:pt x="12" y="34"/>
                        <a:pt x="20" y="33"/>
                        <a:pt x="27" y="32"/>
                      </a:cubicBezTo>
                      <a:cubicBezTo>
                        <a:pt x="34" y="32"/>
                        <a:pt x="38" y="41"/>
                        <a:pt x="43" y="45"/>
                      </a:cubicBezTo>
                      <a:cubicBezTo>
                        <a:pt x="45" y="46"/>
                        <a:pt x="46" y="44"/>
                        <a:pt x="45" y="43"/>
                      </a:cubicBezTo>
                      <a:cubicBezTo>
                        <a:pt x="36" y="32"/>
                        <a:pt x="49" y="33"/>
                        <a:pt x="53" y="33"/>
                      </a:cubicBezTo>
                      <a:cubicBezTo>
                        <a:pt x="54" y="33"/>
                        <a:pt x="54" y="32"/>
                        <a:pt x="54" y="31"/>
                      </a:cubicBezTo>
                      <a:cubicBezTo>
                        <a:pt x="54" y="24"/>
                        <a:pt x="57" y="12"/>
                        <a:pt x="52" y="5"/>
                      </a:cubicBezTo>
                      <a:cubicBezTo>
                        <a:pt x="50" y="4"/>
                        <a:pt x="45" y="4"/>
                        <a:pt x="44" y="4"/>
                      </a:cubicBezTo>
                      <a:cubicBezTo>
                        <a:pt x="36" y="4"/>
                        <a:pt x="29" y="3"/>
                        <a:pt x="21" y="2"/>
                      </a:cubicBezTo>
                      <a:cubicBezTo>
                        <a:pt x="17" y="2"/>
                        <a:pt x="3" y="0"/>
                        <a:pt x="2" y="6"/>
                      </a:cubicBezTo>
                      <a:cubicBezTo>
                        <a:pt x="0" y="13"/>
                        <a:pt x="1" y="24"/>
                        <a:pt x="4" y="31"/>
                      </a:cubicBezTo>
                      <a:cubicBezTo>
                        <a:pt x="5" y="32"/>
                        <a:pt x="8" y="31"/>
                        <a:pt x="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204"/>
                <p:cNvSpPr/>
                <p:nvPr/>
              </p:nvSpPr>
              <p:spPr bwMode="auto">
                <a:xfrm>
                  <a:off x="1030288" y="2227263"/>
                  <a:ext cx="30163" cy="36513"/>
                </a:xfrm>
                <a:custGeom>
                  <a:avLst/>
                  <a:gdLst>
                    <a:gd name="T0" fmla="*/ 26 w 28"/>
                    <a:gd name="T1" fmla="*/ 3 h 34"/>
                    <a:gd name="T2" fmla="*/ 8 w 28"/>
                    <a:gd name="T3" fmla="*/ 3 h 34"/>
                    <a:gd name="T4" fmla="*/ 3 w 28"/>
                    <a:gd name="T5" fmla="*/ 12 h 34"/>
                    <a:gd name="T6" fmla="*/ 17 w 28"/>
                    <a:gd name="T7" fmla="*/ 19 h 34"/>
                    <a:gd name="T8" fmla="*/ 13 w 28"/>
                    <a:gd name="T9" fmla="*/ 30 h 34"/>
                    <a:gd name="T10" fmla="*/ 3 w 28"/>
                    <a:gd name="T11" fmla="*/ 19 h 34"/>
                    <a:gd name="T12" fmla="*/ 0 w 28"/>
                    <a:gd name="T13" fmla="*/ 19 h 34"/>
                    <a:gd name="T14" fmla="*/ 11 w 28"/>
                    <a:gd name="T15" fmla="*/ 33 h 34"/>
                    <a:gd name="T16" fmla="*/ 24 w 28"/>
                    <a:gd name="T17" fmla="*/ 24 h 34"/>
                    <a:gd name="T18" fmla="*/ 11 w 28"/>
                    <a:gd name="T19" fmla="*/ 13 h 34"/>
                    <a:gd name="T20" fmla="*/ 6 w 28"/>
                    <a:gd name="T21" fmla="*/ 12 h 34"/>
                    <a:gd name="T22" fmla="*/ 13 w 28"/>
                    <a:gd name="T23" fmla="*/ 4 h 34"/>
                    <a:gd name="T24" fmla="*/ 26 w 28"/>
                    <a:gd name="T25" fmla="*/ 6 h 34"/>
                    <a:gd name="T26" fmla="*/ 26 w 28"/>
                    <a:gd name="T27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" h="34">
                      <a:moveTo>
                        <a:pt x="26" y="3"/>
                      </a:moveTo>
                      <a:cubicBezTo>
                        <a:pt x="20" y="2"/>
                        <a:pt x="14" y="0"/>
                        <a:pt x="8" y="3"/>
                      </a:cubicBezTo>
                      <a:cubicBezTo>
                        <a:pt x="4" y="4"/>
                        <a:pt x="0" y="8"/>
                        <a:pt x="3" y="12"/>
                      </a:cubicBezTo>
                      <a:cubicBezTo>
                        <a:pt x="6" y="16"/>
                        <a:pt x="13" y="16"/>
                        <a:pt x="17" y="19"/>
                      </a:cubicBezTo>
                      <a:cubicBezTo>
                        <a:pt x="24" y="23"/>
                        <a:pt x="20" y="30"/>
                        <a:pt x="13" y="30"/>
                      </a:cubicBezTo>
                      <a:cubicBezTo>
                        <a:pt x="6" y="31"/>
                        <a:pt x="3" y="25"/>
                        <a:pt x="3" y="19"/>
                      </a:cubicBezTo>
                      <a:cubicBezTo>
                        <a:pt x="3" y="17"/>
                        <a:pt x="0" y="17"/>
                        <a:pt x="0" y="19"/>
                      </a:cubicBezTo>
                      <a:cubicBezTo>
                        <a:pt x="0" y="26"/>
                        <a:pt x="4" y="32"/>
                        <a:pt x="11" y="33"/>
                      </a:cubicBezTo>
                      <a:cubicBezTo>
                        <a:pt x="17" y="34"/>
                        <a:pt x="24" y="30"/>
                        <a:pt x="24" y="24"/>
                      </a:cubicBezTo>
                      <a:cubicBezTo>
                        <a:pt x="23" y="17"/>
                        <a:pt x="16" y="15"/>
                        <a:pt x="11" y="13"/>
                      </a:cubicBezTo>
                      <a:cubicBezTo>
                        <a:pt x="9" y="13"/>
                        <a:pt x="8" y="12"/>
                        <a:pt x="6" y="12"/>
                      </a:cubicBezTo>
                      <a:cubicBezTo>
                        <a:pt x="1" y="8"/>
                        <a:pt x="10" y="5"/>
                        <a:pt x="13" y="4"/>
                      </a:cubicBezTo>
                      <a:cubicBezTo>
                        <a:pt x="17" y="4"/>
                        <a:pt x="22" y="5"/>
                        <a:pt x="26" y="6"/>
                      </a:cubicBezTo>
                      <a:cubicBezTo>
                        <a:pt x="28" y="6"/>
                        <a:pt x="28" y="3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205"/>
                <p:cNvSpPr/>
                <p:nvPr/>
              </p:nvSpPr>
              <p:spPr bwMode="auto">
                <a:xfrm>
                  <a:off x="1041400" y="2224088"/>
                  <a:ext cx="11113" cy="7938"/>
                </a:xfrm>
                <a:custGeom>
                  <a:avLst/>
                  <a:gdLst>
                    <a:gd name="T0" fmla="*/ 5 w 11"/>
                    <a:gd name="T1" fmla="*/ 6 h 8"/>
                    <a:gd name="T2" fmla="*/ 4 w 11"/>
                    <a:gd name="T3" fmla="*/ 2 h 8"/>
                    <a:gd name="T4" fmla="*/ 2 w 11"/>
                    <a:gd name="T5" fmla="*/ 3 h 8"/>
                    <a:gd name="T6" fmla="*/ 9 w 11"/>
                    <a:gd name="T7" fmla="*/ 3 h 8"/>
                    <a:gd name="T8" fmla="*/ 8 w 11"/>
                    <a:gd name="T9" fmla="*/ 2 h 8"/>
                    <a:gd name="T10" fmla="*/ 7 w 11"/>
                    <a:gd name="T11" fmla="*/ 5 h 8"/>
                    <a:gd name="T12" fmla="*/ 9 w 11"/>
                    <a:gd name="T13" fmla="*/ 5 h 8"/>
                    <a:gd name="T14" fmla="*/ 2 w 11"/>
                    <a:gd name="T15" fmla="*/ 2 h 8"/>
                    <a:gd name="T16" fmla="*/ 2 w 11"/>
                    <a:gd name="T17" fmla="*/ 5 h 8"/>
                    <a:gd name="T18" fmla="*/ 6 w 11"/>
                    <a:gd name="T19" fmla="*/ 5 h 8"/>
                    <a:gd name="T20" fmla="*/ 6 w 11"/>
                    <a:gd name="T21" fmla="*/ 2 h 8"/>
                    <a:gd name="T22" fmla="*/ 2 w 11"/>
                    <a:gd name="T23" fmla="*/ 2 h 8"/>
                    <a:gd name="T24" fmla="*/ 2 w 11"/>
                    <a:gd name="T25" fmla="*/ 5 h 8"/>
                    <a:gd name="T26" fmla="*/ 7 w 11"/>
                    <a:gd name="T27" fmla="*/ 7 h 8"/>
                    <a:gd name="T28" fmla="*/ 10 w 11"/>
                    <a:gd name="T29" fmla="*/ 6 h 8"/>
                    <a:gd name="T30" fmla="*/ 10 w 11"/>
                    <a:gd name="T31" fmla="*/ 2 h 8"/>
                    <a:gd name="T32" fmla="*/ 9 w 11"/>
                    <a:gd name="T33" fmla="*/ 0 h 8"/>
                    <a:gd name="T34" fmla="*/ 2 w 11"/>
                    <a:gd name="T35" fmla="*/ 0 h 8"/>
                    <a:gd name="T36" fmla="*/ 1 w 11"/>
                    <a:gd name="T37" fmla="*/ 2 h 8"/>
                    <a:gd name="T38" fmla="*/ 2 w 11"/>
                    <a:gd name="T39" fmla="*/ 6 h 8"/>
                    <a:gd name="T40" fmla="*/ 5 w 11"/>
                    <a:gd name="T41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1" h="8">
                      <a:moveTo>
                        <a:pt x="5" y="6"/>
                      </a:moveTo>
                      <a:cubicBezTo>
                        <a:pt x="4" y="4"/>
                        <a:pt x="4" y="3"/>
                        <a:pt x="4" y="2"/>
                      </a:cubicBezTo>
                      <a:cubicBezTo>
                        <a:pt x="3" y="2"/>
                        <a:pt x="3" y="3"/>
                        <a:pt x="2" y="3"/>
                      </a:cubicBezTo>
                      <a:cubicBezTo>
                        <a:pt x="5" y="3"/>
                        <a:pt x="7" y="3"/>
                        <a:pt x="9" y="3"/>
                      </a:cubicBezTo>
                      <a:cubicBezTo>
                        <a:pt x="9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7" y="3"/>
                        <a:pt x="5" y="2"/>
                        <a:pt x="2" y="2"/>
                      </a:cubicBezTo>
                      <a:cubicBezTo>
                        <a:pt x="1" y="2"/>
                        <a:pt x="0" y="5"/>
                        <a:pt x="2" y="5"/>
                      </a:cubicBezTo>
                      <a:cubicBezTo>
                        <a:pt x="4" y="5"/>
                        <a:pt x="5" y="5"/>
                        <a:pt x="6" y="5"/>
                      </a:cubicBezTo>
                      <a:cubicBezTo>
                        <a:pt x="8" y="5"/>
                        <a:pt x="8" y="2"/>
                        <a:pt x="6" y="2"/>
                      </a:cubicBezTo>
                      <a:cubicBezTo>
                        <a:pt x="5" y="2"/>
                        <a:pt x="4" y="2"/>
                        <a:pt x="2" y="2"/>
                      </a:cubicBezTo>
                      <a:cubicBezTo>
                        <a:pt x="2" y="3"/>
                        <a:pt x="2" y="4"/>
                        <a:pt x="2" y="5"/>
                      </a:cubicBezTo>
                      <a:cubicBezTo>
                        <a:pt x="4" y="5"/>
                        <a:pt x="6" y="5"/>
                        <a:pt x="7" y="7"/>
                      </a:cubicBezTo>
                      <a:cubicBezTo>
                        <a:pt x="8" y="7"/>
                        <a:pt x="9" y="7"/>
                        <a:pt x="10" y="6"/>
                      </a:cubicBezTo>
                      <a:cubicBezTo>
                        <a:pt x="10" y="5"/>
                        <a:pt x="10" y="3"/>
                        <a:pt x="10" y="2"/>
                      </a:cubicBezTo>
                      <a:cubicBezTo>
                        <a:pt x="11" y="1"/>
                        <a:pt x="10" y="1"/>
                        <a:pt x="9" y="0"/>
                      </a:cubicBezTo>
                      <a:cubicBezTo>
                        <a:pt x="7" y="0"/>
                        <a:pt x="5" y="0"/>
                        <a:pt x="2" y="0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3"/>
                        <a:pt x="1" y="5"/>
                        <a:pt x="2" y="6"/>
                      </a:cubicBezTo>
                      <a:cubicBezTo>
                        <a:pt x="2" y="8"/>
                        <a:pt x="5" y="7"/>
                        <a:pt x="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08"/>
                <p:cNvSpPr/>
                <p:nvPr/>
              </p:nvSpPr>
              <p:spPr bwMode="auto">
                <a:xfrm>
                  <a:off x="1012825" y="2757488"/>
                  <a:ext cx="14288" cy="36513"/>
                </a:xfrm>
                <a:custGeom>
                  <a:avLst/>
                  <a:gdLst>
                    <a:gd name="T0" fmla="*/ 2 w 14"/>
                    <a:gd name="T1" fmla="*/ 2 h 34"/>
                    <a:gd name="T2" fmla="*/ 2 w 14"/>
                    <a:gd name="T3" fmla="*/ 0 h 34"/>
                    <a:gd name="T4" fmla="*/ 0 w 14"/>
                    <a:gd name="T5" fmla="*/ 1 h 34"/>
                    <a:gd name="T6" fmla="*/ 13 w 14"/>
                    <a:gd name="T7" fmla="*/ 33 h 34"/>
                    <a:gd name="T8" fmla="*/ 14 w 14"/>
                    <a:gd name="T9" fmla="*/ 33 h 34"/>
                    <a:gd name="T10" fmla="*/ 2 w 14"/>
                    <a:gd name="T11" fmla="*/ 0 h 34"/>
                    <a:gd name="T12" fmla="*/ 0 w 14"/>
                    <a:gd name="T13" fmla="*/ 0 h 34"/>
                    <a:gd name="T14" fmla="*/ 0 w 14"/>
                    <a:gd name="T15" fmla="*/ 2 h 34"/>
                    <a:gd name="T16" fmla="*/ 2 w 14"/>
                    <a:gd name="T17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34">
                      <a:moveTo>
                        <a:pt x="2" y="2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5" y="11"/>
                        <a:pt x="9" y="22"/>
                        <a:pt x="13" y="33"/>
                      </a:cubicBezTo>
                      <a:cubicBezTo>
                        <a:pt x="13" y="34"/>
                        <a:pt x="14" y="33"/>
                        <a:pt x="14" y="33"/>
                      </a:cubicBezTo>
                      <a:cubicBezTo>
                        <a:pt x="11" y="22"/>
                        <a:pt x="6" y="1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3"/>
                        <a:pt x="2" y="3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09"/>
                <p:cNvSpPr/>
                <p:nvPr/>
              </p:nvSpPr>
              <p:spPr bwMode="auto">
                <a:xfrm>
                  <a:off x="1033463" y="2754313"/>
                  <a:ext cx="39688" cy="41275"/>
                </a:xfrm>
                <a:custGeom>
                  <a:avLst/>
                  <a:gdLst>
                    <a:gd name="T0" fmla="*/ 1 w 37"/>
                    <a:gd name="T1" fmla="*/ 34 h 38"/>
                    <a:gd name="T2" fmla="*/ 3 w 37"/>
                    <a:gd name="T3" fmla="*/ 32 h 38"/>
                    <a:gd name="T4" fmla="*/ 4 w 37"/>
                    <a:gd name="T5" fmla="*/ 27 h 38"/>
                    <a:gd name="T6" fmla="*/ 8 w 37"/>
                    <a:gd name="T7" fmla="*/ 18 h 38"/>
                    <a:gd name="T8" fmla="*/ 12 w 37"/>
                    <a:gd name="T9" fmla="*/ 8 h 38"/>
                    <a:gd name="T10" fmla="*/ 26 w 37"/>
                    <a:gd name="T11" fmla="*/ 9 h 38"/>
                    <a:gd name="T12" fmla="*/ 32 w 37"/>
                    <a:gd name="T13" fmla="*/ 23 h 38"/>
                    <a:gd name="T14" fmla="*/ 36 w 37"/>
                    <a:gd name="T15" fmla="*/ 34 h 38"/>
                    <a:gd name="T16" fmla="*/ 23 w 37"/>
                    <a:gd name="T17" fmla="*/ 36 h 38"/>
                    <a:gd name="T18" fmla="*/ 19 w 37"/>
                    <a:gd name="T19" fmla="*/ 26 h 38"/>
                    <a:gd name="T20" fmla="*/ 18 w 37"/>
                    <a:gd name="T21" fmla="*/ 33 h 38"/>
                    <a:gd name="T22" fmla="*/ 13 w 37"/>
                    <a:gd name="T23" fmla="*/ 36 h 38"/>
                    <a:gd name="T24" fmla="*/ 0 w 37"/>
                    <a:gd name="T25" fmla="*/ 36 h 38"/>
                    <a:gd name="T26" fmla="*/ 0 w 37"/>
                    <a:gd name="T27" fmla="*/ 38 h 38"/>
                    <a:gd name="T28" fmla="*/ 19 w 37"/>
                    <a:gd name="T29" fmla="*/ 37 h 38"/>
                    <a:gd name="T30" fmla="*/ 19 w 37"/>
                    <a:gd name="T31" fmla="*/ 37 h 38"/>
                    <a:gd name="T32" fmla="*/ 19 w 37"/>
                    <a:gd name="T33" fmla="*/ 33 h 38"/>
                    <a:gd name="T34" fmla="*/ 19 w 37"/>
                    <a:gd name="T35" fmla="*/ 31 h 38"/>
                    <a:gd name="T36" fmla="*/ 21 w 37"/>
                    <a:gd name="T37" fmla="*/ 29 h 38"/>
                    <a:gd name="T38" fmla="*/ 22 w 37"/>
                    <a:gd name="T39" fmla="*/ 37 h 38"/>
                    <a:gd name="T40" fmla="*/ 23 w 37"/>
                    <a:gd name="T41" fmla="*/ 37 h 38"/>
                    <a:gd name="T42" fmla="*/ 36 w 37"/>
                    <a:gd name="T43" fmla="*/ 37 h 38"/>
                    <a:gd name="T44" fmla="*/ 37 w 37"/>
                    <a:gd name="T45" fmla="*/ 36 h 38"/>
                    <a:gd name="T46" fmla="*/ 31 w 37"/>
                    <a:gd name="T47" fmla="*/ 14 h 38"/>
                    <a:gd name="T48" fmla="*/ 23 w 37"/>
                    <a:gd name="T49" fmla="*/ 2 h 38"/>
                    <a:gd name="T50" fmla="*/ 11 w 37"/>
                    <a:gd name="T51" fmla="*/ 7 h 38"/>
                    <a:gd name="T52" fmla="*/ 0 w 37"/>
                    <a:gd name="T53" fmla="*/ 36 h 38"/>
                    <a:gd name="T54" fmla="*/ 1 w 37"/>
                    <a:gd name="T55" fmla="*/ 36 h 38"/>
                    <a:gd name="T56" fmla="*/ 3 w 37"/>
                    <a:gd name="T57" fmla="*/ 34 h 38"/>
                    <a:gd name="T58" fmla="*/ 1 w 37"/>
                    <a:gd name="T59" fmla="*/ 34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37" h="38">
                      <a:moveTo>
                        <a:pt x="1" y="34"/>
                      </a:moveTo>
                      <a:cubicBezTo>
                        <a:pt x="2" y="35"/>
                        <a:pt x="3" y="34"/>
                        <a:pt x="3" y="32"/>
                      </a:cubicBezTo>
                      <a:cubicBezTo>
                        <a:pt x="3" y="30"/>
                        <a:pt x="4" y="29"/>
                        <a:pt x="4" y="27"/>
                      </a:cubicBezTo>
                      <a:cubicBezTo>
                        <a:pt x="5" y="24"/>
                        <a:pt x="7" y="21"/>
                        <a:pt x="8" y="18"/>
                      </a:cubicBezTo>
                      <a:cubicBezTo>
                        <a:pt x="9" y="15"/>
                        <a:pt x="11" y="11"/>
                        <a:pt x="12" y="8"/>
                      </a:cubicBezTo>
                      <a:cubicBezTo>
                        <a:pt x="16" y="0"/>
                        <a:pt x="23" y="3"/>
                        <a:pt x="26" y="9"/>
                      </a:cubicBezTo>
                      <a:cubicBezTo>
                        <a:pt x="29" y="13"/>
                        <a:pt x="30" y="18"/>
                        <a:pt x="32" y="23"/>
                      </a:cubicBezTo>
                      <a:cubicBezTo>
                        <a:pt x="34" y="27"/>
                        <a:pt x="35" y="30"/>
                        <a:pt x="36" y="34"/>
                      </a:cubicBezTo>
                      <a:cubicBezTo>
                        <a:pt x="36" y="37"/>
                        <a:pt x="23" y="36"/>
                        <a:pt x="23" y="36"/>
                      </a:cubicBezTo>
                      <a:cubicBezTo>
                        <a:pt x="23" y="34"/>
                        <a:pt x="23" y="24"/>
                        <a:pt x="19" y="26"/>
                      </a:cubicBezTo>
                      <a:cubicBezTo>
                        <a:pt x="17" y="27"/>
                        <a:pt x="18" y="31"/>
                        <a:pt x="18" y="33"/>
                      </a:cubicBezTo>
                      <a:cubicBezTo>
                        <a:pt x="18" y="36"/>
                        <a:pt x="17" y="36"/>
                        <a:pt x="13" y="36"/>
                      </a:cubicBezTo>
                      <a:cubicBezTo>
                        <a:pt x="9" y="36"/>
                        <a:pt x="5" y="36"/>
                        <a:pt x="0" y="36"/>
                      </a:cubicBezTo>
                      <a:cubicBezTo>
                        <a:pt x="0" y="36"/>
                        <a:pt x="0" y="38"/>
                        <a:pt x="0" y="38"/>
                      </a:cubicBezTo>
                      <a:cubicBezTo>
                        <a:pt x="6" y="37"/>
                        <a:pt x="13" y="38"/>
                        <a:pt x="19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19" y="35"/>
                        <a:pt x="19" y="34"/>
                        <a:pt x="19" y="33"/>
                      </a:cubicBezTo>
                      <a:cubicBezTo>
                        <a:pt x="19" y="32"/>
                        <a:pt x="19" y="32"/>
                        <a:pt x="19" y="31"/>
                      </a:cubicBezTo>
                      <a:cubicBezTo>
                        <a:pt x="19" y="30"/>
                        <a:pt x="19" y="29"/>
                        <a:pt x="21" y="29"/>
                      </a:cubicBezTo>
                      <a:cubicBezTo>
                        <a:pt x="22" y="31"/>
                        <a:pt x="21" y="34"/>
                        <a:pt x="22" y="37"/>
                      </a:cubicBezTo>
                      <a:cubicBezTo>
                        <a:pt x="22" y="37"/>
                        <a:pt x="22" y="37"/>
                        <a:pt x="23" y="37"/>
                      </a:cubicBezTo>
                      <a:cubicBezTo>
                        <a:pt x="27" y="37"/>
                        <a:pt x="32" y="37"/>
                        <a:pt x="36" y="37"/>
                      </a:cubicBezTo>
                      <a:cubicBezTo>
                        <a:pt x="37" y="37"/>
                        <a:pt x="37" y="37"/>
                        <a:pt x="37" y="36"/>
                      </a:cubicBezTo>
                      <a:cubicBezTo>
                        <a:pt x="37" y="28"/>
                        <a:pt x="33" y="21"/>
                        <a:pt x="31" y="14"/>
                      </a:cubicBezTo>
                      <a:cubicBezTo>
                        <a:pt x="29" y="11"/>
                        <a:pt x="27" y="4"/>
                        <a:pt x="23" y="2"/>
                      </a:cubicBezTo>
                      <a:cubicBezTo>
                        <a:pt x="18" y="0"/>
                        <a:pt x="14" y="3"/>
                        <a:pt x="11" y="7"/>
                      </a:cubicBezTo>
                      <a:cubicBezTo>
                        <a:pt x="6" y="15"/>
                        <a:pt x="2" y="27"/>
                        <a:pt x="0" y="36"/>
                      </a:cubicBezTo>
                      <a:cubicBezTo>
                        <a:pt x="0" y="37"/>
                        <a:pt x="1" y="37"/>
                        <a:pt x="1" y="36"/>
                      </a:cubicBezTo>
                      <a:cubicBezTo>
                        <a:pt x="2" y="36"/>
                        <a:pt x="2" y="35"/>
                        <a:pt x="3" y="34"/>
                      </a:cubicBezTo>
                      <a:cubicBezTo>
                        <a:pt x="3" y="34"/>
                        <a:pt x="2" y="33"/>
                        <a:pt x="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10"/>
                <p:cNvSpPr/>
                <p:nvPr/>
              </p:nvSpPr>
              <p:spPr bwMode="auto">
                <a:xfrm>
                  <a:off x="1023938" y="2757488"/>
                  <a:ext cx="4763" cy="9525"/>
                </a:xfrm>
                <a:custGeom>
                  <a:avLst/>
                  <a:gdLst>
                    <a:gd name="T0" fmla="*/ 4 w 5"/>
                    <a:gd name="T1" fmla="*/ 0 h 9"/>
                    <a:gd name="T2" fmla="*/ 1 w 5"/>
                    <a:gd name="T3" fmla="*/ 4 h 9"/>
                    <a:gd name="T4" fmla="*/ 3 w 5"/>
                    <a:gd name="T5" fmla="*/ 8 h 9"/>
                    <a:gd name="T6" fmla="*/ 4 w 5"/>
                    <a:gd name="T7" fmla="*/ 8 h 9"/>
                    <a:gd name="T8" fmla="*/ 2 w 5"/>
                    <a:gd name="T9" fmla="*/ 5 h 9"/>
                    <a:gd name="T10" fmla="*/ 4 w 5"/>
                    <a:gd name="T11" fmla="*/ 1 h 9"/>
                    <a:gd name="T12" fmla="*/ 4 w 5"/>
                    <a:gd name="T1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4" y="0"/>
                      </a:moveTo>
                      <a:cubicBezTo>
                        <a:pt x="3" y="1"/>
                        <a:pt x="1" y="2"/>
                        <a:pt x="1" y="4"/>
                      </a:cubicBezTo>
                      <a:cubicBezTo>
                        <a:pt x="0" y="6"/>
                        <a:pt x="3" y="7"/>
                        <a:pt x="3" y="8"/>
                      </a:cubicBezTo>
                      <a:cubicBezTo>
                        <a:pt x="3" y="9"/>
                        <a:pt x="5" y="9"/>
                        <a:pt x="4" y="8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4"/>
                        <a:pt x="4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11"/>
                <p:cNvSpPr/>
                <p:nvPr/>
              </p:nvSpPr>
              <p:spPr bwMode="auto">
                <a:xfrm>
                  <a:off x="1027113" y="2757488"/>
                  <a:ext cx="4763" cy="9525"/>
                </a:xfrm>
                <a:custGeom>
                  <a:avLst/>
                  <a:gdLst>
                    <a:gd name="T0" fmla="*/ 1 w 5"/>
                    <a:gd name="T1" fmla="*/ 1 h 9"/>
                    <a:gd name="T2" fmla="*/ 3 w 5"/>
                    <a:gd name="T3" fmla="*/ 4 h 9"/>
                    <a:gd name="T4" fmla="*/ 1 w 5"/>
                    <a:gd name="T5" fmla="*/ 8 h 9"/>
                    <a:gd name="T6" fmla="*/ 1 w 5"/>
                    <a:gd name="T7" fmla="*/ 9 h 9"/>
                    <a:gd name="T8" fmla="*/ 5 w 5"/>
                    <a:gd name="T9" fmla="*/ 5 h 9"/>
                    <a:gd name="T10" fmla="*/ 2 w 5"/>
                    <a:gd name="T11" fmla="*/ 0 h 9"/>
                    <a:gd name="T12" fmla="*/ 1 w 5"/>
                    <a:gd name="T13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1" y="1"/>
                      </a:moveTo>
                      <a:cubicBezTo>
                        <a:pt x="2" y="2"/>
                        <a:pt x="3" y="3"/>
                        <a:pt x="3" y="4"/>
                      </a:cubicBezTo>
                      <a:cubicBezTo>
                        <a:pt x="4" y="5"/>
                        <a:pt x="1" y="7"/>
                        <a:pt x="1" y="8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3" y="8"/>
                        <a:pt x="5" y="6"/>
                        <a:pt x="5" y="5"/>
                      </a:cubicBezTo>
                      <a:cubicBezTo>
                        <a:pt x="5" y="3"/>
                        <a:pt x="3" y="1"/>
                        <a:pt x="2" y="0"/>
                      </a:cubicBezTo>
                      <a:cubicBezTo>
                        <a:pt x="1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12"/>
                <p:cNvSpPr/>
                <p:nvPr/>
              </p:nvSpPr>
              <p:spPr bwMode="auto">
                <a:xfrm>
                  <a:off x="1023938" y="2763838"/>
                  <a:ext cx="4763" cy="26988"/>
                </a:xfrm>
                <a:custGeom>
                  <a:avLst/>
                  <a:gdLst>
                    <a:gd name="T0" fmla="*/ 3 w 4"/>
                    <a:gd name="T1" fmla="*/ 1 h 25"/>
                    <a:gd name="T2" fmla="*/ 0 w 4"/>
                    <a:gd name="T3" fmla="*/ 8 h 25"/>
                    <a:gd name="T4" fmla="*/ 1 w 4"/>
                    <a:gd name="T5" fmla="*/ 24 h 25"/>
                    <a:gd name="T6" fmla="*/ 3 w 4"/>
                    <a:gd name="T7" fmla="*/ 24 h 25"/>
                    <a:gd name="T8" fmla="*/ 1 w 4"/>
                    <a:gd name="T9" fmla="*/ 13 h 25"/>
                    <a:gd name="T10" fmla="*/ 4 w 4"/>
                    <a:gd name="T11" fmla="*/ 2 h 25"/>
                    <a:gd name="T12" fmla="*/ 3 w 4"/>
                    <a:gd name="T13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5">
                      <a:moveTo>
                        <a:pt x="3" y="1"/>
                      </a:moveTo>
                      <a:cubicBezTo>
                        <a:pt x="0" y="4"/>
                        <a:pt x="0" y="4"/>
                        <a:pt x="0" y="8"/>
                      </a:cubicBezTo>
                      <a:cubicBezTo>
                        <a:pt x="0" y="14"/>
                        <a:pt x="1" y="19"/>
                        <a:pt x="1" y="24"/>
                      </a:cubicBezTo>
                      <a:cubicBezTo>
                        <a:pt x="1" y="25"/>
                        <a:pt x="3" y="25"/>
                        <a:pt x="3" y="24"/>
                      </a:cubicBezTo>
                      <a:cubicBezTo>
                        <a:pt x="3" y="20"/>
                        <a:pt x="2" y="17"/>
                        <a:pt x="1" y="13"/>
                      </a:cubicBezTo>
                      <a:cubicBezTo>
                        <a:pt x="1" y="8"/>
                        <a:pt x="1" y="5"/>
                        <a:pt x="4" y="2"/>
                      </a:cubicBezTo>
                      <a:cubicBezTo>
                        <a:pt x="4" y="1"/>
                        <a:pt x="3" y="0"/>
                        <a:pt x="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13"/>
                <p:cNvSpPr/>
                <p:nvPr/>
              </p:nvSpPr>
              <p:spPr bwMode="auto">
                <a:xfrm>
                  <a:off x="1028700" y="2763838"/>
                  <a:ext cx="4763" cy="30163"/>
                </a:xfrm>
                <a:custGeom>
                  <a:avLst/>
                  <a:gdLst>
                    <a:gd name="T0" fmla="*/ 0 w 4"/>
                    <a:gd name="T1" fmla="*/ 2 h 29"/>
                    <a:gd name="T2" fmla="*/ 2 w 4"/>
                    <a:gd name="T3" fmla="*/ 15 h 29"/>
                    <a:gd name="T4" fmla="*/ 2 w 4"/>
                    <a:gd name="T5" fmla="*/ 28 h 29"/>
                    <a:gd name="T6" fmla="*/ 3 w 4"/>
                    <a:gd name="T7" fmla="*/ 28 h 29"/>
                    <a:gd name="T8" fmla="*/ 4 w 4"/>
                    <a:gd name="T9" fmla="*/ 11 h 29"/>
                    <a:gd name="T10" fmla="*/ 1 w 4"/>
                    <a:gd name="T11" fmla="*/ 1 h 29"/>
                    <a:gd name="T12" fmla="*/ 0 w 4"/>
                    <a:gd name="T13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9">
                      <a:moveTo>
                        <a:pt x="0" y="2"/>
                      </a:moveTo>
                      <a:cubicBezTo>
                        <a:pt x="3" y="5"/>
                        <a:pt x="2" y="11"/>
                        <a:pt x="2" y="15"/>
                      </a:cubicBezTo>
                      <a:cubicBezTo>
                        <a:pt x="2" y="19"/>
                        <a:pt x="2" y="24"/>
                        <a:pt x="2" y="28"/>
                      </a:cubicBezTo>
                      <a:cubicBezTo>
                        <a:pt x="2" y="29"/>
                        <a:pt x="3" y="29"/>
                        <a:pt x="3" y="28"/>
                      </a:cubicBezTo>
                      <a:cubicBezTo>
                        <a:pt x="3" y="23"/>
                        <a:pt x="3" y="17"/>
                        <a:pt x="4" y="11"/>
                      </a:cubicBezTo>
                      <a:cubicBezTo>
                        <a:pt x="4" y="8"/>
                        <a:pt x="4" y="4"/>
                        <a:pt x="1" y="1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14"/>
                <p:cNvSpPr/>
                <p:nvPr/>
              </p:nvSpPr>
              <p:spPr bwMode="auto">
                <a:xfrm>
                  <a:off x="1025525" y="2767013"/>
                  <a:ext cx="4763" cy="4763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4 w 5"/>
                    <a:gd name="T5" fmla="*/ 0 h 4"/>
                    <a:gd name="T6" fmla="*/ 0 w 5"/>
                    <a:gd name="T7" fmla="*/ 3 h 4"/>
                    <a:gd name="T8" fmla="*/ 0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15"/>
                <p:cNvSpPr/>
                <p:nvPr/>
              </p:nvSpPr>
              <p:spPr bwMode="auto">
                <a:xfrm>
                  <a:off x="1023938" y="2768601"/>
                  <a:ext cx="7938" cy="6350"/>
                </a:xfrm>
                <a:custGeom>
                  <a:avLst/>
                  <a:gdLst>
                    <a:gd name="T0" fmla="*/ 1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1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5"/>
                      </a:moveTo>
                      <a:cubicBezTo>
                        <a:pt x="3" y="4"/>
                        <a:pt x="4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1" y="5"/>
                      </a:cubicBezTo>
                      <a:cubicBezTo>
                        <a:pt x="0" y="5"/>
                        <a:pt x="0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16"/>
                <p:cNvSpPr/>
                <p:nvPr/>
              </p:nvSpPr>
              <p:spPr bwMode="auto">
                <a:xfrm>
                  <a:off x="1025525" y="2770188"/>
                  <a:ext cx="6350" cy="6350"/>
                </a:xfrm>
                <a:custGeom>
                  <a:avLst/>
                  <a:gdLst>
                    <a:gd name="T0" fmla="*/ 1 w 7"/>
                    <a:gd name="T1" fmla="*/ 6 h 6"/>
                    <a:gd name="T2" fmla="*/ 6 w 7"/>
                    <a:gd name="T3" fmla="*/ 1 h 6"/>
                    <a:gd name="T4" fmla="*/ 6 w 7"/>
                    <a:gd name="T5" fmla="*/ 0 h 6"/>
                    <a:gd name="T6" fmla="*/ 0 w 7"/>
                    <a:gd name="T7" fmla="*/ 5 h 6"/>
                    <a:gd name="T8" fmla="*/ 1 w 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1" y="6"/>
                      </a:moveTo>
                      <a:cubicBezTo>
                        <a:pt x="3" y="4"/>
                        <a:pt x="4" y="3"/>
                        <a:pt x="6" y="1"/>
                      </a:cubicBezTo>
                      <a:cubicBezTo>
                        <a:pt x="7" y="1"/>
                        <a:pt x="6" y="0"/>
                        <a:pt x="6" y="0"/>
                      </a:cubicBezTo>
                      <a:cubicBezTo>
                        <a:pt x="4" y="2"/>
                        <a:pt x="2" y="3"/>
                        <a:pt x="0" y="5"/>
                      </a:cubicBezTo>
                      <a:cubicBezTo>
                        <a:pt x="0" y="5"/>
                        <a:pt x="0" y="6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17"/>
                <p:cNvSpPr/>
                <p:nvPr/>
              </p:nvSpPr>
              <p:spPr bwMode="auto">
                <a:xfrm>
                  <a:off x="1025525" y="2771776"/>
                  <a:ext cx="6350" cy="6350"/>
                </a:xfrm>
                <a:custGeom>
                  <a:avLst/>
                  <a:gdLst>
                    <a:gd name="T0" fmla="*/ 2 w 7"/>
                    <a:gd name="T1" fmla="*/ 5 h 6"/>
                    <a:gd name="T2" fmla="*/ 6 w 7"/>
                    <a:gd name="T3" fmla="*/ 1 h 6"/>
                    <a:gd name="T4" fmla="*/ 6 w 7"/>
                    <a:gd name="T5" fmla="*/ 0 h 6"/>
                    <a:gd name="T6" fmla="*/ 1 w 7"/>
                    <a:gd name="T7" fmla="*/ 5 h 6"/>
                    <a:gd name="T8" fmla="*/ 2 w 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">
                      <a:moveTo>
                        <a:pt x="2" y="5"/>
                      </a:moveTo>
                      <a:cubicBezTo>
                        <a:pt x="3" y="4"/>
                        <a:pt x="5" y="2"/>
                        <a:pt x="6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4" y="1"/>
                        <a:pt x="2" y="3"/>
                        <a:pt x="1" y="5"/>
                      </a:cubicBezTo>
                      <a:cubicBezTo>
                        <a:pt x="0" y="5"/>
                        <a:pt x="1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18"/>
                <p:cNvSpPr/>
                <p:nvPr/>
              </p:nvSpPr>
              <p:spPr bwMode="auto">
                <a:xfrm>
                  <a:off x="1027113" y="2773363"/>
                  <a:ext cx="4763" cy="6350"/>
                </a:xfrm>
                <a:custGeom>
                  <a:avLst/>
                  <a:gdLst>
                    <a:gd name="T0" fmla="*/ 1 w 5"/>
                    <a:gd name="T1" fmla="*/ 5 h 6"/>
                    <a:gd name="T2" fmla="*/ 4 w 5"/>
                    <a:gd name="T3" fmla="*/ 1 h 6"/>
                    <a:gd name="T4" fmla="*/ 4 w 5"/>
                    <a:gd name="T5" fmla="*/ 1 h 6"/>
                    <a:gd name="T6" fmla="*/ 0 w 5"/>
                    <a:gd name="T7" fmla="*/ 5 h 6"/>
                    <a:gd name="T8" fmla="*/ 1 w 5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1" y="5"/>
                      </a:moveTo>
                      <a:cubicBezTo>
                        <a:pt x="2" y="4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0" y="5"/>
                        <a:pt x="1" y="6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19"/>
                <p:cNvSpPr/>
                <p:nvPr/>
              </p:nvSpPr>
              <p:spPr bwMode="auto">
                <a:xfrm>
                  <a:off x="1025525" y="2776538"/>
                  <a:ext cx="6350" cy="4763"/>
                </a:xfrm>
                <a:custGeom>
                  <a:avLst/>
                  <a:gdLst>
                    <a:gd name="T0" fmla="*/ 1 w 5"/>
                    <a:gd name="T1" fmla="*/ 4 h 5"/>
                    <a:gd name="T2" fmla="*/ 5 w 5"/>
                    <a:gd name="T3" fmla="*/ 1 h 5"/>
                    <a:gd name="T4" fmla="*/ 4 w 5"/>
                    <a:gd name="T5" fmla="*/ 1 h 5"/>
                    <a:gd name="T6" fmla="*/ 4 w 5"/>
                    <a:gd name="T7" fmla="*/ 1 h 5"/>
                    <a:gd name="T8" fmla="*/ 5 w 5"/>
                    <a:gd name="T9" fmla="*/ 1 h 5"/>
                    <a:gd name="T10" fmla="*/ 5 w 5"/>
                    <a:gd name="T11" fmla="*/ 1 h 5"/>
                    <a:gd name="T12" fmla="*/ 4 w 5"/>
                    <a:gd name="T13" fmla="*/ 1 h 5"/>
                    <a:gd name="T14" fmla="*/ 1 w 5"/>
                    <a:gd name="T15" fmla="*/ 4 h 5"/>
                    <a:gd name="T16" fmla="*/ 1 w 5"/>
                    <a:gd name="T1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3" y="4"/>
                        <a:pt x="4" y="2"/>
                        <a:pt x="5" y="1"/>
                      </a:cubicBezTo>
                      <a:cubicBezTo>
                        <a:pt x="5" y="1"/>
                        <a:pt x="4" y="0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4" y="2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2"/>
                        <a:pt x="2" y="3"/>
                        <a:pt x="1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20"/>
                <p:cNvSpPr/>
                <p:nvPr/>
              </p:nvSpPr>
              <p:spPr bwMode="auto">
                <a:xfrm>
                  <a:off x="1025525" y="2778126"/>
                  <a:ext cx="6350" cy="4763"/>
                </a:xfrm>
                <a:custGeom>
                  <a:avLst/>
                  <a:gdLst>
                    <a:gd name="T0" fmla="*/ 1 w 5"/>
                    <a:gd name="T1" fmla="*/ 3 h 4"/>
                    <a:gd name="T2" fmla="*/ 1 w 5"/>
                    <a:gd name="T3" fmla="*/ 3 h 4"/>
                    <a:gd name="T4" fmla="*/ 1 w 5"/>
                    <a:gd name="T5" fmla="*/ 4 h 4"/>
                    <a:gd name="T6" fmla="*/ 5 w 5"/>
                    <a:gd name="T7" fmla="*/ 1 h 4"/>
                    <a:gd name="T8" fmla="*/ 4 w 5"/>
                    <a:gd name="T9" fmla="*/ 0 h 4"/>
                    <a:gd name="T10" fmla="*/ 1 w 5"/>
                    <a:gd name="T11" fmla="*/ 3 h 4"/>
                    <a:gd name="T12" fmla="*/ 1 w 5"/>
                    <a:gd name="T13" fmla="*/ 3 h 4"/>
                    <a:gd name="T14" fmla="*/ 2 w 5"/>
                    <a:gd name="T15" fmla="*/ 3 h 4"/>
                    <a:gd name="T16" fmla="*/ 1 w 5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2" y="3"/>
                        <a:pt x="4" y="2"/>
                        <a:pt x="5" y="1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2" y="3"/>
                        <a:pt x="2" y="3"/>
                      </a:cubicBezTo>
                      <a:cubicBezTo>
                        <a:pt x="2" y="3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21"/>
                <p:cNvSpPr/>
                <p:nvPr/>
              </p:nvSpPr>
              <p:spPr bwMode="auto">
                <a:xfrm>
                  <a:off x="1025525" y="2779713"/>
                  <a:ext cx="6350" cy="4763"/>
                </a:xfrm>
                <a:custGeom>
                  <a:avLst/>
                  <a:gdLst>
                    <a:gd name="T0" fmla="*/ 1 w 5"/>
                    <a:gd name="T1" fmla="*/ 4 h 4"/>
                    <a:gd name="T2" fmla="*/ 4 w 5"/>
                    <a:gd name="T3" fmla="*/ 1 h 4"/>
                    <a:gd name="T4" fmla="*/ 4 w 5"/>
                    <a:gd name="T5" fmla="*/ 0 h 4"/>
                    <a:gd name="T6" fmla="*/ 1 w 5"/>
                    <a:gd name="T7" fmla="*/ 3 h 4"/>
                    <a:gd name="T8" fmla="*/ 1 w 5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22"/>
                <p:cNvSpPr/>
                <p:nvPr/>
              </p:nvSpPr>
              <p:spPr bwMode="auto">
                <a:xfrm>
                  <a:off x="1027113" y="2781301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4" y="0"/>
                        <a:pt x="4" y="0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23"/>
                <p:cNvSpPr/>
                <p:nvPr/>
              </p:nvSpPr>
              <p:spPr bwMode="auto">
                <a:xfrm>
                  <a:off x="1027113" y="2784476"/>
                  <a:ext cx="4763" cy="6350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1" y="3"/>
                        <a:pt x="0" y="4"/>
                      </a:cubicBezTo>
                      <a:cubicBezTo>
                        <a:pt x="0" y="4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24"/>
                <p:cNvSpPr/>
                <p:nvPr/>
              </p:nvSpPr>
              <p:spPr bwMode="auto">
                <a:xfrm>
                  <a:off x="1027113" y="2787651"/>
                  <a:ext cx="4763" cy="4763"/>
                </a:xfrm>
                <a:custGeom>
                  <a:avLst/>
                  <a:gdLst>
                    <a:gd name="T0" fmla="*/ 1 w 5"/>
                    <a:gd name="T1" fmla="*/ 4 h 5"/>
                    <a:gd name="T2" fmla="*/ 4 w 5"/>
                    <a:gd name="T3" fmla="*/ 1 h 5"/>
                    <a:gd name="T4" fmla="*/ 4 w 5"/>
                    <a:gd name="T5" fmla="*/ 0 h 5"/>
                    <a:gd name="T6" fmla="*/ 0 w 5"/>
                    <a:gd name="T7" fmla="*/ 4 h 5"/>
                    <a:gd name="T8" fmla="*/ 1 w 5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0" y="2"/>
                        <a:pt x="0" y="4"/>
                      </a:cubicBezTo>
                      <a:cubicBezTo>
                        <a:pt x="0" y="5"/>
                        <a:pt x="1" y="5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425"/>
                <p:cNvSpPr/>
                <p:nvPr/>
              </p:nvSpPr>
              <p:spPr bwMode="auto">
                <a:xfrm>
                  <a:off x="1028700" y="2789238"/>
                  <a:ext cx="3175" cy="4763"/>
                </a:xfrm>
                <a:custGeom>
                  <a:avLst/>
                  <a:gdLst>
                    <a:gd name="T0" fmla="*/ 1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3"/>
                      </a:cubicBezTo>
                      <a:cubicBezTo>
                        <a:pt x="0" y="4"/>
                        <a:pt x="0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426"/>
                <p:cNvSpPr/>
                <p:nvPr/>
              </p:nvSpPr>
              <p:spPr bwMode="auto">
                <a:xfrm>
                  <a:off x="1025525" y="2759076"/>
                  <a:ext cx="3175" cy="4763"/>
                </a:xfrm>
                <a:custGeom>
                  <a:avLst/>
                  <a:gdLst>
                    <a:gd name="T0" fmla="*/ 1 w 4"/>
                    <a:gd name="T1" fmla="*/ 3 h 4"/>
                    <a:gd name="T2" fmla="*/ 1 w 4"/>
                    <a:gd name="T3" fmla="*/ 3 h 4"/>
                    <a:gd name="T4" fmla="*/ 1 w 4"/>
                    <a:gd name="T5" fmla="*/ 4 h 4"/>
                    <a:gd name="T6" fmla="*/ 4 w 4"/>
                    <a:gd name="T7" fmla="*/ 0 h 4"/>
                    <a:gd name="T8" fmla="*/ 3 w 4"/>
                    <a:gd name="T9" fmla="*/ 0 h 4"/>
                    <a:gd name="T10" fmla="*/ 1 w 4"/>
                    <a:gd name="T11" fmla="*/ 3 h 4"/>
                    <a:gd name="T12" fmla="*/ 1 w 4"/>
                    <a:gd name="T13" fmla="*/ 4 h 4"/>
                    <a:gd name="T14" fmla="*/ 1 w 4"/>
                    <a:gd name="T15" fmla="*/ 4 h 4"/>
                    <a:gd name="T16" fmla="*/ 1 w 4"/>
                    <a:gd name="T17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2" y="3"/>
                        <a:pt x="3" y="2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1"/>
                        <a:pt x="1" y="2"/>
                        <a:pt x="1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427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0 h 4"/>
                    <a:gd name="T6" fmla="*/ 0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4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428"/>
                <p:cNvSpPr/>
                <p:nvPr/>
              </p:nvSpPr>
              <p:spPr bwMode="auto">
                <a:xfrm>
                  <a:off x="1025525" y="2760663"/>
                  <a:ext cx="4763" cy="3175"/>
                </a:xfrm>
                <a:custGeom>
                  <a:avLst/>
                  <a:gdLst>
                    <a:gd name="T0" fmla="*/ 1 w 5"/>
                    <a:gd name="T1" fmla="*/ 1 h 4"/>
                    <a:gd name="T2" fmla="*/ 4 w 5"/>
                    <a:gd name="T3" fmla="*/ 3 h 4"/>
                    <a:gd name="T4" fmla="*/ 4 w 5"/>
                    <a:gd name="T5" fmla="*/ 3 h 4"/>
                    <a:gd name="T6" fmla="*/ 0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1" y="1"/>
                        <a:pt x="3" y="3"/>
                        <a:pt x="4" y="3"/>
                      </a:cubicBezTo>
                      <a:cubicBezTo>
                        <a:pt x="4" y="4"/>
                        <a:pt x="5" y="3"/>
                        <a:pt x="4" y="3"/>
                      </a:cubicBezTo>
                      <a:cubicBezTo>
                        <a:pt x="4" y="2"/>
                        <a:pt x="2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429"/>
                <p:cNvSpPr/>
                <p:nvPr/>
              </p:nvSpPr>
              <p:spPr bwMode="auto">
                <a:xfrm>
                  <a:off x="1025525" y="2759076"/>
                  <a:ext cx="6350" cy="4763"/>
                </a:xfrm>
                <a:custGeom>
                  <a:avLst/>
                  <a:gdLst>
                    <a:gd name="T0" fmla="*/ 1 w 5"/>
                    <a:gd name="T1" fmla="*/ 1 h 4"/>
                    <a:gd name="T2" fmla="*/ 3 w 5"/>
                    <a:gd name="T3" fmla="*/ 4 h 4"/>
                    <a:gd name="T4" fmla="*/ 4 w 5"/>
                    <a:gd name="T5" fmla="*/ 3 h 4"/>
                    <a:gd name="T6" fmla="*/ 1 w 5"/>
                    <a:gd name="T7" fmla="*/ 0 h 4"/>
                    <a:gd name="T8" fmla="*/ 1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1" y="1"/>
                      </a:moveTo>
                      <a:cubicBezTo>
                        <a:pt x="2" y="1"/>
                        <a:pt x="3" y="2"/>
                        <a:pt x="3" y="4"/>
                      </a:cubicBezTo>
                      <a:cubicBezTo>
                        <a:pt x="4" y="4"/>
                        <a:pt x="5" y="4"/>
                        <a:pt x="4" y="3"/>
                      </a:cubicBezTo>
                      <a:cubicBezTo>
                        <a:pt x="3" y="2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430"/>
                <p:cNvSpPr/>
                <p:nvPr/>
              </p:nvSpPr>
              <p:spPr bwMode="auto">
                <a:xfrm>
                  <a:off x="1008063" y="2717801"/>
                  <a:ext cx="44450" cy="38100"/>
                </a:xfrm>
                <a:custGeom>
                  <a:avLst/>
                  <a:gdLst>
                    <a:gd name="T0" fmla="*/ 37 w 42"/>
                    <a:gd name="T1" fmla="*/ 20 h 36"/>
                    <a:gd name="T2" fmla="*/ 16 w 42"/>
                    <a:gd name="T3" fmla="*/ 2 h 36"/>
                    <a:gd name="T4" fmla="*/ 2 w 42"/>
                    <a:gd name="T5" fmla="*/ 21 h 36"/>
                    <a:gd name="T6" fmla="*/ 24 w 42"/>
                    <a:gd name="T7" fmla="*/ 34 h 36"/>
                    <a:gd name="T8" fmla="*/ 37 w 42"/>
                    <a:gd name="T9" fmla="*/ 18 h 36"/>
                    <a:gd name="T10" fmla="*/ 36 w 42"/>
                    <a:gd name="T11" fmla="*/ 19 h 36"/>
                    <a:gd name="T12" fmla="*/ 23 w 42"/>
                    <a:gd name="T13" fmla="*/ 33 h 36"/>
                    <a:gd name="T14" fmla="*/ 4 w 42"/>
                    <a:gd name="T15" fmla="*/ 22 h 36"/>
                    <a:gd name="T16" fmla="*/ 15 w 42"/>
                    <a:gd name="T17" fmla="*/ 4 h 36"/>
                    <a:gd name="T18" fmla="*/ 36 w 42"/>
                    <a:gd name="T19" fmla="*/ 20 h 36"/>
                    <a:gd name="T20" fmla="*/ 37 w 42"/>
                    <a:gd name="T2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6">
                      <a:moveTo>
                        <a:pt x="37" y="20"/>
                      </a:moveTo>
                      <a:cubicBezTo>
                        <a:pt x="37" y="9"/>
                        <a:pt x="27" y="1"/>
                        <a:pt x="16" y="2"/>
                      </a:cubicBezTo>
                      <a:cubicBezTo>
                        <a:pt x="8" y="3"/>
                        <a:pt x="0" y="13"/>
                        <a:pt x="2" y="21"/>
                      </a:cubicBezTo>
                      <a:cubicBezTo>
                        <a:pt x="5" y="30"/>
                        <a:pt x="14" y="36"/>
                        <a:pt x="24" y="34"/>
                      </a:cubicBezTo>
                      <a:cubicBezTo>
                        <a:pt x="28" y="33"/>
                        <a:pt x="42" y="24"/>
                        <a:pt x="37" y="18"/>
                      </a:cubicBezTo>
                      <a:cubicBezTo>
                        <a:pt x="37" y="17"/>
                        <a:pt x="36" y="18"/>
                        <a:pt x="36" y="19"/>
                      </a:cubicBezTo>
                      <a:cubicBezTo>
                        <a:pt x="40" y="24"/>
                        <a:pt x="27" y="32"/>
                        <a:pt x="23" y="33"/>
                      </a:cubicBezTo>
                      <a:cubicBezTo>
                        <a:pt x="16" y="35"/>
                        <a:pt x="7" y="29"/>
                        <a:pt x="4" y="22"/>
                      </a:cubicBezTo>
                      <a:cubicBezTo>
                        <a:pt x="1" y="15"/>
                        <a:pt x="8" y="7"/>
                        <a:pt x="15" y="4"/>
                      </a:cubicBezTo>
                      <a:cubicBezTo>
                        <a:pt x="25" y="0"/>
                        <a:pt x="35" y="10"/>
                        <a:pt x="36" y="20"/>
                      </a:cubicBezTo>
                      <a:cubicBezTo>
                        <a:pt x="36" y="21"/>
                        <a:pt x="37" y="21"/>
                        <a:pt x="37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431"/>
                <p:cNvSpPr/>
                <p:nvPr/>
              </p:nvSpPr>
              <p:spPr bwMode="auto">
                <a:xfrm>
                  <a:off x="1017588" y="2735263"/>
                  <a:ext cx="1588" cy="3175"/>
                </a:xfrm>
                <a:custGeom>
                  <a:avLst/>
                  <a:gdLst>
                    <a:gd name="T0" fmla="*/ 1 w 2"/>
                    <a:gd name="T1" fmla="*/ 1 h 4"/>
                    <a:gd name="T2" fmla="*/ 1 w 2"/>
                    <a:gd name="T3" fmla="*/ 0 h 4"/>
                    <a:gd name="T4" fmla="*/ 1 w 2"/>
                    <a:gd name="T5" fmla="*/ 0 h 4"/>
                    <a:gd name="T6" fmla="*/ 1 w 2"/>
                    <a:gd name="T7" fmla="*/ 3 h 4"/>
                    <a:gd name="T8" fmla="*/ 2 w 2"/>
                    <a:gd name="T9" fmla="*/ 3 h 4"/>
                    <a:gd name="T10" fmla="*/ 1 w 2"/>
                    <a:gd name="T11" fmla="*/ 0 h 4"/>
                    <a:gd name="T12" fmla="*/ 1 w 2"/>
                    <a:gd name="T13" fmla="*/ 0 h 4"/>
                    <a:gd name="T14" fmla="*/ 1 w 2"/>
                    <a:gd name="T15" fmla="*/ 1 h 4"/>
                    <a:gd name="T16" fmla="*/ 1 w 2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1" y="1"/>
                      </a:move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2"/>
                        <a:pt x="1" y="3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432"/>
                <p:cNvSpPr/>
                <p:nvPr/>
              </p:nvSpPr>
              <p:spPr bwMode="auto">
                <a:xfrm>
                  <a:off x="1017588" y="2738438"/>
                  <a:ext cx="7938" cy="0"/>
                </a:xfrm>
                <a:custGeom>
                  <a:avLst/>
                  <a:gdLst>
                    <a:gd name="T0" fmla="*/ 1 w 7"/>
                    <a:gd name="T1" fmla="*/ 1 h 1"/>
                    <a:gd name="T2" fmla="*/ 7 w 7"/>
                    <a:gd name="T3" fmla="*/ 1 h 1"/>
                    <a:gd name="T4" fmla="*/ 7 w 7"/>
                    <a:gd name="T5" fmla="*/ 0 h 1"/>
                    <a:gd name="T6" fmla="*/ 1 w 7"/>
                    <a:gd name="T7" fmla="*/ 0 h 1"/>
                    <a:gd name="T8" fmla="*/ 1 w 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">
                      <a:moveTo>
                        <a:pt x="1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1"/>
                        <a:pt x="7" y="0"/>
                        <a:pt x="7" y="0"/>
                      </a:cubicBezTo>
                      <a:cubicBezTo>
                        <a:pt x="5" y="0"/>
                        <a:pt x="3" y="0"/>
                        <a:pt x="1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433"/>
                <p:cNvSpPr/>
                <p:nvPr/>
              </p:nvSpPr>
              <p:spPr bwMode="auto">
                <a:xfrm>
                  <a:off x="1017588" y="2733676"/>
                  <a:ext cx="9525" cy="4763"/>
                </a:xfrm>
                <a:custGeom>
                  <a:avLst/>
                  <a:gdLst>
                    <a:gd name="T0" fmla="*/ 1 w 9"/>
                    <a:gd name="T1" fmla="*/ 1 h 5"/>
                    <a:gd name="T2" fmla="*/ 6 w 9"/>
                    <a:gd name="T3" fmla="*/ 1 h 5"/>
                    <a:gd name="T4" fmla="*/ 8 w 9"/>
                    <a:gd name="T5" fmla="*/ 2 h 5"/>
                    <a:gd name="T6" fmla="*/ 8 w 9"/>
                    <a:gd name="T7" fmla="*/ 5 h 5"/>
                    <a:gd name="T8" fmla="*/ 8 w 9"/>
                    <a:gd name="T9" fmla="*/ 4 h 5"/>
                    <a:gd name="T10" fmla="*/ 7 w 9"/>
                    <a:gd name="T11" fmla="*/ 4 h 5"/>
                    <a:gd name="T12" fmla="*/ 7 w 9"/>
                    <a:gd name="T13" fmla="*/ 5 h 5"/>
                    <a:gd name="T14" fmla="*/ 8 w 9"/>
                    <a:gd name="T15" fmla="*/ 5 h 5"/>
                    <a:gd name="T16" fmla="*/ 9 w 9"/>
                    <a:gd name="T17" fmla="*/ 5 h 5"/>
                    <a:gd name="T18" fmla="*/ 9 w 9"/>
                    <a:gd name="T19" fmla="*/ 1 h 5"/>
                    <a:gd name="T20" fmla="*/ 7 w 9"/>
                    <a:gd name="T21" fmla="*/ 0 h 5"/>
                    <a:gd name="T22" fmla="*/ 1 w 9"/>
                    <a:gd name="T23" fmla="*/ 1 h 5"/>
                    <a:gd name="T24" fmla="*/ 1 w 9"/>
                    <a:gd name="T2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5">
                      <a:moveTo>
                        <a:pt x="1" y="1"/>
                      </a:moveTo>
                      <a:cubicBezTo>
                        <a:pt x="2" y="1"/>
                        <a:pt x="4" y="1"/>
                        <a:pt x="6" y="1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8" y="3"/>
                        <a:pt x="8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7" y="4"/>
                        <a:pt x="7" y="4"/>
                      </a:cubicBezTo>
                      <a:cubicBezTo>
                        <a:pt x="6" y="4"/>
                        <a:pt x="6" y="5"/>
                        <a:pt x="7" y="5"/>
                      </a:cubicBezTo>
                      <a:cubicBezTo>
                        <a:pt x="7" y="5"/>
                        <a:pt x="8" y="5"/>
                        <a:pt x="8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2"/>
                        <a:pt x="9" y="1"/>
                      </a:cubicBezTo>
                      <a:cubicBezTo>
                        <a:pt x="8" y="1"/>
                        <a:pt x="7" y="1"/>
                        <a:pt x="7" y="0"/>
                      </a:cubicBezTo>
                      <a:cubicBezTo>
                        <a:pt x="5" y="0"/>
                        <a:pt x="2" y="0"/>
                        <a:pt x="1" y="1"/>
                      </a:cubicBezTo>
                      <a:cubicBezTo>
                        <a:pt x="0" y="1"/>
                        <a:pt x="1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434"/>
                <p:cNvSpPr/>
                <p:nvPr/>
              </p:nvSpPr>
              <p:spPr bwMode="auto">
                <a:xfrm>
                  <a:off x="1025525" y="2735263"/>
                  <a:ext cx="4763" cy="3175"/>
                </a:xfrm>
                <a:custGeom>
                  <a:avLst/>
                  <a:gdLst>
                    <a:gd name="T0" fmla="*/ 1 w 4"/>
                    <a:gd name="T1" fmla="*/ 1 h 2"/>
                    <a:gd name="T2" fmla="*/ 3 w 4"/>
                    <a:gd name="T3" fmla="*/ 1 h 2"/>
                    <a:gd name="T4" fmla="*/ 3 w 4"/>
                    <a:gd name="T5" fmla="*/ 0 h 2"/>
                    <a:gd name="T6" fmla="*/ 1 w 4"/>
                    <a:gd name="T7" fmla="*/ 0 h 2"/>
                    <a:gd name="T8" fmla="*/ 1 w 4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2">
                      <a:moveTo>
                        <a:pt x="1" y="1"/>
                      </a:moveTo>
                      <a:cubicBezTo>
                        <a:pt x="2" y="1"/>
                        <a:pt x="2" y="1"/>
                        <a:pt x="3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435"/>
                <p:cNvSpPr/>
                <p:nvPr/>
              </p:nvSpPr>
              <p:spPr bwMode="auto">
                <a:xfrm>
                  <a:off x="1028700" y="2733676"/>
                  <a:ext cx="9525" cy="6350"/>
                </a:xfrm>
                <a:custGeom>
                  <a:avLst/>
                  <a:gdLst>
                    <a:gd name="T0" fmla="*/ 2 w 9"/>
                    <a:gd name="T1" fmla="*/ 5 h 6"/>
                    <a:gd name="T2" fmla="*/ 1 w 9"/>
                    <a:gd name="T3" fmla="*/ 1 h 6"/>
                    <a:gd name="T4" fmla="*/ 1 w 9"/>
                    <a:gd name="T5" fmla="*/ 2 h 6"/>
                    <a:gd name="T6" fmla="*/ 5 w 9"/>
                    <a:gd name="T7" fmla="*/ 2 h 6"/>
                    <a:gd name="T8" fmla="*/ 9 w 9"/>
                    <a:gd name="T9" fmla="*/ 1 h 6"/>
                    <a:gd name="T10" fmla="*/ 8 w 9"/>
                    <a:gd name="T11" fmla="*/ 1 h 6"/>
                    <a:gd name="T12" fmla="*/ 8 w 9"/>
                    <a:gd name="T13" fmla="*/ 4 h 6"/>
                    <a:gd name="T14" fmla="*/ 9 w 9"/>
                    <a:gd name="T15" fmla="*/ 4 h 6"/>
                    <a:gd name="T16" fmla="*/ 1 w 9"/>
                    <a:gd name="T17" fmla="*/ 4 h 6"/>
                    <a:gd name="T18" fmla="*/ 1 w 9"/>
                    <a:gd name="T19" fmla="*/ 5 h 6"/>
                    <a:gd name="T20" fmla="*/ 9 w 9"/>
                    <a:gd name="T21" fmla="*/ 5 h 6"/>
                    <a:gd name="T22" fmla="*/ 9 w 9"/>
                    <a:gd name="T23" fmla="*/ 4 h 6"/>
                    <a:gd name="T24" fmla="*/ 9 w 9"/>
                    <a:gd name="T25" fmla="*/ 1 h 6"/>
                    <a:gd name="T26" fmla="*/ 9 w 9"/>
                    <a:gd name="T27" fmla="*/ 0 h 6"/>
                    <a:gd name="T28" fmla="*/ 5 w 9"/>
                    <a:gd name="T29" fmla="*/ 1 h 6"/>
                    <a:gd name="T30" fmla="*/ 1 w 9"/>
                    <a:gd name="T31" fmla="*/ 1 h 6"/>
                    <a:gd name="T32" fmla="*/ 0 w 9"/>
                    <a:gd name="T33" fmla="*/ 1 h 6"/>
                    <a:gd name="T34" fmla="*/ 1 w 9"/>
                    <a:gd name="T35" fmla="*/ 5 h 6"/>
                    <a:gd name="T36" fmla="*/ 2 w 9"/>
                    <a:gd name="T37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6">
                      <a:moveTo>
                        <a:pt x="2" y="5"/>
                      </a:moveTo>
                      <a:cubicBezTo>
                        <a:pt x="2" y="4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8" y="2"/>
                        <a:pt x="8" y="3"/>
                        <a:pt x="8" y="4"/>
                      </a:cubicBezTo>
                      <a:cubicBezTo>
                        <a:pt x="8" y="4"/>
                        <a:pt x="9" y="4"/>
                        <a:pt x="9" y="4"/>
                      </a:cubicBezTo>
                      <a:cubicBezTo>
                        <a:pt x="6" y="4"/>
                        <a:pt x="4" y="5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4" y="6"/>
                        <a:pt x="6" y="5"/>
                        <a:pt x="9" y="5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6" y="1"/>
                        <a:pt x="5" y="1"/>
                      </a:cubicBezTo>
                      <a:cubicBezTo>
                        <a:pt x="4" y="1"/>
                        <a:pt x="2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4"/>
                        <a:pt x="1" y="5"/>
                      </a:cubicBezTo>
                      <a:cubicBezTo>
                        <a:pt x="1" y="6"/>
                        <a:pt x="2" y="6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436"/>
                <p:cNvSpPr/>
                <p:nvPr/>
              </p:nvSpPr>
              <p:spPr bwMode="auto">
                <a:xfrm>
                  <a:off x="1038225" y="2732088"/>
                  <a:ext cx="9525" cy="4763"/>
                </a:xfrm>
                <a:custGeom>
                  <a:avLst/>
                  <a:gdLst>
                    <a:gd name="T0" fmla="*/ 1 w 9"/>
                    <a:gd name="T1" fmla="*/ 5 h 5"/>
                    <a:gd name="T2" fmla="*/ 4 w 9"/>
                    <a:gd name="T3" fmla="*/ 4 h 5"/>
                    <a:gd name="T4" fmla="*/ 8 w 9"/>
                    <a:gd name="T5" fmla="*/ 1 h 5"/>
                    <a:gd name="T6" fmla="*/ 8 w 9"/>
                    <a:gd name="T7" fmla="*/ 1 h 5"/>
                    <a:gd name="T8" fmla="*/ 4 w 9"/>
                    <a:gd name="T9" fmla="*/ 3 h 5"/>
                    <a:gd name="T10" fmla="*/ 1 w 9"/>
                    <a:gd name="T11" fmla="*/ 4 h 5"/>
                    <a:gd name="T12" fmla="*/ 1 w 9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5">
                      <a:moveTo>
                        <a:pt x="1" y="5"/>
                      </a:move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5" y="3"/>
                        <a:pt x="7" y="2"/>
                        <a:pt x="8" y="1"/>
                      </a:cubicBezTo>
                      <a:cubicBezTo>
                        <a:pt x="9" y="1"/>
                        <a:pt x="8" y="0"/>
                        <a:pt x="8" y="1"/>
                      </a:cubicBezTo>
                      <a:cubicBezTo>
                        <a:pt x="6" y="1"/>
                        <a:pt x="5" y="2"/>
                        <a:pt x="4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4"/>
                        <a:pt x="0" y="5"/>
                        <a:pt x="1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437"/>
                <p:cNvSpPr/>
                <p:nvPr/>
              </p:nvSpPr>
              <p:spPr bwMode="auto">
                <a:xfrm>
                  <a:off x="1009650" y="2735263"/>
                  <a:ext cx="9525" cy="1588"/>
                </a:xfrm>
                <a:custGeom>
                  <a:avLst/>
                  <a:gdLst>
                    <a:gd name="T0" fmla="*/ 7 w 8"/>
                    <a:gd name="T1" fmla="*/ 1 h 2"/>
                    <a:gd name="T2" fmla="*/ 1 w 8"/>
                    <a:gd name="T3" fmla="*/ 0 h 2"/>
                    <a:gd name="T4" fmla="*/ 1 w 8"/>
                    <a:gd name="T5" fmla="*/ 1 h 2"/>
                    <a:gd name="T6" fmla="*/ 7 w 8"/>
                    <a:gd name="T7" fmla="*/ 2 h 2"/>
                    <a:gd name="T8" fmla="*/ 7 w 8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">
                      <a:moveTo>
                        <a:pt x="7" y="1"/>
                      </a:moveTo>
                      <a:cubicBezTo>
                        <a:pt x="5" y="1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3" y="1"/>
                        <a:pt x="5" y="2"/>
                        <a:pt x="7" y="2"/>
                      </a:cubicBezTo>
                      <a:cubicBezTo>
                        <a:pt x="8" y="2"/>
                        <a:pt x="8" y="1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438"/>
                <p:cNvSpPr/>
                <p:nvPr/>
              </p:nvSpPr>
              <p:spPr bwMode="auto">
                <a:xfrm>
                  <a:off x="1017588" y="2684463"/>
                  <a:ext cx="23813" cy="28575"/>
                </a:xfrm>
                <a:custGeom>
                  <a:avLst/>
                  <a:gdLst>
                    <a:gd name="T0" fmla="*/ 13 w 23"/>
                    <a:gd name="T1" fmla="*/ 13 h 27"/>
                    <a:gd name="T2" fmla="*/ 10 w 23"/>
                    <a:gd name="T3" fmla="*/ 2 h 27"/>
                    <a:gd name="T4" fmla="*/ 20 w 23"/>
                    <a:gd name="T5" fmla="*/ 11 h 27"/>
                    <a:gd name="T6" fmla="*/ 11 w 23"/>
                    <a:gd name="T7" fmla="*/ 27 h 27"/>
                    <a:gd name="T8" fmla="*/ 12 w 23"/>
                    <a:gd name="T9" fmla="*/ 27 h 27"/>
                    <a:gd name="T10" fmla="*/ 21 w 23"/>
                    <a:gd name="T11" fmla="*/ 8 h 27"/>
                    <a:gd name="T12" fmla="*/ 11 w 23"/>
                    <a:gd name="T13" fmla="*/ 1 h 27"/>
                    <a:gd name="T14" fmla="*/ 13 w 23"/>
                    <a:gd name="T15" fmla="*/ 14 h 27"/>
                    <a:gd name="T16" fmla="*/ 13 w 23"/>
                    <a:gd name="T17" fmla="*/ 1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27">
                      <a:moveTo>
                        <a:pt x="13" y="13"/>
                      </a:moveTo>
                      <a:cubicBezTo>
                        <a:pt x="5" y="16"/>
                        <a:pt x="2" y="4"/>
                        <a:pt x="10" y="2"/>
                      </a:cubicBezTo>
                      <a:cubicBezTo>
                        <a:pt x="16" y="0"/>
                        <a:pt x="21" y="6"/>
                        <a:pt x="20" y="11"/>
                      </a:cubicBezTo>
                      <a:cubicBezTo>
                        <a:pt x="18" y="18"/>
                        <a:pt x="10" y="19"/>
                        <a:pt x="11" y="27"/>
                      </a:cubicBezTo>
                      <a:cubicBezTo>
                        <a:pt x="11" y="27"/>
                        <a:pt x="12" y="27"/>
                        <a:pt x="12" y="27"/>
                      </a:cubicBezTo>
                      <a:cubicBezTo>
                        <a:pt x="10" y="19"/>
                        <a:pt x="23" y="16"/>
                        <a:pt x="21" y="8"/>
                      </a:cubicBezTo>
                      <a:cubicBezTo>
                        <a:pt x="20" y="3"/>
                        <a:pt x="16" y="0"/>
                        <a:pt x="11" y="1"/>
                      </a:cubicBezTo>
                      <a:cubicBezTo>
                        <a:pt x="0" y="1"/>
                        <a:pt x="4" y="17"/>
                        <a:pt x="13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439"/>
                <p:cNvSpPr/>
                <p:nvPr/>
              </p:nvSpPr>
              <p:spPr bwMode="auto">
                <a:xfrm>
                  <a:off x="1025525" y="2713038"/>
                  <a:ext cx="9525" cy="6350"/>
                </a:xfrm>
                <a:custGeom>
                  <a:avLst/>
                  <a:gdLst>
                    <a:gd name="T0" fmla="*/ 7 w 9"/>
                    <a:gd name="T1" fmla="*/ 1 h 6"/>
                    <a:gd name="T2" fmla="*/ 2 w 9"/>
                    <a:gd name="T3" fmla="*/ 4 h 6"/>
                    <a:gd name="T4" fmla="*/ 8 w 9"/>
                    <a:gd name="T5" fmla="*/ 1 h 6"/>
                    <a:gd name="T6" fmla="*/ 7 w 9"/>
                    <a:gd name="T7" fmla="*/ 1 h 6"/>
                    <a:gd name="T8" fmla="*/ 4 w 9"/>
                    <a:gd name="T9" fmla="*/ 4 h 6"/>
                    <a:gd name="T10" fmla="*/ 3 w 9"/>
                    <a:gd name="T11" fmla="*/ 2 h 6"/>
                    <a:gd name="T12" fmla="*/ 6 w 9"/>
                    <a:gd name="T13" fmla="*/ 2 h 6"/>
                    <a:gd name="T14" fmla="*/ 7 w 9"/>
                    <a:gd name="T15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6">
                      <a:moveTo>
                        <a:pt x="7" y="1"/>
                      </a:moveTo>
                      <a:cubicBezTo>
                        <a:pt x="5" y="0"/>
                        <a:pt x="0" y="1"/>
                        <a:pt x="2" y="4"/>
                      </a:cubicBezTo>
                      <a:cubicBezTo>
                        <a:pt x="4" y="6"/>
                        <a:pt x="9" y="4"/>
                        <a:pt x="8" y="1"/>
                      </a:cubicBezTo>
                      <a:cubicBezTo>
                        <a:pt x="8" y="0"/>
                        <a:pt x="7" y="1"/>
                        <a:pt x="7" y="1"/>
                      </a:cubicBezTo>
                      <a:cubicBezTo>
                        <a:pt x="8" y="3"/>
                        <a:pt x="5" y="4"/>
                        <a:pt x="4" y="4"/>
                      </a:cubicBezTo>
                      <a:cubicBezTo>
                        <a:pt x="3" y="3"/>
                        <a:pt x="2" y="2"/>
                        <a:pt x="3" y="2"/>
                      </a:cubicBezTo>
                      <a:cubicBezTo>
                        <a:pt x="4" y="2"/>
                        <a:pt x="5" y="1"/>
                        <a:pt x="6" y="2"/>
                      </a:cubicBezTo>
                      <a:cubicBezTo>
                        <a:pt x="6" y="2"/>
                        <a:pt x="7" y="2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440"/>
                <p:cNvSpPr/>
                <p:nvPr/>
              </p:nvSpPr>
              <p:spPr bwMode="auto">
                <a:xfrm>
                  <a:off x="1019175" y="2735263"/>
                  <a:ext cx="1588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1 w 1"/>
                    <a:gd name="T5" fmla="*/ 0 h 1"/>
                    <a:gd name="T6" fmla="*/ 0 w 1"/>
                    <a:gd name="T7" fmla="*/ 0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441"/>
                <p:cNvSpPr/>
                <p:nvPr/>
              </p:nvSpPr>
              <p:spPr bwMode="auto">
                <a:xfrm>
                  <a:off x="1019175" y="2735263"/>
                  <a:ext cx="1588" cy="3175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0 h 2"/>
                    <a:gd name="T6" fmla="*/ 0 w 2"/>
                    <a:gd name="T7" fmla="*/ 1 h 2"/>
                    <a:gd name="T8" fmla="*/ 0 w 2"/>
                    <a:gd name="T9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442"/>
                <p:cNvSpPr/>
                <p:nvPr/>
              </p:nvSpPr>
              <p:spPr bwMode="auto">
                <a:xfrm>
                  <a:off x="1017588" y="2735263"/>
                  <a:ext cx="4763" cy="3175"/>
                </a:xfrm>
                <a:custGeom>
                  <a:avLst/>
                  <a:gdLst>
                    <a:gd name="T0" fmla="*/ 1 w 4"/>
                    <a:gd name="T1" fmla="*/ 3 h 3"/>
                    <a:gd name="T2" fmla="*/ 4 w 4"/>
                    <a:gd name="T3" fmla="*/ 0 h 3"/>
                    <a:gd name="T4" fmla="*/ 4 w 4"/>
                    <a:gd name="T5" fmla="*/ 0 h 3"/>
                    <a:gd name="T6" fmla="*/ 1 w 4"/>
                    <a:gd name="T7" fmla="*/ 3 h 3"/>
                    <a:gd name="T8" fmla="*/ 1 w 4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3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443"/>
                <p:cNvSpPr/>
                <p:nvPr/>
              </p:nvSpPr>
              <p:spPr bwMode="auto">
                <a:xfrm>
                  <a:off x="1019175" y="2735263"/>
                  <a:ext cx="3175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4 w 4"/>
                    <a:gd name="T5" fmla="*/ 0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4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444"/>
                <p:cNvSpPr/>
                <p:nvPr/>
              </p:nvSpPr>
              <p:spPr bwMode="auto">
                <a:xfrm>
                  <a:off x="1020763" y="2735263"/>
                  <a:ext cx="3175" cy="31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0 h 4"/>
                    <a:gd name="T4" fmla="*/ 3 w 3"/>
                    <a:gd name="T5" fmla="*/ 0 h 4"/>
                    <a:gd name="T6" fmla="*/ 0 w 3"/>
                    <a:gd name="T7" fmla="*/ 3 h 4"/>
                    <a:gd name="T8" fmla="*/ 0 w 3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0" y="2"/>
                        <a:pt x="0" y="3"/>
                      </a:cubicBezTo>
                      <a:cubicBezTo>
                        <a:pt x="0" y="3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445"/>
                <p:cNvSpPr/>
                <p:nvPr/>
              </p:nvSpPr>
              <p:spPr bwMode="auto">
                <a:xfrm>
                  <a:off x="1020763" y="2735263"/>
                  <a:ext cx="4763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0 h 4"/>
                    <a:gd name="T4" fmla="*/ 4 w 4"/>
                    <a:gd name="T5" fmla="*/ 0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1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446"/>
                <p:cNvSpPr/>
                <p:nvPr/>
              </p:nvSpPr>
              <p:spPr bwMode="auto">
                <a:xfrm>
                  <a:off x="1022350" y="2735263"/>
                  <a:ext cx="3175" cy="3175"/>
                </a:xfrm>
                <a:custGeom>
                  <a:avLst/>
                  <a:gdLst>
                    <a:gd name="T0" fmla="*/ 1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1 w 4"/>
                    <a:gd name="T7" fmla="*/ 3 h 4"/>
                    <a:gd name="T8" fmla="*/ 1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4"/>
                      </a:move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3" y="2"/>
                        <a:pt x="2" y="3"/>
                        <a:pt x="1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447"/>
                <p:cNvSpPr/>
                <p:nvPr/>
              </p:nvSpPr>
              <p:spPr bwMode="auto">
                <a:xfrm>
                  <a:off x="1023938" y="2735263"/>
                  <a:ext cx="1588" cy="317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2 w 2"/>
                    <a:gd name="T5" fmla="*/ 0 h 3"/>
                    <a:gd name="T6" fmla="*/ 0 w 2"/>
                    <a:gd name="T7" fmla="*/ 2 h 3"/>
                    <a:gd name="T8" fmla="*/ 0 w 2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1" y="2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2"/>
                        <a:pt x="0" y="3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448"/>
                <p:cNvSpPr/>
                <p:nvPr/>
              </p:nvSpPr>
              <p:spPr bwMode="auto">
                <a:xfrm>
                  <a:off x="1028700" y="2735263"/>
                  <a:ext cx="3175" cy="1588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2 w 3"/>
                    <a:gd name="T5" fmla="*/ 0 h 2"/>
                    <a:gd name="T6" fmla="*/ 1 w 3"/>
                    <a:gd name="T7" fmla="*/ 1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0" y="1"/>
                        <a:pt x="1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449"/>
                <p:cNvSpPr/>
                <p:nvPr/>
              </p:nvSpPr>
              <p:spPr bwMode="auto">
                <a:xfrm>
                  <a:off x="1028700" y="2735263"/>
                  <a:ext cx="3175" cy="3175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3 w 3"/>
                    <a:gd name="T5" fmla="*/ 0 h 2"/>
                    <a:gd name="T6" fmla="*/ 3 w 3"/>
                    <a:gd name="T7" fmla="*/ 0 h 2"/>
                    <a:gd name="T8" fmla="*/ 3 w 3"/>
                    <a:gd name="T9" fmla="*/ 0 h 2"/>
                    <a:gd name="T10" fmla="*/ 3 w 3"/>
                    <a:gd name="T11" fmla="*/ 0 h 2"/>
                    <a:gd name="T12" fmla="*/ 3 w 3"/>
                    <a:gd name="T13" fmla="*/ 0 h 2"/>
                    <a:gd name="T14" fmla="*/ 0 w 3"/>
                    <a:gd name="T15" fmla="*/ 2 h 2"/>
                    <a:gd name="T16" fmla="*/ 1 w 3"/>
                    <a:gd name="T1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450"/>
                <p:cNvSpPr/>
                <p:nvPr/>
              </p:nvSpPr>
              <p:spPr bwMode="auto">
                <a:xfrm>
                  <a:off x="1030288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1 h 4"/>
                    <a:gd name="T4" fmla="*/ 3 w 4"/>
                    <a:gd name="T5" fmla="*/ 1 h 4"/>
                    <a:gd name="T6" fmla="*/ 0 w 4"/>
                    <a:gd name="T7" fmla="*/ 3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2" y="2"/>
                        <a:pt x="4" y="1"/>
                      </a:cubicBezTo>
                      <a:cubicBezTo>
                        <a:pt x="4" y="1"/>
                        <a:pt x="4" y="0"/>
                        <a:pt x="3" y="1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451"/>
                <p:cNvSpPr/>
                <p:nvPr/>
              </p:nvSpPr>
              <p:spPr bwMode="auto">
                <a:xfrm>
                  <a:off x="1031875" y="2735263"/>
                  <a:ext cx="3175" cy="3175"/>
                </a:xfrm>
                <a:custGeom>
                  <a:avLst/>
                  <a:gdLst>
                    <a:gd name="T0" fmla="*/ 0 w 4"/>
                    <a:gd name="T1" fmla="*/ 3 h 3"/>
                    <a:gd name="T2" fmla="*/ 2 w 4"/>
                    <a:gd name="T3" fmla="*/ 2 h 3"/>
                    <a:gd name="T4" fmla="*/ 4 w 4"/>
                    <a:gd name="T5" fmla="*/ 0 h 3"/>
                    <a:gd name="T6" fmla="*/ 3 w 4"/>
                    <a:gd name="T7" fmla="*/ 0 h 3"/>
                    <a:gd name="T8" fmla="*/ 2 w 4"/>
                    <a:gd name="T9" fmla="*/ 1 h 3"/>
                    <a:gd name="T10" fmla="*/ 0 w 4"/>
                    <a:gd name="T11" fmla="*/ 2 h 3"/>
                    <a:gd name="T12" fmla="*/ 0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2" y="1"/>
                        <a:pt x="3" y="1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1"/>
                      </a:cubicBezTo>
                      <a:cubicBezTo>
                        <a:pt x="2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452"/>
                <p:cNvSpPr/>
                <p:nvPr/>
              </p:nvSpPr>
              <p:spPr bwMode="auto">
                <a:xfrm>
                  <a:off x="1031875" y="2735263"/>
                  <a:ext cx="4763" cy="3175"/>
                </a:xfrm>
                <a:custGeom>
                  <a:avLst/>
                  <a:gdLst>
                    <a:gd name="T0" fmla="*/ 1 w 5"/>
                    <a:gd name="T1" fmla="*/ 3 h 3"/>
                    <a:gd name="T2" fmla="*/ 5 w 5"/>
                    <a:gd name="T3" fmla="*/ 0 h 3"/>
                    <a:gd name="T4" fmla="*/ 4 w 5"/>
                    <a:gd name="T5" fmla="*/ 0 h 3"/>
                    <a:gd name="T6" fmla="*/ 1 w 5"/>
                    <a:gd name="T7" fmla="*/ 3 h 3"/>
                    <a:gd name="T8" fmla="*/ 1 w 5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3">
                      <a:moveTo>
                        <a:pt x="1" y="3"/>
                      </a:moveTo>
                      <a:cubicBezTo>
                        <a:pt x="2" y="3"/>
                        <a:pt x="3" y="1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3" y="1"/>
                        <a:pt x="2" y="2"/>
                        <a:pt x="1" y="3"/>
                      </a:cubicBezTo>
                      <a:cubicBezTo>
                        <a:pt x="0" y="3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Freeform 453"/>
                <p:cNvSpPr/>
                <p:nvPr/>
              </p:nvSpPr>
              <p:spPr bwMode="auto">
                <a:xfrm>
                  <a:off x="1033463" y="2735263"/>
                  <a:ext cx="4763" cy="3175"/>
                </a:xfrm>
                <a:custGeom>
                  <a:avLst/>
                  <a:gdLst>
                    <a:gd name="T0" fmla="*/ 0 w 4"/>
                    <a:gd name="T1" fmla="*/ 4 h 4"/>
                    <a:gd name="T2" fmla="*/ 3 w 4"/>
                    <a:gd name="T3" fmla="*/ 1 h 4"/>
                    <a:gd name="T4" fmla="*/ 3 w 4"/>
                    <a:gd name="T5" fmla="*/ 1 h 4"/>
                    <a:gd name="T6" fmla="*/ 0 w 4"/>
                    <a:gd name="T7" fmla="*/ 4 h 4"/>
                    <a:gd name="T8" fmla="*/ 0 w 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1" y="3"/>
                        <a:pt x="3" y="2"/>
                        <a:pt x="3" y="1"/>
                      </a:cubicBezTo>
                      <a:cubicBezTo>
                        <a:pt x="4" y="1"/>
                        <a:pt x="3" y="0"/>
                        <a:pt x="3" y="1"/>
                      </a:cubicBezTo>
                      <a:cubicBezTo>
                        <a:pt x="2" y="2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454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0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3"/>
                      </a:move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455"/>
                <p:cNvSpPr/>
                <p:nvPr/>
              </p:nvSpPr>
              <p:spPr bwMode="auto">
                <a:xfrm>
                  <a:off x="1035050" y="2735263"/>
                  <a:ext cx="3175" cy="3175"/>
                </a:xfrm>
                <a:custGeom>
                  <a:avLst/>
                  <a:gdLst>
                    <a:gd name="T0" fmla="*/ 1 w 3"/>
                    <a:gd name="T1" fmla="*/ 3 h 3"/>
                    <a:gd name="T2" fmla="*/ 3 w 3"/>
                    <a:gd name="T3" fmla="*/ 0 h 3"/>
                    <a:gd name="T4" fmla="*/ 3 w 3"/>
                    <a:gd name="T5" fmla="*/ 0 h 3"/>
                    <a:gd name="T6" fmla="*/ 1 w 3"/>
                    <a:gd name="T7" fmla="*/ 2 h 3"/>
                    <a:gd name="T8" fmla="*/ 1 w 3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3"/>
                      </a:moveTo>
                      <a:cubicBezTo>
                        <a:pt x="2" y="2"/>
                        <a:pt x="2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476"/>
                <p:cNvSpPr>
                  <a:spLocks noEditPoints="1"/>
                </p:cNvSpPr>
                <p:nvPr/>
              </p:nvSpPr>
              <p:spPr bwMode="auto">
                <a:xfrm>
                  <a:off x="869950" y="2209801"/>
                  <a:ext cx="49213" cy="69850"/>
                </a:xfrm>
                <a:custGeom>
                  <a:avLst/>
                  <a:gdLst>
                    <a:gd name="T0" fmla="*/ 8 w 47"/>
                    <a:gd name="T1" fmla="*/ 40 h 66"/>
                    <a:gd name="T2" fmla="*/ 8 w 47"/>
                    <a:gd name="T3" fmla="*/ 40 h 66"/>
                    <a:gd name="T4" fmla="*/ 23 w 47"/>
                    <a:gd name="T5" fmla="*/ 65 h 66"/>
                    <a:gd name="T6" fmla="*/ 30 w 47"/>
                    <a:gd name="T7" fmla="*/ 2 h 66"/>
                    <a:gd name="T8" fmla="*/ 30 w 47"/>
                    <a:gd name="T9" fmla="*/ 2 h 66"/>
                    <a:gd name="T10" fmla="*/ 34 w 47"/>
                    <a:gd name="T11" fmla="*/ 3 h 66"/>
                    <a:gd name="T12" fmla="*/ 41 w 47"/>
                    <a:gd name="T13" fmla="*/ 8 h 66"/>
                    <a:gd name="T14" fmla="*/ 45 w 47"/>
                    <a:gd name="T15" fmla="*/ 17 h 66"/>
                    <a:gd name="T16" fmla="*/ 43 w 47"/>
                    <a:gd name="T17" fmla="*/ 31 h 66"/>
                    <a:gd name="T18" fmla="*/ 39 w 47"/>
                    <a:gd name="T19" fmla="*/ 37 h 66"/>
                    <a:gd name="T20" fmla="*/ 32 w 47"/>
                    <a:gd name="T21" fmla="*/ 44 h 66"/>
                    <a:gd name="T22" fmla="*/ 29 w 47"/>
                    <a:gd name="T23" fmla="*/ 52 h 66"/>
                    <a:gd name="T24" fmla="*/ 29 w 47"/>
                    <a:gd name="T25" fmla="*/ 60 h 66"/>
                    <a:gd name="T26" fmla="*/ 28 w 47"/>
                    <a:gd name="T27" fmla="*/ 63 h 66"/>
                    <a:gd name="T28" fmla="*/ 26 w 47"/>
                    <a:gd name="T29" fmla="*/ 64 h 66"/>
                    <a:gd name="T30" fmla="*/ 19 w 47"/>
                    <a:gd name="T31" fmla="*/ 65 h 66"/>
                    <a:gd name="T32" fmla="*/ 16 w 47"/>
                    <a:gd name="T33" fmla="*/ 53 h 66"/>
                    <a:gd name="T34" fmla="*/ 15 w 47"/>
                    <a:gd name="T35" fmla="*/ 49 h 66"/>
                    <a:gd name="T36" fmla="*/ 10 w 47"/>
                    <a:gd name="T37" fmla="*/ 42 h 66"/>
                    <a:gd name="T38" fmla="*/ 8 w 47"/>
                    <a:gd name="T39" fmla="*/ 40 h 66"/>
                    <a:gd name="T40" fmla="*/ 8 w 47"/>
                    <a:gd name="T41" fmla="*/ 40 h 66"/>
                    <a:gd name="T42" fmla="*/ 3 w 47"/>
                    <a:gd name="T43" fmla="*/ 32 h 66"/>
                    <a:gd name="T44" fmla="*/ 2 w 47"/>
                    <a:gd name="T45" fmla="*/ 23 h 66"/>
                    <a:gd name="T46" fmla="*/ 6 w 47"/>
                    <a:gd name="T47" fmla="*/ 13 h 66"/>
                    <a:gd name="T48" fmla="*/ 18 w 47"/>
                    <a:gd name="T49" fmla="*/ 3 h 66"/>
                    <a:gd name="T50" fmla="*/ 30 w 47"/>
                    <a:gd name="T51" fmla="*/ 2 h 66"/>
                    <a:gd name="T52" fmla="*/ 12 w 47"/>
                    <a:gd name="T53" fmla="*/ 6 h 66"/>
                    <a:gd name="T54" fmla="*/ 0 w 47"/>
                    <a:gd name="T55" fmla="*/ 26 h 66"/>
                    <a:gd name="T56" fmla="*/ 3 w 47"/>
                    <a:gd name="T57" fmla="*/ 35 h 66"/>
                    <a:gd name="T58" fmla="*/ 12 w 47"/>
                    <a:gd name="T59" fmla="*/ 47 h 66"/>
                    <a:gd name="T60" fmla="*/ 14 w 47"/>
                    <a:gd name="T61" fmla="*/ 50 h 66"/>
                    <a:gd name="T62" fmla="*/ 15 w 47"/>
                    <a:gd name="T63" fmla="*/ 64 h 66"/>
                    <a:gd name="T64" fmla="*/ 14 w 47"/>
                    <a:gd name="T65" fmla="*/ 64 h 66"/>
                    <a:gd name="T66" fmla="*/ 15 w 47"/>
                    <a:gd name="T67" fmla="*/ 65 h 66"/>
                    <a:gd name="T68" fmla="*/ 16 w 47"/>
                    <a:gd name="T69" fmla="*/ 65 h 66"/>
                    <a:gd name="T70" fmla="*/ 24 w 47"/>
                    <a:gd name="T71" fmla="*/ 66 h 66"/>
                    <a:gd name="T72" fmla="*/ 30 w 47"/>
                    <a:gd name="T73" fmla="*/ 59 h 66"/>
                    <a:gd name="T74" fmla="*/ 30 w 47"/>
                    <a:gd name="T75" fmla="*/ 52 h 66"/>
                    <a:gd name="T76" fmla="*/ 34 w 47"/>
                    <a:gd name="T77" fmla="*/ 43 h 66"/>
                    <a:gd name="T78" fmla="*/ 40 w 47"/>
                    <a:gd name="T79" fmla="*/ 37 h 66"/>
                    <a:gd name="T80" fmla="*/ 46 w 47"/>
                    <a:gd name="T81" fmla="*/ 25 h 66"/>
                    <a:gd name="T82" fmla="*/ 34 w 47"/>
                    <a:gd name="T83" fmla="*/ 1 h 66"/>
                    <a:gd name="T84" fmla="*/ 27 w 47"/>
                    <a:gd name="T85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" h="66">
                      <a:moveTo>
                        <a:pt x="8" y="40"/>
                      </a:move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moveTo>
                        <a:pt x="23" y="65"/>
                      </a:moveTo>
                      <a:cubicBezTo>
                        <a:pt x="23" y="65"/>
                        <a:pt x="23" y="65"/>
                        <a:pt x="23" y="65"/>
                      </a:cubicBezTo>
                      <a:cubicBezTo>
                        <a:pt x="23" y="65"/>
                        <a:pt x="23" y="65"/>
                        <a:pt x="23" y="65"/>
                      </a:cubicBezTo>
                      <a:moveTo>
                        <a:pt x="30" y="2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moveTo>
                        <a:pt x="30" y="2"/>
                      </a:moveTo>
                      <a:cubicBezTo>
                        <a:pt x="32" y="2"/>
                        <a:pt x="33" y="2"/>
                        <a:pt x="34" y="3"/>
                      </a:cubicBezTo>
                      <a:cubicBezTo>
                        <a:pt x="36" y="3"/>
                        <a:pt x="37" y="4"/>
                        <a:pt x="38" y="5"/>
                      </a:cubicBezTo>
                      <a:cubicBezTo>
                        <a:pt x="39" y="6"/>
                        <a:pt x="40" y="6"/>
                        <a:pt x="41" y="8"/>
                      </a:cubicBezTo>
                      <a:cubicBezTo>
                        <a:pt x="42" y="9"/>
                        <a:pt x="42" y="10"/>
                        <a:pt x="43" y="12"/>
                      </a:cubicBezTo>
                      <a:cubicBezTo>
                        <a:pt x="44" y="14"/>
                        <a:pt x="44" y="15"/>
                        <a:pt x="45" y="17"/>
                      </a:cubicBezTo>
                      <a:cubicBezTo>
                        <a:pt x="45" y="20"/>
                        <a:pt x="45" y="22"/>
                        <a:pt x="45" y="25"/>
                      </a:cubicBezTo>
                      <a:cubicBezTo>
                        <a:pt x="44" y="27"/>
                        <a:pt x="44" y="29"/>
                        <a:pt x="43" y="31"/>
                      </a:cubicBezTo>
                      <a:cubicBezTo>
                        <a:pt x="42" y="32"/>
                        <a:pt x="41" y="34"/>
                        <a:pt x="40" y="35"/>
                      </a:cubicBezTo>
                      <a:cubicBezTo>
                        <a:pt x="40" y="36"/>
                        <a:pt x="39" y="37"/>
                        <a:pt x="39" y="37"/>
                      </a:cubicBezTo>
                      <a:cubicBezTo>
                        <a:pt x="38" y="38"/>
                        <a:pt x="37" y="39"/>
                        <a:pt x="36" y="39"/>
                      </a:cubicBezTo>
                      <a:cubicBezTo>
                        <a:pt x="35" y="41"/>
                        <a:pt x="34" y="42"/>
                        <a:pt x="32" y="44"/>
                      </a:cubicBezTo>
                      <a:cubicBezTo>
                        <a:pt x="31" y="46"/>
                        <a:pt x="30" y="48"/>
                        <a:pt x="30" y="50"/>
                      </a:cubicBezTo>
                      <a:cubicBezTo>
                        <a:pt x="29" y="50"/>
                        <a:pt x="29" y="51"/>
                        <a:pt x="29" y="52"/>
                      </a:cubicBezTo>
                      <a:cubicBezTo>
                        <a:pt x="29" y="53"/>
                        <a:pt x="29" y="54"/>
                        <a:pt x="29" y="55"/>
                      </a:cubicBezTo>
                      <a:cubicBezTo>
                        <a:pt x="29" y="57"/>
                        <a:pt x="29" y="58"/>
                        <a:pt x="29" y="60"/>
                      </a:cubicBezTo>
                      <a:cubicBezTo>
                        <a:pt x="29" y="61"/>
                        <a:pt x="29" y="61"/>
                        <a:pt x="29" y="62"/>
                      </a:cubicBezTo>
                      <a:cubicBezTo>
                        <a:pt x="29" y="62"/>
                        <a:pt x="28" y="62"/>
                        <a:pt x="28" y="63"/>
                      </a:cubicBezTo>
                      <a:cubicBezTo>
                        <a:pt x="28" y="63"/>
                        <a:pt x="28" y="63"/>
                        <a:pt x="27" y="63"/>
                      </a:cubicBezTo>
                      <a:cubicBezTo>
                        <a:pt x="27" y="64"/>
                        <a:pt x="26" y="64"/>
                        <a:pt x="26" y="64"/>
                      </a:cubicBezTo>
                      <a:cubicBezTo>
                        <a:pt x="25" y="64"/>
                        <a:pt x="24" y="65"/>
                        <a:pt x="23" y="65"/>
                      </a:cubicBezTo>
                      <a:cubicBezTo>
                        <a:pt x="22" y="65"/>
                        <a:pt x="20" y="65"/>
                        <a:pt x="19" y="65"/>
                      </a:cubicBezTo>
                      <a:cubicBezTo>
                        <a:pt x="18" y="65"/>
                        <a:pt x="17" y="64"/>
                        <a:pt x="16" y="64"/>
                      </a:cubicBezTo>
                      <a:cubicBezTo>
                        <a:pt x="16" y="60"/>
                        <a:pt x="17" y="56"/>
                        <a:pt x="16" y="53"/>
                      </a:cubicBezTo>
                      <a:cubicBezTo>
                        <a:pt x="16" y="52"/>
                        <a:pt x="16" y="51"/>
                        <a:pt x="15" y="50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4" y="48"/>
                        <a:pt x="14" y="47"/>
                      </a:cubicBezTo>
                      <a:cubicBezTo>
                        <a:pt x="13" y="46"/>
                        <a:pt x="11" y="44"/>
                        <a:pt x="10" y="42"/>
                      </a:cubicBezTo>
                      <a:cubicBezTo>
                        <a:pt x="9" y="42"/>
                        <a:pt x="9" y="41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6" y="38"/>
                        <a:pt x="4" y="35"/>
                        <a:pt x="3" y="32"/>
                      </a:cubicBezTo>
                      <a:cubicBezTo>
                        <a:pt x="2" y="30"/>
                        <a:pt x="2" y="29"/>
                        <a:pt x="2" y="27"/>
                      </a:cubicBezTo>
                      <a:cubicBezTo>
                        <a:pt x="1" y="26"/>
                        <a:pt x="1" y="24"/>
                        <a:pt x="2" y="23"/>
                      </a:cubicBezTo>
                      <a:cubicBezTo>
                        <a:pt x="2" y="21"/>
                        <a:pt x="2" y="20"/>
                        <a:pt x="3" y="18"/>
                      </a:cubicBezTo>
                      <a:cubicBezTo>
                        <a:pt x="4" y="16"/>
                        <a:pt x="5" y="14"/>
                        <a:pt x="6" y="13"/>
                      </a:cubicBezTo>
                      <a:cubicBezTo>
                        <a:pt x="8" y="11"/>
                        <a:pt x="10" y="9"/>
                        <a:pt x="12" y="7"/>
                      </a:cubicBezTo>
                      <a:cubicBezTo>
                        <a:pt x="14" y="6"/>
                        <a:pt x="16" y="4"/>
                        <a:pt x="18" y="3"/>
                      </a:cubicBezTo>
                      <a:cubicBezTo>
                        <a:pt x="21" y="3"/>
                        <a:pt x="23" y="2"/>
                        <a:pt x="25" y="2"/>
                      </a:cubicBezTo>
                      <a:cubicBezTo>
                        <a:pt x="27" y="1"/>
                        <a:pt x="28" y="1"/>
                        <a:pt x="30" y="2"/>
                      </a:cubicBezTo>
                      <a:moveTo>
                        <a:pt x="27" y="0"/>
                      </a:moveTo>
                      <a:cubicBezTo>
                        <a:pt x="21" y="1"/>
                        <a:pt x="16" y="3"/>
                        <a:pt x="12" y="6"/>
                      </a:cubicBezTo>
                      <a:cubicBezTo>
                        <a:pt x="7" y="9"/>
                        <a:pt x="4" y="13"/>
                        <a:pt x="2" y="18"/>
                      </a:cubicBezTo>
                      <a:cubicBezTo>
                        <a:pt x="1" y="21"/>
                        <a:pt x="0" y="23"/>
                        <a:pt x="0" y="26"/>
                      </a:cubicBezTo>
                      <a:cubicBezTo>
                        <a:pt x="0" y="27"/>
                        <a:pt x="1" y="29"/>
                        <a:pt x="1" y="30"/>
                      </a:cubicBezTo>
                      <a:cubicBezTo>
                        <a:pt x="1" y="32"/>
                        <a:pt x="2" y="33"/>
                        <a:pt x="3" y="35"/>
                      </a:cubicBezTo>
                      <a:cubicBezTo>
                        <a:pt x="6" y="39"/>
                        <a:pt x="9" y="43"/>
                        <a:pt x="12" y="47"/>
                      </a:cubicBezTo>
                      <a:cubicBezTo>
                        <a:pt x="12" y="47"/>
                        <a:pt x="12" y="47"/>
                        <a:pt x="12" y="47"/>
                      </a:cubicBezTo>
                      <a:cubicBezTo>
                        <a:pt x="13" y="48"/>
                        <a:pt x="13" y="48"/>
                        <a:pt x="14" y="49"/>
                      </a:cubicBezTo>
                      <a:cubicBezTo>
                        <a:pt x="14" y="49"/>
                        <a:pt x="14" y="50"/>
                        <a:pt x="14" y="50"/>
                      </a:cubicBezTo>
                      <a:cubicBezTo>
                        <a:pt x="15" y="51"/>
                        <a:pt x="15" y="52"/>
                        <a:pt x="15" y="53"/>
                      </a:cubicBezTo>
                      <a:cubicBezTo>
                        <a:pt x="16" y="57"/>
                        <a:pt x="15" y="60"/>
                        <a:pt x="15" y="64"/>
                      </a:cubicBezTo>
                      <a:cubicBezTo>
                        <a:pt x="15" y="64"/>
                        <a:pt x="15" y="64"/>
                        <a:pt x="15" y="64"/>
                      </a:cubicBezTo>
                      <a:cubicBezTo>
                        <a:pt x="15" y="64"/>
                        <a:pt x="14" y="64"/>
                        <a:pt x="14" y="64"/>
                      </a:cubicBezTo>
                      <a:cubicBezTo>
                        <a:pt x="14" y="64"/>
                        <a:pt x="14" y="65"/>
                        <a:pt x="15" y="65"/>
                      </a:cubicBezTo>
                      <a:cubicBezTo>
                        <a:pt x="15" y="65"/>
                        <a:pt x="15" y="65"/>
                        <a:pt x="15" y="65"/>
                      </a:cubicBezTo>
                      <a:cubicBezTo>
                        <a:pt x="15" y="65"/>
                        <a:pt x="15" y="65"/>
                        <a:pt x="16" y="65"/>
                      </a:cubicBezTo>
                      <a:cubicBezTo>
                        <a:pt x="16" y="65"/>
                        <a:pt x="16" y="65"/>
                        <a:pt x="16" y="65"/>
                      </a:cubicBezTo>
                      <a:cubicBezTo>
                        <a:pt x="17" y="66"/>
                        <a:pt x="18" y="66"/>
                        <a:pt x="19" y="66"/>
                      </a:cubicBezTo>
                      <a:cubicBezTo>
                        <a:pt x="21" y="66"/>
                        <a:pt x="22" y="66"/>
                        <a:pt x="24" y="66"/>
                      </a:cubicBezTo>
                      <a:cubicBezTo>
                        <a:pt x="26" y="66"/>
                        <a:pt x="27" y="65"/>
                        <a:pt x="28" y="64"/>
                      </a:cubicBezTo>
                      <a:cubicBezTo>
                        <a:pt x="30" y="63"/>
                        <a:pt x="30" y="61"/>
                        <a:pt x="30" y="59"/>
                      </a:cubicBezTo>
                      <a:cubicBezTo>
                        <a:pt x="30" y="58"/>
                        <a:pt x="30" y="57"/>
                        <a:pt x="30" y="55"/>
                      </a:cubicBezTo>
                      <a:cubicBezTo>
                        <a:pt x="30" y="54"/>
                        <a:pt x="30" y="53"/>
                        <a:pt x="30" y="52"/>
                      </a:cubicBezTo>
                      <a:cubicBezTo>
                        <a:pt x="30" y="51"/>
                        <a:pt x="31" y="49"/>
                        <a:pt x="31" y="48"/>
                      </a:cubicBezTo>
                      <a:cubicBezTo>
                        <a:pt x="32" y="46"/>
                        <a:pt x="33" y="45"/>
                        <a:pt x="34" y="43"/>
                      </a:cubicBezTo>
                      <a:cubicBezTo>
                        <a:pt x="36" y="42"/>
                        <a:pt x="37" y="40"/>
                        <a:pt x="38" y="39"/>
                      </a:cubicBezTo>
                      <a:cubicBezTo>
                        <a:pt x="39" y="38"/>
                        <a:pt x="40" y="38"/>
                        <a:pt x="40" y="37"/>
                      </a:cubicBezTo>
                      <a:cubicBezTo>
                        <a:pt x="41" y="36"/>
                        <a:pt x="42" y="36"/>
                        <a:pt x="42" y="35"/>
                      </a:cubicBezTo>
                      <a:cubicBezTo>
                        <a:pt x="44" y="32"/>
                        <a:pt x="45" y="28"/>
                        <a:pt x="46" y="25"/>
                      </a:cubicBezTo>
                      <a:cubicBezTo>
                        <a:pt x="47" y="18"/>
                        <a:pt x="45" y="11"/>
                        <a:pt x="41" y="6"/>
                      </a:cubicBezTo>
                      <a:cubicBezTo>
                        <a:pt x="39" y="4"/>
                        <a:pt x="37" y="2"/>
                        <a:pt x="34" y="1"/>
                      </a:cubicBezTo>
                      <a:cubicBezTo>
                        <a:pt x="32" y="1"/>
                        <a:pt x="30" y="0"/>
                        <a:pt x="28" y="0"/>
                      </a:cubicBezTo>
                      <a:cubicBezTo>
                        <a:pt x="27" y="0"/>
                        <a:pt x="27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477"/>
                <p:cNvSpPr/>
                <p:nvPr/>
              </p:nvSpPr>
              <p:spPr bwMode="auto">
                <a:xfrm>
                  <a:off x="884238" y="2260601"/>
                  <a:ext cx="15875" cy="6350"/>
                </a:xfrm>
                <a:custGeom>
                  <a:avLst/>
                  <a:gdLst>
                    <a:gd name="T0" fmla="*/ 4 w 15"/>
                    <a:gd name="T1" fmla="*/ 0 h 5"/>
                    <a:gd name="T2" fmla="*/ 0 w 15"/>
                    <a:gd name="T3" fmla="*/ 2 h 5"/>
                    <a:gd name="T4" fmla="*/ 0 w 15"/>
                    <a:gd name="T5" fmla="*/ 3 h 5"/>
                    <a:gd name="T6" fmla="*/ 1 w 15"/>
                    <a:gd name="T7" fmla="*/ 3 h 5"/>
                    <a:gd name="T8" fmla="*/ 1 w 15"/>
                    <a:gd name="T9" fmla="*/ 2 h 5"/>
                    <a:gd name="T10" fmla="*/ 6 w 15"/>
                    <a:gd name="T11" fmla="*/ 1 h 5"/>
                    <a:gd name="T12" fmla="*/ 9 w 15"/>
                    <a:gd name="T13" fmla="*/ 1 h 5"/>
                    <a:gd name="T14" fmla="*/ 11 w 15"/>
                    <a:gd name="T15" fmla="*/ 2 h 5"/>
                    <a:gd name="T16" fmla="*/ 12 w 15"/>
                    <a:gd name="T17" fmla="*/ 2 h 5"/>
                    <a:gd name="T18" fmla="*/ 13 w 15"/>
                    <a:gd name="T19" fmla="*/ 3 h 5"/>
                    <a:gd name="T20" fmla="*/ 14 w 15"/>
                    <a:gd name="T21" fmla="*/ 4 h 5"/>
                    <a:gd name="T22" fmla="*/ 14 w 15"/>
                    <a:gd name="T23" fmla="*/ 4 h 5"/>
                    <a:gd name="T24" fmla="*/ 15 w 15"/>
                    <a:gd name="T25" fmla="*/ 5 h 5"/>
                    <a:gd name="T26" fmla="*/ 15 w 15"/>
                    <a:gd name="T27" fmla="*/ 4 h 5"/>
                    <a:gd name="T28" fmla="*/ 13 w 15"/>
                    <a:gd name="T29" fmla="*/ 2 h 5"/>
                    <a:gd name="T30" fmla="*/ 11 w 15"/>
                    <a:gd name="T31" fmla="*/ 0 h 5"/>
                    <a:gd name="T32" fmla="*/ 8 w 15"/>
                    <a:gd name="T33" fmla="*/ 0 h 5"/>
                    <a:gd name="T34" fmla="*/ 4 w 15"/>
                    <a:gd name="T35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5">
                      <a:moveTo>
                        <a:pt x="4" y="0"/>
                      </a:moveTo>
                      <a:cubicBezTo>
                        <a:pt x="3" y="1"/>
                        <a:pt x="1" y="1"/>
                        <a:pt x="0" y="2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3" y="2"/>
                        <a:pt x="4" y="1"/>
                        <a:pt x="6" y="1"/>
                      </a:cubicBezTo>
                      <a:cubicBezTo>
                        <a:pt x="7" y="1"/>
                        <a:pt x="8" y="1"/>
                        <a:pt x="9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4"/>
                        <a:pt x="14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5"/>
                        <a:pt x="14" y="5"/>
                        <a:pt x="15" y="5"/>
                      </a:cubicBezTo>
                      <a:cubicBezTo>
                        <a:pt x="15" y="5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7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478"/>
                <p:cNvSpPr/>
                <p:nvPr/>
              </p:nvSpPr>
              <p:spPr bwMode="auto">
                <a:xfrm>
                  <a:off x="885825" y="2263776"/>
                  <a:ext cx="14288" cy="3175"/>
                </a:xfrm>
                <a:custGeom>
                  <a:avLst/>
                  <a:gdLst>
                    <a:gd name="T0" fmla="*/ 5 w 14"/>
                    <a:gd name="T1" fmla="*/ 0 h 4"/>
                    <a:gd name="T2" fmla="*/ 3 w 14"/>
                    <a:gd name="T3" fmla="*/ 0 h 4"/>
                    <a:gd name="T4" fmla="*/ 1 w 14"/>
                    <a:gd name="T5" fmla="*/ 0 h 4"/>
                    <a:gd name="T6" fmla="*/ 0 w 14"/>
                    <a:gd name="T7" fmla="*/ 1 h 4"/>
                    <a:gd name="T8" fmla="*/ 1 w 14"/>
                    <a:gd name="T9" fmla="*/ 1 h 4"/>
                    <a:gd name="T10" fmla="*/ 3 w 14"/>
                    <a:gd name="T11" fmla="*/ 1 h 4"/>
                    <a:gd name="T12" fmla="*/ 5 w 14"/>
                    <a:gd name="T13" fmla="*/ 1 h 4"/>
                    <a:gd name="T14" fmla="*/ 10 w 14"/>
                    <a:gd name="T15" fmla="*/ 1 h 4"/>
                    <a:gd name="T16" fmla="*/ 12 w 14"/>
                    <a:gd name="T17" fmla="*/ 2 h 4"/>
                    <a:gd name="T18" fmla="*/ 12 w 14"/>
                    <a:gd name="T19" fmla="*/ 2 h 4"/>
                    <a:gd name="T20" fmla="*/ 13 w 14"/>
                    <a:gd name="T21" fmla="*/ 3 h 4"/>
                    <a:gd name="T22" fmla="*/ 13 w 14"/>
                    <a:gd name="T23" fmla="*/ 3 h 4"/>
                    <a:gd name="T24" fmla="*/ 13 w 14"/>
                    <a:gd name="T25" fmla="*/ 3 h 4"/>
                    <a:gd name="T26" fmla="*/ 13 w 14"/>
                    <a:gd name="T27" fmla="*/ 3 h 4"/>
                    <a:gd name="T28" fmla="*/ 13 w 14"/>
                    <a:gd name="T29" fmla="*/ 4 h 4"/>
                    <a:gd name="T30" fmla="*/ 14 w 14"/>
                    <a:gd name="T31" fmla="*/ 3 h 4"/>
                    <a:gd name="T32" fmla="*/ 13 w 14"/>
                    <a:gd name="T33" fmla="*/ 1 h 4"/>
                    <a:gd name="T34" fmla="*/ 11 w 14"/>
                    <a:gd name="T35" fmla="*/ 1 h 4"/>
                    <a:gd name="T36" fmla="*/ 7 w 14"/>
                    <a:gd name="T37" fmla="*/ 0 h 4"/>
                    <a:gd name="T38" fmla="*/ 5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4" y="1"/>
                        <a:pt x="5" y="1"/>
                      </a:cubicBezTo>
                      <a:cubicBezTo>
                        <a:pt x="7" y="1"/>
                        <a:pt x="8" y="1"/>
                        <a:pt x="10" y="1"/>
                      </a:cubicBezTo>
                      <a:cubicBezTo>
                        <a:pt x="10" y="2"/>
                        <a:pt x="11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4" y="4"/>
                        <a:pt x="14" y="4"/>
                        <a:pt x="14" y="3"/>
                      </a:cubicBezTo>
                      <a:cubicBezTo>
                        <a:pt x="14" y="3"/>
                        <a:pt x="14" y="2"/>
                        <a:pt x="13" y="1"/>
                      </a:cubicBezTo>
                      <a:cubicBezTo>
                        <a:pt x="13" y="1"/>
                        <a:pt x="12" y="1"/>
                        <a:pt x="11" y="1"/>
                      </a:cubicBezTo>
                      <a:cubicBezTo>
                        <a:pt x="10" y="0"/>
                        <a:pt x="9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479"/>
                <p:cNvSpPr/>
                <p:nvPr/>
              </p:nvSpPr>
              <p:spPr bwMode="auto">
                <a:xfrm>
                  <a:off x="885825" y="2266951"/>
                  <a:ext cx="15875" cy="3175"/>
                </a:xfrm>
                <a:custGeom>
                  <a:avLst/>
                  <a:gdLst>
                    <a:gd name="T0" fmla="*/ 1 w 14"/>
                    <a:gd name="T1" fmla="*/ 2 h 3"/>
                    <a:gd name="T2" fmla="*/ 1 w 14"/>
                    <a:gd name="T3" fmla="*/ 2 h 3"/>
                    <a:gd name="T4" fmla="*/ 0 w 14"/>
                    <a:gd name="T5" fmla="*/ 2 h 3"/>
                    <a:gd name="T6" fmla="*/ 1 w 14"/>
                    <a:gd name="T7" fmla="*/ 3 h 3"/>
                    <a:gd name="T8" fmla="*/ 8 w 14"/>
                    <a:gd name="T9" fmla="*/ 1 h 3"/>
                    <a:gd name="T10" fmla="*/ 12 w 14"/>
                    <a:gd name="T11" fmla="*/ 1 h 3"/>
                    <a:gd name="T12" fmla="*/ 13 w 14"/>
                    <a:gd name="T13" fmla="*/ 1 h 3"/>
                    <a:gd name="T14" fmla="*/ 14 w 14"/>
                    <a:gd name="T15" fmla="*/ 1 h 3"/>
                    <a:gd name="T16" fmla="*/ 13 w 14"/>
                    <a:gd name="T17" fmla="*/ 0 h 3"/>
                    <a:gd name="T18" fmla="*/ 11 w 14"/>
                    <a:gd name="T19" fmla="*/ 0 h 3"/>
                    <a:gd name="T20" fmla="*/ 1 w 14"/>
                    <a:gd name="T21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3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3" y="2"/>
                        <a:pt x="6" y="2"/>
                        <a:pt x="8" y="1"/>
                      </a:cubicBezTo>
                      <a:cubicBezTo>
                        <a:pt x="10" y="1"/>
                        <a:pt x="11" y="1"/>
                        <a:pt x="12" y="1"/>
                      </a:cubicBezTo>
                      <a:cubicBezTo>
                        <a:pt x="12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4" y="1"/>
                      </a:cubicBezTo>
                      <a:cubicBezTo>
                        <a:pt x="14" y="1"/>
                        <a:pt x="14" y="0"/>
                        <a:pt x="13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4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480"/>
                <p:cNvSpPr>
                  <a:spLocks noEditPoints="1"/>
                </p:cNvSpPr>
                <p:nvPr/>
              </p:nvSpPr>
              <p:spPr bwMode="auto">
                <a:xfrm>
                  <a:off x="885825" y="2268538"/>
                  <a:ext cx="15875" cy="4763"/>
                </a:xfrm>
                <a:custGeom>
                  <a:avLst/>
                  <a:gdLst>
                    <a:gd name="T0" fmla="*/ 3 w 14"/>
                    <a:gd name="T1" fmla="*/ 3 h 4"/>
                    <a:gd name="T2" fmla="*/ 3 w 14"/>
                    <a:gd name="T3" fmla="*/ 3 h 4"/>
                    <a:gd name="T4" fmla="*/ 3 w 14"/>
                    <a:gd name="T5" fmla="*/ 3 h 4"/>
                    <a:gd name="T6" fmla="*/ 9 w 14"/>
                    <a:gd name="T7" fmla="*/ 0 h 4"/>
                    <a:gd name="T8" fmla="*/ 2 w 14"/>
                    <a:gd name="T9" fmla="*/ 2 h 4"/>
                    <a:gd name="T10" fmla="*/ 1 w 14"/>
                    <a:gd name="T11" fmla="*/ 2 h 4"/>
                    <a:gd name="T12" fmla="*/ 1 w 14"/>
                    <a:gd name="T13" fmla="*/ 3 h 4"/>
                    <a:gd name="T14" fmla="*/ 1 w 14"/>
                    <a:gd name="T15" fmla="*/ 3 h 4"/>
                    <a:gd name="T16" fmla="*/ 3 w 14"/>
                    <a:gd name="T17" fmla="*/ 3 h 4"/>
                    <a:gd name="T18" fmla="*/ 8 w 14"/>
                    <a:gd name="T19" fmla="*/ 1 h 4"/>
                    <a:gd name="T20" fmla="*/ 10 w 14"/>
                    <a:gd name="T21" fmla="*/ 1 h 4"/>
                    <a:gd name="T22" fmla="*/ 11 w 14"/>
                    <a:gd name="T23" fmla="*/ 2 h 4"/>
                    <a:gd name="T24" fmla="*/ 12 w 14"/>
                    <a:gd name="T25" fmla="*/ 2 h 4"/>
                    <a:gd name="T26" fmla="*/ 12 w 14"/>
                    <a:gd name="T27" fmla="*/ 2 h 4"/>
                    <a:gd name="T28" fmla="*/ 13 w 14"/>
                    <a:gd name="T29" fmla="*/ 3 h 4"/>
                    <a:gd name="T30" fmla="*/ 13 w 14"/>
                    <a:gd name="T31" fmla="*/ 3 h 4"/>
                    <a:gd name="T32" fmla="*/ 14 w 14"/>
                    <a:gd name="T33" fmla="*/ 2 h 4"/>
                    <a:gd name="T34" fmla="*/ 11 w 14"/>
                    <a:gd name="T35" fmla="*/ 0 h 4"/>
                    <a:gd name="T36" fmla="*/ 9 w 14"/>
                    <a:gd name="T37" fmla="*/ 0 h 4"/>
                    <a:gd name="T38" fmla="*/ 9 w 14"/>
                    <a:gd name="T3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" h="4">
                      <a:moveTo>
                        <a:pt x="3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moveTo>
                        <a:pt x="9" y="0"/>
                      </a:moveTo>
                      <a:cubicBezTo>
                        <a:pt x="6" y="0"/>
                        <a:pt x="4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5" y="2"/>
                        <a:pt x="6" y="2"/>
                        <a:pt x="8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11" y="1"/>
                        <a:pt x="11" y="2"/>
                      </a:cubicBezTo>
                      <a:cubicBezTo>
                        <a:pt x="11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4" y="3"/>
                        <a:pt x="14" y="3"/>
                        <a:pt x="14" y="2"/>
                      </a:cubicBezTo>
                      <a:cubicBezTo>
                        <a:pt x="13" y="1"/>
                        <a:pt x="12" y="1"/>
                        <a:pt x="11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481"/>
                <p:cNvSpPr>
                  <a:spLocks noEditPoints="1"/>
                </p:cNvSpPr>
                <p:nvPr/>
              </p:nvSpPr>
              <p:spPr bwMode="auto">
                <a:xfrm>
                  <a:off x="885825" y="2273301"/>
                  <a:ext cx="14288" cy="1588"/>
                </a:xfrm>
                <a:custGeom>
                  <a:avLst/>
                  <a:gdLst>
                    <a:gd name="T0" fmla="*/ 3 w 13"/>
                    <a:gd name="T1" fmla="*/ 2 h 2"/>
                    <a:gd name="T2" fmla="*/ 3 w 13"/>
                    <a:gd name="T3" fmla="*/ 2 h 2"/>
                    <a:gd name="T4" fmla="*/ 3 w 13"/>
                    <a:gd name="T5" fmla="*/ 2 h 2"/>
                    <a:gd name="T6" fmla="*/ 12 w 13"/>
                    <a:gd name="T7" fmla="*/ 0 h 2"/>
                    <a:gd name="T8" fmla="*/ 11 w 13"/>
                    <a:gd name="T9" fmla="*/ 0 h 2"/>
                    <a:gd name="T10" fmla="*/ 6 w 13"/>
                    <a:gd name="T11" fmla="*/ 0 h 2"/>
                    <a:gd name="T12" fmla="*/ 0 w 13"/>
                    <a:gd name="T13" fmla="*/ 1 h 2"/>
                    <a:gd name="T14" fmla="*/ 0 w 13"/>
                    <a:gd name="T15" fmla="*/ 2 h 2"/>
                    <a:gd name="T16" fmla="*/ 1 w 13"/>
                    <a:gd name="T17" fmla="*/ 2 h 2"/>
                    <a:gd name="T18" fmla="*/ 3 w 13"/>
                    <a:gd name="T19" fmla="*/ 2 h 2"/>
                    <a:gd name="T20" fmla="*/ 7 w 13"/>
                    <a:gd name="T21" fmla="*/ 1 h 2"/>
                    <a:gd name="T22" fmla="*/ 13 w 13"/>
                    <a:gd name="T23" fmla="*/ 1 h 2"/>
                    <a:gd name="T24" fmla="*/ 13 w 13"/>
                    <a:gd name="T25" fmla="*/ 0 h 2"/>
                    <a:gd name="T26" fmla="*/ 12 w 13"/>
                    <a:gd name="T27" fmla="*/ 0 h 2"/>
                    <a:gd name="T28" fmla="*/ 12 w 13"/>
                    <a:gd name="T2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" h="2">
                      <a:moveTo>
                        <a:pt x="3" y="2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12" y="0"/>
                      </a:move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10" y="0"/>
                        <a:pt x="8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1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4" y="1"/>
                        <a:pt x="6" y="1"/>
                        <a:pt x="7" y="1"/>
                      </a:cubicBezTo>
                      <a:cubicBezTo>
                        <a:pt x="9" y="2"/>
                        <a:pt x="11" y="2"/>
                        <a:pt x="13" y="1"/>
                      </a:cubicBezTo>
                      <a:cubicBezTo>
                        <a:pt x="13" y="1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482"/>
                <p:cNvSpPr/>
                <p:nvPr/>
              </p:nvSpPr>
              <p:spPr bwMode="auto">
                <a:xfrm>
                  <a:off x="885825" y="2273301"/>
                  <a:ext cx="15875" cy="3175"/>
                </a:xfrm>
                <a:custGeom>
                  <a:avLst/>
                  <a:gdLst>
                    <a:gd name="T0" fmla="*/ 13 w 14"/>
                    <a:gd name="T1" fmla="*/ 0 h 3"/>
                    <a:gd name="T2" fmla="*/ 12 w 14"/>
                    <a:gd name="T3" fmla="*/ 0 h 3"/>
                    <a:gd name="T4" fmla="*/ 11 w 14"/>
                    <a:gd name="T5" fmla="*/ 1 h 3"/>
                    <a:gd name="T6" fmla="*/ 9 w 14"/>
                    <a:gd name="T7" fmla="*/ 1 h 3"/>
                    <a:gd name="T8" fmla="*/ 5 w 14"/>
                    <a:gd name="T9" fmla="*/ 1 h 3"/>
                    <a:gd name="T10" fmla="*/ 1 w 14"/>
                    <a:gd name="T11" fmla="*/ 1 h 3"/>
                    <a:gd name="T12" fmla="*/ 0 w 14"/>
                    <a:gd name="T13" fmla="*/ 2 h 3"/>
                    <a:gd name="T14" fmla="*/ 1 w 14"/>
                    <a:gd name="T15" fmla="*/ 3 h 3"/>
                    <a:gd name="T16" fmla="*/ 5 w 14"/>
                    <a:gd name="T17" fmla="*/ 3 h 3"/>
                    <a:gd name="T18" fmla="*/ 7 w 14"/>
                    <a:gd name="T19" fmla="*/ 3 h 3"/>
                    <a:gd name="T20" fmla="*/ 11 w 14"/>
                    <a:gd name="T21" fmla="*/ 2 h 3"/>
                    <a:gd name="T22" fmla="*/ 14 w 14"/>
                    <a:gd name="T23" fmla="*/ 1 h 3"/>
                    <a:gd name="T24" fmla="*/ 14 w 14"/>
                    <a:gd name="T25" fmla="*/ 0 h 3"/>
                    <a:gd name="T26" fmla="*/ 13 w 14"/>
                    <a:gd name="T27" fmla="*/ 0 h 3"/>
                    <a:gd name="T28" fmla="*/ 13 w 14"/>
                    <a:gd name="T2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4" h="3">
                      <a:moveTo>
                        <a:pt x="13" y="0"/>
                      </a:move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8" y="1"/>
                        <a:pt x="6" y="1"/>
                        <a:pt x="5" y="1"/>
                      </a:cubicBezTo>
                      <a:cubicBezTo>
                        <a:pt x="3" y="1"/>
                        <a:pt x="2" y="1"/>
                        <a:pt x="1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2" y="2"/>
                        <a:pt x="3" y="2"/>
                        <a:pt x="5" y="3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2"/>
                        <a:pt x="11" y="2"/>
                      </a:cubicBezTo>
                      <a:cubicBezTo>
                        <a:pt x="12" y="2"/>
                        <a:pt x="13" y="1"/>
                        <a:pt x="14" y="1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483"/>
                <p:cNvSpPr>
                  <a:spLocks noEditPoints="1"/>
                </p:cNvSpPr>
                <p:nvPr/>
              </p:nvSpPr>
              <p:spPr bwMode="auto">
                <a:xfrm>
                  <a:off x="879475" y="2232026"/>
                  <a:ext cx="28575" cy="30163"/>
                </a:xfrm>
                <a:custGeom>
                  <a:avLst/>
                  <a:gdLst>
                    <a:gd name="T0" fmla="*/ 6 w 26"/>
                    <a:gd name="T1" fmla="*/ 9 h 28"/>
                    <a:gd name="T2" fmla="*/ 6 w 26"/>
                    <a:gd name="T3" fmla="*/ 9 h 28"/>
                    <a:gd name="T4" fmla="*/ 13 w 26"/>
                    <a:gd name="T5" fmla="*/ 3 h 28"/>
                    <a:gd name="T6" fmla="*/ 14 w 26"/>
                    <a:gd name="T7" fmla="*/ 3 h 28"/>
                    <a:gd name="T8" fmla="*/ 13 w 26"/>
                    <a:gd name="T9" fmla="*/ 4 h 28"/>
                    <a:gd name="T10" fmla="*/ 13 w 26"/>
                    <a:gd name="T11" fmla="*/ 3 h 28"/>
                    <a:gd name="T12" fmla="*/ 13 w 26"/>
                    <a:gd name="T13" fmla="*/ 2 h 28"/>
                    <a:gd name="T14" fmla="*/ 10 w 26"/>
                    <a:gd name="T15" fmla="*/ 1 h 28"/>
                    <a:gd name="T16" fmla="*/ 10 w 26"/>
                    <a:gd name="T17" fmla="*/ 2 h 28"/>
                    <a:gd name="T18" fmla="*/ 9 w 26"/>
                    <a:gd name="T19" fmla="*/ 2 h 28"/>
                    <a:gd name="T20" fmla="*/ 9 w 26"/>
                    <a:gd name="T21" fmla="*/ 1 h 28"/>
                    <a:gd name="T22" fmla="*/ 9 w 26"/>
                    <a:gd name="T23" fmla="*/ 0 h 28"/>
                    <a:gd name="T24" fmla="*/ 5 w 26"/>
                    <a:gd name="T25" fmla="*/ 2 h 28"/>
                    <a:gd name="T26" fmla="*/ 1 w 26"/>
                    <a:gd name="T27" fmla="*/ 5 h 28"/>
                    <a:gd name="T28" fmla="*/ 8 w 26"/>
                    <a:gd name="T29" fmla="*/ 10 h 28"/>
                    <a:gd name="T30" fmla="*/ 11 w 26"/>
                    <a:gd name="T31" fmla="*/ 16 h 28"/>
                    <a:gd name="T32" fmla="*/ 12 w 26"/>
                    <a:gd name="T33" fmla="*/ 26 h 28"/>
                    <a:gd name="T34" fmla="*/ 8 w 26"/>
                    <a:gd name="T35" fmla="*/ 9 h 28"/>
                    <a:gd name="T36" fmla="*/ 2 w 26"/>
                    <a:gd name="T37" fmla="*/ 6 h 28"/>
                    <a:gd name="T38" fmla="*/ 2 w 26"/>
                    <a:gd name="T39" fmla="*/ 4 h 28"/>
                    <a:gd name="T40" fmla="*/ 2 w 26"/>
                    <a:gd name="T41" fmla="*/ 3 h 28"/>
                    <a:gd name="T42" fmla="*/ 4 w 26"/>
                    <a:gd name="T43" fmla="*/ 3 h 28"/>
                    <a:gd name="T44" fmla="*/ 6 w 26"/>
                    <a:gd name="T45" fmla="*/ 6 h 28"/>
                    <a:gd name="T46" fmla="*/ 6 w 26"/>
                    <a:gd name="T47" fmla="*/ 2 h 28"/>
                    <a:gd name="T48" fmla="*/ 8 w 26"/>
                    <a:gd name="T49" fmla="*/ 1 h 28"/>
                    <a:gd name="T50" fmla="*/ 11 w 26"/>
                    <a:gd name="T51" fmla="*/ 3 h 28"/>
                    <a:gd name="T52" fmla="*/ 12 w 26"/>
                    <a:gd name="T53" fmla="*/ 2 h 28"/>
                    <a:gd name="T54" fmla="*/ 12 w 26"/>
                    <a:gd name="T55" fmla="*/ 5 h 28"/>
                    <a:gd name="T56" fmla="*/ 14 w 26"/>
                    <a:gd name="T57" fmla="*/ 2 h 28"/>
                    <a:gd name="T58" fmla="*/ 15 w 26"/>
                    <a:gd name="T59" fmla="*/ 3 h 28"/>
                    <a:gd name="T60" fmla="*/ 17 w 26"/>
                    <a:gd name="T61" fmla="*/ 3 h 28"/>
                    <a:gd name="T62" fmla="*/ 17 w 26"/>
                    <a:gd name="T63" fmla="*/ 1 h 28"/>
                    <a:gd name="T64" fmla="*/ 19 w 26"/>
                    <a:gd name="T65" fmla="*/ 1 h 28"/>
                    <a:gd name="T66" fmla="*/ 18 w 26"/>
                    <a:gd name="T67" fmla="*/ 4 h 28"/>
                    <a:gd name="T68" fmla="*/ 21 w 26"/>
                    <a:gd name="T69" fmla="*/ 2 h 28"/>
                    <a:gd name="T70" fmla="*/ 21 w 26"/>
                    <a:gd name="T71" fmla="*/ 2 h 28"/>
                    <a:gd name="T72" fmla="*/ 23 w 26"/>
                    <a:gd name="T73" fmla="*/ 2 h 28"/>
                    <a:gd name="T74" fmla="*/ 24 w 26"/>
                    <a:gd name="T75" fmla="*/ 3 h 28"/>
                    <a:gd name="T76" fmla="*/ 25 w 26"/>
                    <a:gd name="T77" fmla="*/ 4 h 28"/>
                    <a:gd name="T78" fmla="*/ 24 w 26"/>
                    <a:gd name="T79" fmla="*/ 6 h 28"/>
                    <a:gd name="T80" fmla="*/ 18 w 26"/>
                    <a:gd name="T81" fmla="*/ 10 h 28"/>
                    <a:gd name="T82" fmla="*/ 15 w 26"/>
                    <a:gd name="T83" fmla="*/ 28 h 28"/>
                    <a:gd name="T84" fmla="*/ 16 w 26"/>
                    <a:gd name="T85" fmla="*/ 26 h 28"/>
                    <a:gd name="T86" fmla="*/ 19 w 26"/>
                    <a:gd name="T87" fmla="*/ 11 h 28"/>
                    <a:gd name="T88" fmla="*/ 25 w 26"/>
                    <a:gd name="T89" fmla="*/ 6 h 28"/>
                    <a:gd name="T90" fmla="*/ 22 w 26"/>
                    <a:gd name="T91" fmla="*/ 1 h 28"/>
                    <a:gd name="T92" fmla="*/ 20 w 26"/>
                    <a:gd name="T93" fmla="*/ 1 h 28"/>
                    <a:gd name="T94" fmla="*/ 13 w 26"/>
                    <a:gd name="T95" fmla="*/ 1 h 28"/>
                    <a:gd name="T96" fmla="*/ 10 w 26"/>
                    <a:gd name="T9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6" h="28"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6" y="9"/>
                      </a:move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moveTo>
                        <a:pt x="13" y="2"/>
                      </a:move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2"/>
                        <a:pt x="13" y="2"/>
                        <a:pt x="13" y="2"/>
                      </a:cubicBezTo>
                      <a:moveTo>
                        <a:pt x="9" y="1"/>
                      </a:move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moveTo>
                        <a:pt x="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6" y="1"/>
                      </a:cubicBezTo>
                      <a:cubicBezTo>
                        <a:pt x="6" y="1"/>
                        <a:pt x="5" y="2"/>
                        <a:pt x="5" y="2"/>
                      </a:cubicBezTo>
                      <a:cubicBezTo>
                        <a:pt x="4" y="2"/>
                        <a:pt x="3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0" y="4"/>
                        <a:pt x="0" y="5"/>
                        <a:pt x="1" y="5"/>
                      </a:cubicBezTo>
                      <a:cubicBezTo>
                        <a:pt x="1" y="6"/>
                        <a:pt x="2" y="7"/>
                        <a:pt x="2" y="7"/>
                      </a:cubicBezTo>
                      <a:cubicBezTo>
                        <a:pt x="3" y="8"/>
                        <a:pt x="5" y="9"/>
                        <a:pt x="6" y="9"/>
                      </a:cubicBezTo>
                      <a:cubicBezTo>
                        <a:pt x="7" y="9"/>
                        <a:pt x="7" y="10"/>
                        <a:pt x="8" y="10"/>
                      </a:cubicBezTo>
                      <a:cubicBezTo>
                        <a:pt x="8" y="10"/>
                        <a:pt x="9" y="11"/>
                        <a:pt x="9" y="11"/>
                      </a:cubicBezTo>
                      <a:cubicBezTo>
                        <a:pt x="9" y="12"/>
                        <a:pt x="10" y="12"/>
                        <a:pt x="10" y="13"/>
                      </a:cubicBezTo>
                      <a:cubicBezTo>
                        <a:pt x="11" y="14"/>
                        <a:pt x="11" y="15"/>
                        <a:pt x="11" y="16"/>
                      </a:cubicBezTo>
                      <a:cubicBezTo>
                        <a:pt x="11" y="20"/>
                        <a:pt x="11" y="23"/>
                        <a:pt x="10" y="26"/>
                      </a:cubicBezTo>
                      <a:cubicBezTo>
                        <a:pt x="10" y="27"/>
                        <a:pt x="11" y="27"/>
                        <a:pt x="11" y="27"/>
                      </a:cubicBezTo>
                      <a:cubicBezTo>
                        <a:pt x="11" y="27"/>
                        <a:pt x="12" y="27"/>
                        <a:pt x="12" y="26"/>
                      </a:cubicBezTo>
                      <a:cubicBezTo>
                        <a:pt x="12" y="24"/>
                        <a:pt x="12" y="21"/>
                        <a:pt x="12" y="19"/>
                      </a:cubicBezTo>
                      <a:cubicBezTo>
                        <a:pt x="12" y="16"/>
                        <a:pt x="12" y="14"/>
                        <a:pt x="11" y="11"/>
                      </a:cubicBezTo>
                      <a:cubicBezTo>
                        <a:pt x="10" y="10"/>
                        <a:pt x="9" y="10"/>
                        <a:pt x="8" y="9"/>
                      </a:cubicBezTo>
                      <a:cubicBezTo>
                        <a:pt x="7" y="8"/>
                        <a:pt x="6" y="8"/>
                        <a:pt x="5" y="7"/>
                      </a:cubicBezTo>
                      <a:cubicBezTo>
                        <a:pt x="4" y="7"/>
                        <a:pt x="4" y="7"/>
                        <a:pt x="3" y="6"/>
                      </a:cubicBezTo>
                      <a:cubicBezTo>
                        <a:pt x="3" y="6"/>
                        <a:pt x="2" y="6"/>
                        <a:pt x="2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3"/>
                      </a:cubicBez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4"/>
                        <a:pt x="5" y="5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5"/>
                        <a:pt x="7" y="4"/>
                        <a:pt x="7" y="3"/>
                      </a:cubicBezTo>
                      <a:cubicBezTo>
                        <a:pt x="7" y="3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10" y="3"/>
                        <a:pt x="10" y="3"/>
                        <a:pt x="11" y="3"/>
                      </a:cubicBezTo>
                      <a:cubicBezTo>
                        <a:pt x="11" y="2"/>
                        <a:pt x="11" y="2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4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4" y="5"/>
                        <a:pt x="14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5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5" y="3"/>
                        <a:pt x="15" y="3"/>
                      </a:cubicBezTo>
                      <a:cubicBezTo>
                        <a:pt x="15" y="4"/>
                        <a:pt x="15" y="4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3"/>
                        <a:pt x="17" y="3"/>
                        <a:pt x="17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8" y="2"/>
                        <a:pt x="18" y="3"/>
                      </a:cubicBezTo>
                      <a:cubicBezTo>
                        <a:pt x="18" y="3"/>
                        <a:pt x="18" y="3"/>
                        <a:pt x="18" y="4"/>
                      </a:cubicBezTo>
                      <a:cubicBezTo>
                        <a:pt x="18" y="4"/>
                        <a:pt x="19" y="4"/>
                        <a:pt x="19" y="4"/>
                      </a:cubicBezTo>
                      <a:cubicBezTo>
                        <a:pt x="20" y="4"/>
                        <a:pt x="20" y="3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1" y="3"/>
                        <a:pt x="21" y="3"/>
                        <a:pt x="22" y="4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3" y="3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4" y="2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3"/>
                        <a:pt x="24" y="3"/>
                        <a:pt x="25" y="3"/>
                      </a:cubicBezTo>
                      <a:cubicBezTo>
                        <a:pt x="25" y="3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4" y="5"/>
                      </a:cubicBezTo>
                      <a:cubicBezTo>
                        <a:pt x="24" y="5"/>
                        <a:pt x="24" y="5"/>
                        <a:pt x="24" y="6"/>
                      </a:cubicBezTo>
                      <a:cubicBezTo>
                        <a:pt x="23" y="6"/>
                        <a:pt x="23" y="7"/>
                        <a:pt x="23" y="7"/>
                      </a:cubicBezTo>
                      <a:cubicBezTo>
                        <a:pt x="22" y="8"/>
                        <a:pt x="21" y="8"/>
                        <a:pt x="20" y="9"/>
                      </a:cubicBezTo>
                      <a:cubicBezTo>
                        <a:pt x="19" y="9"/>
                        <a:pt x="19" y="9"/>
                        <a:pt x="18" y="10"/>
                      </a:cubicBezTo>
                      <a:cubicBezTo>
                        <a:pt x="18" y="10"/>
                        <a:pt x="17" y="11"/>
                        <a:pt x="17" y="12"/>
                      </a:cubicBezTo>
                      <a:cubicBezTo>
                        <a:pt x="15" y="14"/>
                        <a:pt x="15" y="18"/>
                        <a:pt x="15" y="21"/>
                      </a:cubicBezTo>
                      <a:cubicBezTo>
                        <a:pt x="15" y="23"/>
                        <a:pt x="15" y="25"/>
                        <a:pt x="15" y="28"/>
                      </a:cubicBezTo>
                      <a:cubicBezTo>
                        <a:pt x="15" y="28"/>
                        <a:pt x="16" y="28"/>
                        <a:pt x="16" y="28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6" y="27"/>
                        <a:pt x="16" y="26"/>
                        <a:pt x="16" y="26"/>
                      </a:cubicBezTo>
                      <a:cubicBezTo>
                        <a:pt x="16" y="23"/>
                        <a:pt x="16" y="20"/>
                        <a:pt x="16" y="18"/>
                      </a:cubicBezTo>
                      <a:cubicBezTo>
                        <a:pt x="16" y="16"/>
                        <a:pt x="17" y="15"/>
                        <a:pt x="17" y="13"/>
                      </a:cubicBezTo>
                      <a:cubicBezTo>
                        <a:pt x="18" y="12"/>
                        <a:pt x="18" y="12"/>
                        <a:pt x="19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1" y="9"/>
                        <a:pt x="22" y="9"/>
                        <a:pt x="23" y="8"/>
                      </a:cubicBezTo>
                      <a:cubicBezTo>
                        <a:pt x="24" y="8"/>
                        <a:pt x="25" y="7"/>
                        <a:pt x="25" y="6"/>
                      </a:cubicBezTo>
                      <a:cubicBezTo>
                        <a:pt x="26" y="5"/>
                        <a:pt x="26" y="4"/>
                        <a:pt x="26" y="3"/>
                      </a:cubicBezTo>
                      <a:cubicBezTo>
                        <a:pt x="26" y="3"/>
                        <a:pt x="25" y="2"/>
                        <a:pt x="25" y="2"/>
                      </a:cubicBezTo>
                      <a:cubicBezTo>
                        <a:pt x="24" y="1"/>
                        <a:pt x="23" y="1"/>
                        <a:pt x="22" y="1"/>
                      </a:cubicBezTo>
                      <a:cubicBezTo>
                        <a:pt x="22" y="1"/>
                        <a:pt x="22" y="1"/>
                        <a:pt x="21" y="1"/>
                      </a:cubicBezTo>
                      <a:cubicBezTo>
                        <a:pt x="21" y="1"/>
                        <a:pt x="20" y="1"/>
                        <a:pt x="20" y="1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0"/>
                        <a:pt x="18" y="0"/>
                        <a:pt x="17" y="0"/>
                      </a:cubicBezTo>
                      <a:cubicBezTo>
                        <a:pt x="16" y="0"/>
                        <a:pt x="16" y="0"/>
                        <a:pt x="15" y="1"/>
                      </a:cubicBezTo>
                      <a:cubicBezTo>
                        <a:pt x="15" y="0"/>
                        <a:pt x="14" y="1"/>
                        <a:pt x="13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484"/>
                <p:cNvSpPr/>
                <p:nvPr/>
              </p:nvSpPr>
              <p:spPr bwMode="auto">
                <a:xfrm>
                  <a:off x="896938" y="2190751"/>
                  <a:ext cx="1588" cy="11113"/>
                </a:xfrm>
                <a:custGeom>
                  <a:avLst/>
                  <a:gdLst>
                    <a:gd name="T0" fmla="*/ 0 w 1"/>
                    <a:gd name="T1" fmla="*/ 1 h 11"/>
                    <a:gd name="T2" fmla="*/ 0 w 1"/>
                    <a:gd name="T3" fmla="*/ 11 h 11"/>
                    <a:gd name="T4" fmla="*/ 1 w 1"/>
                    <a:gd name="T5" fmla="*/ 11 h 11"/>
                    <a:gd name="T6" fmla="*/ 1 w 1"/>
                    <a:gd name="T7" fmla="*/ 11 h 11"/>
                    <a:gd name="T8" fmla="*/ 1 w 1"/>
                    <a:gd name="T9" fmla="*/ 1 h 11"/>
                    <a:gd name="T10" fmla="*/ 0 w 1"/>
                    <a:gd name="T11" fmla="*/ 0 h 11"/>
                    <a:gd name="T12" fmla="*/ 0 w 1"/>
                    <a:gd name="T13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1">
                      <a:moveTo>
                        <a:pt x="0" y="1"/>
                      </a:move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7"/>
                        <a:pt x="1" y="4"/>
                        <a:pt x="1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485"/>
                <p:cNvSpPr/>
                <p:nvPr/>
              </p:nvSpPr>
              <p:spPr bwMode="auto">
                <a:xfrm>
                  <a:off x="912813" y="2197101"/>
                  <a:ext cx="9525" cy="7938"/>
                </a:xfrm>
                <a:custGeom>
                  <a:avLst/>
                  <a:gdLst>
                    <a:gd name="T0" fmla="*/ 8 w 9"/>
                    <a:gd name="T1" fmla="*/ 0 h 8"/>
                    <a:gd name="T2" fmla="*/ 4 w 9"/>
                    <a:gd name="T3" fmla="*/ 3 h 8"/>
                    <a:gd name="T4" fmla="*/ 0 w 9"/>
                    <a:gd name="T5" fmla="*/ 8 h 8"/>
                    <a:gd name="T6" fmla="*/ 0 w 9"/>
                    <a:gd name="T7" fmla="*/ 8 h 8"/>
                    <a:gd name="T8" fmla="*/ 1 w 9"/>
                    <a:gd name="T9" fmla="*/ 8 h 8"/>
                    <a:gd name="T10" fmla="*/ 1 w 9"/>
                    <a:gd name="T11" fmla="*/ 8 h 8"/>
                    <a:gd name="T12" fmla="*/ 6 w 9"/>
                    <a:gd name="T13" fmla="*/ 3 h 8"/>
                    <a:gd name="T14" fmla="*/ 9 w 9"/>
                    <a:gd name="T15" fmla="*/ 1 h 8"/>
                    <a:gd name="T16" fmla="*/ 9 w 9"/>
                    <a:gd name="T17" fmla="*/ 1 h 8"/>
                    <a:gd name="T18" fmla="*/ 8 w 9"/>
                    <a:gd name="T19" fmla="*/ 0 h 8"/>
                    <a:gd name="T20" fmla="*/ 8 w 9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8">
                      <a:moveTo>
                        <a:pt x="8" y="0"/>
                      </a:moveTo>
                      <a:cubicBezTo>
                        <a:pt x="7" y="1"/>
                        <a:pt x="5" y="2"/>
                        <a:pt x="4" y="3"/>
                      </a:cubicBezTo>
                      <a:cubicBezTo>
                        <a:pt x="2" y="5"/>
                        <a:pt x="1" y="6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3" y="6"/>
                        <a:pt x="4" y="4"/>
                        <a:pt x="6" y="3"/>
                      </a:cubicBezTo>
                      <a:cubicBezTo>
                        <a:pt x="7" y="2"/>
                        <a:pt x="8" y="2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486"/>
                <p:cNvSpPr>
                  <a:spLocks noEditPoints="1"/>
                </p:cNvSpPr>
                <p:nvPr/>
              </p:nvSpPr>
              <p:spPr bwMode="auto">
                <a:xfrm>
                  <a:off x="920750" y="2209801"/>
                  <a:ext cx="9525" cy="3175"/>
                </a:xfrm>
                <a:custGeom>
                  <a:avLst/>
                  <a:gdLst>
                    <a:gd name="T0" fmla="*/ 3 w 9"/>
                    <a:gd name="T1" fmla="*/ 1 h 2"/>
                    <a:gd name="T2" fmla="*/ 3 w 9"/>
                    <a:gd name="T3" fmla="*/ 1 h 2"/>
                    <a:gd name="T4" fmla="*/ 3 w 9"/>
                    <a:gd name="T5" fmla="*/ 1 h 2"/>
                    <a:gd name="T6" fmla="*/ 8 w 9"/>
                    <a:gd name="T7" fmla="*/ 0 h 2"/>
                    <a:gd name="T8" fmla="*/ 3 w 9"/>
                    <a:gd name="T9" fmla="*/ 1 h 2"/>
                    <a:gd name="T10" fmla="*/ 0 w 9"/>
                    <a:gd name="T11" fmla="*/ 1 h 2"/>
                    <a:gd name="T12" fmla="*/ 0 w 9"/>
                    <a:gd name="T13" fmla="*/ 2 h 2"/>
                    <a:gd name="T14" fmla="*/ 0 w 9"/>
                    <a:gd name="T15" fmla="*/ 2 h 2"/>
                    <a:gd name="T16" fmla="*/ 5 w 9"/>
                    <a:gd name="T17" fmla="*/ 2 h 2"/>
                    <a:gd name="T18" fmla="*/ 9 w 9"/>
                    <a:gd name="T19" fmla="*/ 1 h 2"/>
                    <a:gd name="T20" fmla="*/ 9 w 9"/>
                    <a:gd name="T21" fmla="*/ 0 h 2"/>
                    <a:gd name="T22" fmla="*/ 8 w 9"/>
                    <a:gd name="T23" fmla="*/ 0 h 2"/>
                    <a:gd name="T24" fmla="*/ 8 w 9"/>
                    <a:gd name="T2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" h="2">
                      <a:moveTo>
                        <a:pt x="3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8" y="0"/>
                      </a:moveTo>
                      <a:cubicBezTo>
                        <a:pt x="6" y="0"/>
                        <a:pt x="5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2"/>
                        <a:pt x="5" y="2"/>
                      </a:cubicBezTo>
                      <a:cubicBezTo>
                        <a:pt x="6" y="2"/>
                        <a:pt x="7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487"/>
                <p:cNvSpPr/>
                <p:nvPr/>
              </p:nvSpPr>
              <p:spPr bwMode="auto">
                <a:xfrm>
                  <a:off x="925513" y="2225676"/>
                  <a:ext cx="9525" cy="0"/>
                </a:xfrm>
                <a:custGeom>
                  <a:avLst/>
                  <a:gdLst>
                    <a:gd name="T0" fmla="*/ 8 w 9"/>
                    <a:gd name="T1" fmla="*/ 0 h 1"/>
                    <a:gd name="T2" fmla="*/ 6 w 9"/>
                    <a:gd name="T3" fmla="*/ 0 h 1"/>
                    <a:gd name="T4" fmla="*/ 2 w 9"/>
                    <a:gd name="T5" fmla="*/ 0 h 1"/>
                    <a:gd name="T6" fmla="*/ 0 w 9"/>
                    <a:gd name="T7" fmla="*/ 0 h 1"/>
                    <a:gd name="T8" fmla="*/ 0 w 9"/>
                    <a:gd name="T9" fmla="*/ 1 h 1"/>
                    <a:gd name="T10" fmla="*/ 0 w 9"/>
                    <a:gd name="T11" fmla="*/ 1 h 1"/>
                    <a:gd name="T12" fmla="*/ 2 w 9"/>
                    <a:gd name="T13" fmla="*/ 1 h 1"/>
                    <a:gd name="T14" fmla="*/ 9 w 9"/>
                    <a:gd name="T15" fmla="*/ 1 h 1"/>
                    <a:gd name="T16" fmla="*/ 9 w 9"/>
                    <a:gd name="T17" fmla="*/ 0 h 1"/>
                    <a:gd name="T18" fmla="*/ 9 w 9"/>
                    <a:gd name="T19" fmla="*/ 0 h 1"/>
                    <a:gd name="T20" fmla="*/ 8 w 9"/>
                    <a:gd name="T21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1">
                      <a:moveTo>
                        <a:pt x="8" y="0"/>
                      </a:moveTo>
                      <a:cubicBezTo>
                        <a:pt x="8" y="0"/>
                        <a:pt x="7" y="0"/>
                        <a:pt x="6" y="0"/>
                      </a:cubicBezTo>
                      <a:cubicBezTo>
                        <a:pt x="5" y="0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4" y="1"/>
                        <a:pt x="7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488"/>
                <p:cNvSpPr>
                  <a:spLocks noEditPoints="1"/>
                </p:cNvSpPr>
                <p:nvPr/>
              </p:nvSpPr>
              <p:spPr bwMode="auto">
                <a:xfrm>
                  <a:off x="923925" y="2238376"/>
                  <a:ext cx="7938" cy="6350"/>
                </a:xfrm>
                <a:custGeom>
                  <a:avLst/>
                  <a:gdLst>
                    <a:gd name="T0" fmla="*/ 2 w 7"/>
                    <a:gd name="T1" fmla="*/ 2 h 6"/>
                    <a:gd name="T2" fmla="*/ 2 w 7"/>
                    <a:gd name="T3" fmla="*/ 2 h 6"/>
                    <a:gd name="T4" fmla="*/ 2 w 7"/>
                    <a:gd name="T5" fmla="*/ 2 h 6"/>
                    <a:gd name="T6" fmla="*/ 0 w 7"/>
                    <a:gd name="T7" fmla="*/ 0 h 6"/>
                    <a:gd name="T8" fmla="*/ 1 w 7"/>
                    <a:gd name="T9" fmla="*/ 1 h 6"/>
                    <a:gd name="T10" fmla="*/ 2 w 7"/>
                    <a:gd name="T11" fmla="*/ 2 h 6"/>
                    <a:gd name="T12" fmla="*/ 5 w 7"/>
                    <a:gd name="T13" fmla="*/ 3 h 6"/>
                    <a:gd name="T14" fmla="*/ 6 w 7"/>
                    <a:gd name="T15" fmla="*/ 4 h 6"/>
                    <a:gd name="T16" fmla="*/ 6 w 7"/>
                    <a:gd name="T17" fmla="*/ 4 h 6"/>
                    <a:gd name="T18" fmla="*/ 6 w 7"/>
                    <a:gd name="T19" fmla="*/ 5 h 6"/>
                    <a:gd name="T20" fmla="*/ 6 w 7"/>
                    <a:gd name="T21" fmla="*/ 5 h 6"/>
                    <a:gd name="T22" fmla="*/ 6 w 7"/>
                    <a:gd name="T23" fmla="*/ 5 h 6"/>
                    <a:gd name="T24" fmla="*/ 6 w 7"/>
                    <a:gd name="T25" fmla="*/ 6 h 6"/>
                    <a:gd name="T26" fmla="*/ 7 w 7"/>
                    <a:gd name="T27" fmla="*/ 6 h 6"/>
                    <a:gd name="T28" fmla="*/ 7 w 7"/>
                    <a:gd name="T29" fmla="*/ 4 h 6"/>
                    <a:gd name="T30" fmla="*/ 5 w 7"/>
                    <a:gd name="T31" fmla="*/ 2 h 6"/>
                    <a:gd name="T32" fmla="*/ 1 w 7"/>
                    <a:gd name="T33" fmla="*/ 0 h 6"/>
                    <a:gd name="T34" fmla="*/ 1 w 7"/>
                    <a:gd name="T35" fmla="*/ 0 h 6"/>
                    <a:gd name="T36" fmla="*/ 0 w 7"/>
                    <a:gd name="T3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" h="6">
                      <a:moveTo>
                        <a:pt x="2" y="2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2"/>
                        <a:pt x="4" y="3"/>
                        <a:pt x="5" y="3"/>
                      </a:cubicBezTo>
                      <a:cubicBezTo>
                        <a:pt x="5" y="3"/>
                        <a:pt x="5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5"/>
                        <a:pt x="7" y="4"/>
                        <a:pt x="7" y="4"/>
                      </a:cubicBezTo>
                      <a:cubicBezTo>
                        <a:pt x="6" y="3"/>
                        <a:pt x="6" y="2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Freeform 489"/>
                <p:cNvSpPr/>
                <p:nvPr/>
              </p:nvSpPr>
              <p:spPr bwMode="auto">
                <a:xfrm>
                  <a:off x="919163" y="2251076"/>
                  <a:ext cx="7938" cy="6350"/>
                </a:xfrm>
                <a:custGeom>
                  <a:avLst/>
                  <a:gdLst>
                    <a:gd name="T0" fmla="*/ 0 w 7"/>
                    <a:gd name="T1" fmla="*/ 0 h 6"/>
                    <a:gd name="T2" fmla="*/ 1 w 7"/>
                    <a:gd name="T3" fmla="*/ 1 h 6"/>
                    <a:gd name="T4" fmla="*/ 4 w 7"/>
                    <a:gd name="T5" fmla="*/ 3 h 6"/>
                    <a:gd name="T6" fmla="*/ 5 w 7"/>
                    <a:gd name="T7" fmla="*/ 5 h 6"/>
                    <a:gd name="T8" fmla="*/ 6 w 7"/>
                    <a:gd name="T9" fmla="*/ 5 h 6"/>
                    <a:gd name="T10" fmla="*/ 6 w 7"/>
                    <a:gd name="T11" fmla="*/ 5 h 6"/>
                    <a:gd name="T12" fmla="*/ 7 w 7"/>
                    <a:gd name="T13" fmla="*/ 6 h 6"/>
                    <a:gd name="T14" fmla="*/ 7 w 7"/>
                    <a:gd name="T15" fmla="*/ 5 h 6"/>
                    <a:gd name="T16" fmla="*/ 5 w 7"/>
                    <a:gd name="T17" fmla="*/ 2 h 6"/>
                    <a:gd name="T18" fmla="*/ 1 w 7"/>
                    <a:gd name="T19" fmla="*/ 0 h 6"/>
                    <a:gd name="T20" fmla="*/ 1 w 7"/>
                    <a:gd name="T21" fmla="*/ 0 h 6"/>
                    <a:gd name="T22" fmla="*/ 0 w 7"/>
                    <a:gd name="T2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" h="6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2" y="2"/>
                        <a:pt x="3" y="2"/>
                        <a:pt x="4" y="3"/>
                      </a:cubicBezTo>
                      <a:cubicBezTo>
                        <a:pt x="4" y="4"/>
                        <a:pt x="5" y="4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6"/>
                        <a:pt x="6" y="6"/>
                        <a:pt x="7" y="6"/>
                      </a:cubicBezTo>
                      <a:cubicBezTo>
                        <a:pt x="7" y="6"/>
                        <a:pt x="7" y="5"/>
                        <a:pt x="7" y="5"/>
                      </a:cubicBezTo>
                      <a:cubicBezTo>
                        <a:pt x="7" y="4"/>
                        <a:pt x="6" y="3"/>
                        <a:pt x="5" y="2"/>
                      </a:cubicBezTo>
                      <a:cubicBezTo>
                        <a:pt x="4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490"/>
                <p:cNvSpPr/>
                <p:nvPr/>
              </p:nvSpPr>
              <p:spPr bwMode="auto">
                <a:xfrm>
                  <a:off x="862013" y="2254251"/>
                  <a:ext cx="11113" cy="6350"/>
                </a:xfrm>
                <a:custGeom>
                  <a:avLst/>
                  <a:gdLst>
                    <a:gd name="T0" fmla="*/ 10 w 11"/>
                    <a:gd name="T1" fmla="*/ 0 h 5"/>
                    <a:gd name="T2" fmla="*/ 7 w 11"/>
                    <a:gd name="T3" fmla="*/ 1 h 5"/>
                    <a:gd name="T4" fmla="*/ 3 w 11"/>
                    <a:gd name="T5" fmla="*/ 3 h 5"/>
                    <a:gd name="T6" fmla="*/ 2 w 11"/>
                    <a:gd name="T7" fmla="*/ 3 h 5"/>
                    <a:gd name="T8" fmla="*/ 1 w 11"/>
                    <a:gd name="T9" fmla="*/ 3 h 5"/>
                    <a:gd name="T10" fmla="*/ 1 w 11"/>
                    <a:gd name="T11" fmla="*/ 3 h 5"/>
                    <a:gd name="T12" fmla="*/ 0 w 11"/>
                    <a:gd name="T13" fmla="*/ 4 h 5"/>
                    <a:gd name="T14" fmla="*/ 0 w 11"/>
                    <a:gd name="T15" fmla="*/ 5 h 5"/>
                    <a:gd name="T16" fmla="*/ 4 w 11"/>
                    <a:gd name="T17" fmla="*/ 4 h 5"/>
                    <a:gd name="T18" fmla="*/ 8 w 11"/>
                    <a:gd name="T19" fmla="*/ 2 h 5"/>
                    <a:gd name="T20" fmla="*/ 10 w 11"/>
                    <a:gd name="T21" fmla="*/ 1 h 5"/>
                    <a:gd name="T22" fmla="*/ 11 w 11"/>
                    <a:gd name="T23" fmla="*/ 1 h 5"/>
                    <a:gd name="T24" fmla="*/ 10 w 11"/>
                    <a:gd name="T25" fmla="*/ 0 h 5"/>
                    <a:gd name="T26" fmla="*/ 10 w 11"/>
                    <a:gd name="T2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" h="5">
                      <a:moveTo>
                        <a:pt x="10" y="0"/>
                      </a:moveTo>
                      <a:cubicBezTo>
                        <a:pt x="9" y="0"/>
                        <a:pt x="8" y="1"/>
                        <a:pt x="7" y="1"/>
                      </a:cubicBezTo>
                      <a:cubicBezTo>
                        <a:pt x="6" y="2"/>
                        <a:pt x="5" y="2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2" y="5"/>
                        <a:pt x="3" y="4"/>
                        <a:pt x="4" y="4"/>
                      </a:cubicBezTo>
                      <a:cubicBezTo>
                        <a:pt x="6" y="3"/>
                        <a:pt x="7" y="2"/>
                        <a:pt x="8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491"/>
                <p:cNvSpPr/>
                <p:nvPr/>
              </p:nvSpPr>
              <p:spPr bwMode="auto">
                <a:xfrm>
                  <a:off x="852488" y="2244726"/>
                  <a:ext cx="11113" cy="3175"/>
                </a:xfrm>
                <a:custGeom>
                  <a:avLst/>
                  <a:gdLst>
                    <a:gd name="T0" fmla="*/ 10 w 11"/>
                    <a:gd name="T1" fmla="*/ 0 h 2"/>
                    <a:gd name="T2" fmla="*/ 6 w 11"/>
                    <a:gd name="T3" fmla="*/ 0 h 2"/>
                    <a:gd name="T4" fmla="*/ 1 w 11"/>
                    <a:gd name="T5" fmla="*/ 1 h 2"/>
                    <a:gd name="T6" fmla="*/ 0 w 11"/>
                    <a:gd name="T7" fmla="*/ 1 h 2"/>
                    <a:gd name="T8" fmla="*/ 1 w 11"/>
                    <a:gd name="T9" fmla="*/ 2 h 2"/>
                    <a:gd name="T10" fmla="*/ 10 w 11"/>
                    <a:gd name="T11" fmla="*/ 1 h 2"/>
                    <a:gd name="T12" fmla="*/ 11 w 11"/>
                    <a:gd name="T13" fmla="*/ 0 h 2"/>
                    <a:gd name="T14" fmla="*/ 10 w 11"/>
                    <a:gd name="T15" fmla="*/ 0 h 2"/>
                    <a:gd name="T16" fmla="*/ 10 w 11"/>
                    <a:gd name="T1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2">
                      <a:moveTo>
                        <a:pt x="10" y="0"/>
                      </a:moveTo>
                      <a:cubicBezTo>
                        <a:pt x="9" y="0"/>
                        <a:pt x="7" y="0"/>
                        <a:pt x="6" y="0"/>
                      </a:cubicBezTo>
                      <a:cubicBezTo>
                        <a:pt x="4" y="1"/>
                        <a:pt x="3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4" y="2"/>
                        <a:pt x="7" y="2"/>
                        <a:pt x="10" y="1"/>
                      </a:cubicBezTo>
                      <a:cubicBezTo>
                        <a:pt x="10" y="1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492"/>
                <p:cNvSpPr/>
                <p:nvPr/>
              </p:nvSpPr>
              <p:spPr bwMode="auto">
                <a:xfrm>
                  <a:off x="854075" y="2219326"/>
                  <a:ext cx="9525" cy="6350"/>
                </a:xfrm>
                <a:custGeom>
                  <a:avLst/>
                  <a:gdLst>
                    <a:gd name="T0" fmla="*/ 1 w 9"/>
                    <a:gd name="T1" fmla="*/ 0 h 7"/>
                    <a:gd name="T2" fmla="*/ 0 w 9"/>
                    <a:gd name="T3" fmla="*/ 1 h 7"/>
                    <a:gd name="T4" fmla="*/ 4 w 9"/>
                    <a:gd name="T5" fmla="*/ 4 h 7"/>
                    <a:gd name="T6" fmla="*/ 8 w 9"/>
                    <a:gd name="T7" fmla="*/ 7 h 7"/>
                    <a:gd name="T8" fmla="*/ 9 w 9"/>
                    <a:gd name="T9" fmla="*/ 6 h 7"/>
                    <a:gd name="T10" fmla="*/ 9 w 9"/>
                    <a:gd name="T11" fmla="*/ 6 h 7"/>
                    <a:gd name="T12" fmla="*/ 3 w 9"/>
                    <a:gd name="T13" fmla="*/ 2 h 7"/>
                    <a:gd name="T14" fmla="*/ 2 w 9"/>
                    <a:gd name="T15" fmla="*/ 1 h 7"/>
                    <a:gd name="T16" fmla="*/ 1 w 9"/>
                    <a:gd name="T17" fmla="*/ 0 h 7"/>
                    <a:gd name="T18" fmla="*/ 1 w 9"/>
                    <a:gd name="T19" fmla="*/ 0 h 7"/>
                    <a:gd name="T20" fmla="*/ 1 w 9"/>
                    <a:gd name="T21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" h="7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2"/>
                        <a:pt x="3" y="3"/>
                        <a:pt x="4" y="4"/>
                      </a:cubicBezTo>
                      <a:cubicBezTo>
                        <a:pt x="5" y="5"/>
                        <a:pt x="7" y="6"/>
                        <a:pt x="8" y="7"/>
                      </a:cubicBezTo>
                      <a:cubicBezTo>
                        <a:pt x="9" y="7"/>
                        <a:pt x="9" y="7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7" y="4"/>
                        <a:pt x="5" y="4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493"/>
                <p:cNvSpPr/>
                <p:nvPr/>
              </p:nvSpPr>
              <p:spPr bwMode="auto">
                <a:xfrm>
                  <a:off x="866775" y="2198688"/>
                  <a:ext cx="9525" cy="11113"/>
                </a:xfrm>
                <a:custGeom>
                  <a:avLst/>
                  <a:gdLst>
                    <a:gd name="T0" fmla="*/ 0 w 9"/>
                    <a:gd name="T1" fmla="*/ 1 h 10"/>
                    <a:gd name="T2" fmla="*/ 1 w 9"/>
                    <a:gd name="T3" fmla="*/ 4 h 10"/>
                    <a:gd name="T4" fmla="*/ 3 w 9"/>
                    <a:gd name="T5" fmla="*/ 6 h 10"/>
                    <a:gd name="T6" fmla="*/ 6 w 9"/>
                    <a:gd name="T7" fmla="*/ 8 h 10"/>
                    <a:gd name="T8" fmla="*/ 8 w 9"/>
                    <a:gd name="T9" fmla="*/ 10 h 10"/>
                    <a:gd name="T10" fmla="*/ 9 w 9"/>
                    <a:gd name="T11" fmla="*/ 10 h 10"/>
                    <a:gd name="T12" fmla="*/ 9 w 9"/>
                    <a:gd name="T13" fmla="*/ 9 h 10"/>
                    <a:gd name="T14" fmla="*/ 5 w 9"/>
                    <a:gd name="T15" fmla="*/ 7 h 10"/>
                    <a:gd name="T16" fmla="*/ 2 w 9"/>
                    <a:gd name="T17" fmla="*/ 3 h 10"/>
                    <a:gd name="T18" fmla="*/ 1 w 9"/>
                    <a:gd name="T19" fmla="*/ 2 h 10"/>
                    <a:gd name="T20" fmla="*/ 1 w 9"/>
                    <a:gd name="T21" fmla="*/ 1 h 10"/>
                    <a:gd name="T22" fmla="*/ 1 w 9"/>
                    <a:gd name="T23" fmla="*/ 1 h 10"/>
                    <a:gd name="T24" fmla="*/ 0 w 9"/>
                    <a:gd name="T25" fmla="*/ 0 h 10"/>
                    <a:gd name="T26" fmla="*/ 0 w 9"/>
                    <a:gd name="T27" fmla="*/ 1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" h="10">
                      <a:moveTo>
                        <a:pt x="0" y="1"/>
                      </a:moveTo>
                      <a:cubicBezTo>
                        <a:pt x="0" y="2"/>
                        <a:pt x="0" y="3"/>
                        <a:pt x="1" y="4"/>
                      </a:cubicBezTo>
                      <a:cubicBezTo>
                        <a:pt x="1" y="4"/>
                        <a:pt x="2" y="5"/>
                        <a:pt x="3" y="6"/>
                      </a:cubicBezTo>
                      <a:cubicBezTo>
                        <a:pt x="4" y="7"/>
                        <a:pt x="5" y="7"/>
                        <a:pt x="6" y="8"/>
                      </a:cubicBezTo>
                      <a:cubicBezTo>
                        <a:pt x="6" y="9"/>
                        <a:pt x="7" y="9"/>
                        <a:pt x="8" y="10"/>
                      </a:cubicBezTo>
                      <a:cubicBezTo>
                        <a:pt x="8" y="10"/>
                        <a:pt x="8" y="10"/>
                        <a:pt x="9" y="10"/>
                      </a:cubicBezTo>
                      <a:cubicBezTo>
                        <a:pt x="9" y="10"/>
                        <a:pt x="9" y="9"/>
                        <a:pt x="9" y="9"/>
                      </a:cubicBezTo>
                      <a:cubicBezTo>
                        <a:pt x="8" y="8"/>
                        <a:pt x="6" y="7"/>
                        <a:pt x="5" y="7"/>
                      </a:cubicBezTo>
                      <a:cubicBezTo>
                        <a:pt x="4" y="6"/>
                        <a:pt x="3" y="4"/>
                        <a:pt x="2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494"/>
                <p:cNvSpPr/>
                <p:nvPr/>
              </p:nvSpPr>
              <p:spPr bwMode="auto">
                <a:xfrm>
                  <a:off x="855663" y="2439988"/>
                  <a:ext cx="1588" cy="9525"/>
                </a:xfrm>
                <a:custGeom>
                  <a:avLst/>
                  <a:gdLst>
                    <a:gd name="T0" fmla="*/ 1 w 2"/>
                    <a:gd name="T1" fmla="*/ 0 h 9"/>
                    <a:gd name="T2" fmla="*/ 0 w 2"/>
                    <a:gd name="T3" fmla="*/ 9 h 9"/>
                    <a:gd name="T4" fmla="*/ 1 w 2"/>
                    <a:gd name="T5" fmla="*/ 9 h 9"/>
                    <a:gd name="T6" fmla="*/ 2 w 2"/>
                    <a:gd name="T7" fmla="*/ 0 h 9"/>
                    <a:gd name="T8" fmla="*/ 1 w 2"/>
                    <a:gd name="T9" fmla="*/ 0 h 9"/>
                    <a:gd name="T10" fmla="*/ 1 w 2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9">
                      <a:moveTo>
                        <a:pt x="1" y="0"/>
                      </a:moveTo>
                      <a:cubicBezTo>
                        <a:pt x="1" y="3"/>
                        <a:pt x="0" y="6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1" y="6"/>
                        <a:pt x="2" y="3"/>
                        <a:pt x="2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495"/>
                <p:cNvSpPr>
                  <a:spLocks noEditPoints="1"/>
                </p:cNvSpPr>
                <p:nvPr/>
              </p:nvSpPr>
              <p:spPr bwMode="auto">
                <a:xfrm>
                  <a:off x="820738" y="2447926"/>
                  <a:ext cx="39688" cy="41275"/>
                </a:xfrm>
                <a:custGeom>
                  <a:avLst/>
                  <a:gdLst>
                    <a:gd name="T0" fmla="*/ 18 w 37"/>
                    <a:gd name="T1" fmla="*/ 38 h 39"/>
                    <a:gd name="T2" fmla="*/ 18 w 37"/>
                    <a:gd name="T3" fmla="*/ 38 h 39"/>
                    <a:gd name="T4" fmla="*/ 28 w 37"/>
                    <a:gd name="T5" fmla="*/ 35 h 39"/>
                    <a:gd name="T6" fmla="*/ 26 w 37"/>
                    <a:gd name="T7" fmla="*/ 18 h 39"/>
                    <a:gd name="T8" fmla="*/ 26 w 37"/>
                    <a:gd name="T9" fmla="*/ 18 h 39"/>
                    <a:gd name="T10" fmla="*/ 20 w 37"/>
                    <a:gd name="T11" fmla="*/ 16 h 39"/>
                    <a:gd name="T12" fmla="*/ 20 w 37"/>
                    <a:gd name="T13" fmla="*/ 16 h 39"/>
                    <a:gd name="T14" fmla="*/ 20 w 37"/>
                    <a:gd name="T15" fmla="*/ 16 h 39"/>
                    <a:gd name="T16" fmla="*/ 16 w 37"/>
                    <a:gd name="T17" fmla="*/ 8 h 39"/>
                    <a:gd name="T18" fmla="*/ 23 w 37"/>
                    <a:gd name="T19" fmla="*/ 3 h 39"/>
                    <a:gd name="T20" fmla="*/ 23 w 37"/>
                    <a:gd name="T21" fmla="*/ 3 h 39"/>
                    <a:gd name="T22" fmla="*/ 18 w 37"/>
                    <a:gd name="T23" fmla="*/ 4 h 39"/>
                    <a:gd name="T24" fmla="*/ 14 w 37"/>
                    <a:gd name="T25" fmla="*/ 14 h 39"/>
                    <a:gd name="T26" fmla="*/ 21 w 37"/>
                    <a:gd name="T27" fmla="*/ 17 h 39"/>
                    <a:gd name="T28" fmla="*/ 30 w 37"/>
                    <a:gd name="T29" fmla="*/ 19 h 39"/>
                    <a:gd name="T30" fmla="*/ 33 w 37"/>
                    <a:gd name="T31" fmla="*/ 21 h 39"/>
                    <a:gd name="T32" fmla="*/ 35 w 37"/>
                    <a:gd name="T33" fmla="*/ 26 h 39"/>
                    <a:gd name="T34" fmla="*/ 35 w 37"/>
                    <a:gd name="T35" fmla="*/ 30 h 39"/>
                    <a:gd name="T36" fmla="*/ 32 w 37"/>
                    <a:gd name="T37" fmla="*/ 33 h 39"/>
                    <a:gd name="T38" fmla="*/ 18 w 37"/>
                    <a:gd name="T39" fmla="*/ 38 h 39"/>
                    <a:gd name="T40" fmla="*/ 18 w 37"/>
                    <a:gd name="T41" fmla="*/ 38 h 39"/>
                    <a:gd name="T42" fmla="*/ 18 w 37"/>
                    <a:gd name="T43" fmla="*/ 38 h 39"/>
                    <a:gd name="T44" fmla="*/ 2 w 37"/>
                    <a:gd name="T45" fmla="*/ 37 h 39"/>
                    <a:gd name="T46" fmla="*/ 0 w 37"/>
                    <a:gd name="T47" fmla="*/ 29 h 39"/>
                    <a:gd name="T48" fmla="*/ 0 w 37"/>
                    <a:gd name="T49" fmla="*/ 29 h 39"/>
                    <a:gd name="T50" fmla="*/ 2 w 37"/>
                    <a:gd name="T51" fmla="*/ 38 h 39"/>
                    <a:gd name="T52" fmla="*/ 17 w 37"/>
                    <a:gd name="T53" fmla="*/ 39 h 39"/>
                    <a:gd name="T54" fmla="*/ 32 w 37"/>
                    <a:gd name="T55" fmla="*/ 34 h 39"/>
                    <a:gd name="T56" fmla="*/ 35 w 37"/>
                    <a:gd name="T57" fmla="*/ 23 h 39"/>
                    <a:gd name="T58" fmla="*/ 29 w 37"/>
                    <a:gd name="T59" fmla="*/ 18 h 39"/>
                    <a:gd name="T60" fmla="*/ 17 w 37"/>
                    <a:gd name="T61" fmla="*/ 16 h 39"/>
                    <a:gd name="T62" fmla="*/ 15 w 37"/>
                    <a:gd name="T63" fmla="*/ 14 h 39"/>
                    <a:gd name="T64" fmla="*/ 14 w 37"/>
                    <a:gd name="T65" fmla="*/ 12 h 39"/>
                    <a:gd name="T66" fmla="*/ 15 w 37"/>
                    <a:gd name="T67" fmla="*/ 9 h 39"/>
                    <a:gd name="T68" fmla="*/ 18 w 37"/>
                    <a:gd name="T69" fmla="*/ 5 h 39"/>
                    <a:gd name="T70" fmla="*/ 28 w 37"/>
                    <a:gd name="T71" fmla="*/ 1 h 39"/>
                    <a:gd name="T72" fmla="*/ 33 w 37"/>
                    <a:gd name="T73" fmla="*/ 2 h 39"/>
                    <a:gd name="T74" fmla="*/ 35 w 37"/>
                    <a:gd name="T75" fmla="*/ 2 h 39"/>
                    <a:gd name="T76" fmla="*/ 30 w 37"/>
                    <a:gd name="T7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7" h="39">
                      <a:moveTo>
                        <a:pt x="18" y="38"/>
                      </a:move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moveTo>
                        <a:pt x="28" y="35"/>
                      </a:moveTo>
                      <a:cubicBezTo>
                        <a:pt x="28" y="35"/>
                        <a:pt x="28" y="35"/>
                        <a:pt x="28" y="35"/>
                      </a:cubicBezTo>
                      <a:cubicBezTo>
                        <a:pt x="28" y="35"/>
                        <a:pt x="28" y="35"/>
                        <a:pt x="28" y="35"/>
                      </a:cubicBezTo>
                      <a:moveTo>
                        <a:pt x="26" y="18"/>
                      </a:move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20" y="16"/>
                      </a:move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moveTo>
                        <a:pt x="16" y="8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moveTo>
                        <a:pt x="23" y="3"/>
                      </a:move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23" y="3"/>
                        <a:pt x="23" y="3"/>
                        <a:pt x="23" y="3"/>
                      </a:cubicBezTo>
                      <a:moveTo>
                        <a:pt x="27" y="1"/>
                      </a:moveTo>
                      <a:cubicBezTo>
                        <a:pt x="24" y="1"/>
                        <a:pt x="21" y="3"/>
                        <a:pt x="18" y="4"/>
                      </a:cubicBezTo>
                      <a:cubicBezTo>
                        <a:pt x="16" y="6"/>
                        <a:pt x="14" y="8"/>
                        <a:pt x="13" y="11"/>
                      </a:cubicBezTo>
                      <a:cubicBezTo>
                        <a:pt x="13" y="12"/>
                        <a:pt x="13" y="13"/>
                        <a:pt x="14" y="14"/>
                      </a:cubicBezTo>
                      <a:cubicBezTo>
                        <a:pt x="14" y="15"/>
                        <a:pt x="15" y="16"/>
                        <a:pt x="16" y="16"/>
                      </a:cubicBezTo>
                      <a:cubicBezTo>
                        <a:pt x="18" y="17"/>
                        <a:pt x="19" y="17"/>
                        <a:pt x="21" y="17"/>
                      </a:cubicBezTo>
                      <a:cubicBezTo>
                        <a:pt x="23" y="18"/>
                        <a:pt x="24" y="18"/>
                        <a:pt x="26" y="18"/>
                      </a:cubicBezTo>
                      <a:cubicBezTo>
                        <a:pt x="28" y="18"/>
                        <a:pt x="29" y="18"/>
                        <a:pt x="30" y="19"/>
                      </a:cubicBezTo>
                      <a:cubicBezTo>
                        <a:pt x="31" y="19"/>
                        <a:pt x="31" y="19"/>
                        <a:pt x="32" y="20"/>
                      </a:cubicBezTo>
                      <a:cubicBezTo>
                        <a:pt x="32" y="20"/>
                        <a:pt x="33" y="20"/>
                        <a:pt x="33" y="21"/>
                      </a:cubicBezTo>
                      <a:cubicBezTo>
                        <a:pt x="34" y="21"/>
                        <a:pt x="34" y="22"/>
                        <a:pt x="34" y="23"/>
                      </a:cubicBezTo>
                      <a:cubicBezTo>
                        <a:pt x="35" y="24"/>
                        <a:pt x="35" y="25"/>
                        <a:pt x="35" y="26"/>
                      </a:cubicBezTo>
                      <a:cubicBezTo>
                        <a:pt x="35" y="27"/>
                        <a:pt x="35" y="27"/>
                        <a:pt x="35" y="28"/>
                      </a:cubicBezTo>
                      <a:cubicBezTo>
                        <a:pt x="35" y="29"/>
                        <a:pt x="35" y="29"/>
                        <a:pt x="35" y="30"/>
                      </a:cubicBezTo>
                      <a:cubicBezTo>
                        <a:pt x="35" y="30"/>
                        <a:pt x="34" y="31"/>
                        <a:pt x="34" y="31"/>
                      </a:cubicBezTo>
                      <a:cubicBezTo>
                        <a:pt x="33" y="32"/>
                        <a:pt x="32" y="33"/>
                        <a:pt x="32" y="33"/>
                      </a:cubicBezTo>
                      <a:cubicBezTo>
                        <a:pt x="30" y="34"/>
                        <a:pt x="29" y="35"/>
                        <a:pt x="28" y="35"/>
                      </a:cubicBezTo>
                      <a:cubicBezTo>
                        <a:pt x="25" y="37"/>
                        <a:pt x="21" y="37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4" y="38"/>
                        <a:pt x="9" y="38"/>
                        <a:pt x="5" y="38"/>
                      </a:cubicBezTo>
                      <a:cubicBezTo>
                        <a:pt x="4" y="38"/>
                        <a:pt x="3" y="37"/>
                        <a:pt x="2" y="37"/>
                      </a:cubicBezTo>
                      <a:cubicBezTo>
                        <a:pt x="2" y="35"/>
                        <a:pt x="1" y="33"/>
                        <a:pt x="1" y="30"/>
                      </a:cubicBezTo>
                      <a:cubicBezTo>
                        <a:pt x="1" y="30"/>
                        <a:pt x="0" y="29"/>
                        <a:pt x="0" y="29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9"/>
                      </a:cubicBezTo>
                      <a:cubicBezTo>
                        <a:pt x="0" y="32"/>
                        <a:pt x="1" y="35"/>
                        <a:pt x="1" y="38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4" y="39"/>
                        <a:pt x="6" y="39"/>
                        <a:pt x="8" y="39"/>
                      </a:cubicBezTo>
                      <a:cubicBezTo>
                        <a:pt x="11" y="39"/>
                        <a:pt x="14" y="39"/>
                        <a:pt x="17" y="39"/>
                      </a:cubicBezTo>
                      <a:cubicBezTo>
                        <a:pt x="20" y="38"/>
                        <a:pt x="23" y="38"/>
                        <a:pt x="25" y="37"/>
                      </a:cubicBezTo>
                      <a:cubicBezTo>
                        <a:pt x="28" y="36"/>
                        <a:pt x="30" y="35"/>
                        <a:pt x="32" y="34"/>
                      </a:cubicBezTo>
                      <a:cubicBezTo>
                        <a:pt x="34" y="33"/>
                        <a:pt x="35" y="31"/>
                        <a:pt x="36" y="29"/>
                      </a:cubicBezTo>
                      <a:cubicBezTo>
                        <a:pt x="37" y="27"/>
                        <a:pt x="36" y="25"/>
                        <a:pt x="35" y="23"/>
                      </a:cubicBezTo>
                      <a:cubicBezTo>
                        <a:pt x="35" y="21"/>
                        <a:pt x="34" y="20"/>
                        <a:pt x="33" y="19"/>
                      </a:cubicBezTo>
                      <a:cubicBezTo>
                        <a:pt x="32" y="18"/>
                        <a:pt x="31" y="18"/>
                        <a:pt x="29" y="18"/>
                      </a:cubicBezTo>
                      <a:cubicBezTo>
                        <a:pt x="26" y="17"/>
                        <a:pt x="23" y="17"/>
                        <a:pt x="20" y="16"/>
                      </a:cubicBezTo>
                      <a:cubicBezTo>
                        <a:pt x="19" y="16"/>
                        <a:pt x="18" y="16"/>
                        <a:pt x="17" y="16"/>
                      </a:cubicBezTo>
                      <a:cubicBezTo>
                        <a:pt x="16" y="16"/>
                        <a:pt x="16" y="15"/>
                        <a:pt x="16" y="15"/>
                      </a:cubicBezTo>
                      <a:cubicBezTo>
                        <a:pt x="15" y="15"/>
                        <a:pt x="15" y="15"/>
                        <a:pt x="15" y="14"/>
                      </a:cubicBezTo>
                      <a:cubicBezTo>
                        <a:pt x="15" y="14"/>
                        <a:pt x="15" y="14"/>
                        <a:pt x="14" y="14"/>
                      </a:cubicBezTo>
                      <a:cubicBezTo>
                        <a:pt x="14" y="13"/>
                        <a:pt x="14" y="13"/>
                        <a:pt x="14" y="12"/>
                      </a:cubicBezTo>
                      <a:cubicBezTo>
                        <a:pt x="14" y="12"/>
                        <a:pt x="14" y="11"/>
                        <a:pt x="14" y="11"/>
                      </a:cubicBezTo>
                      <a:cubicBezTo>
                        <a:pt x="14" y="10"/>
                        <a:pt x="14" y="10"/>
                        <a:pt x="15" y="9"/>
                      </a:cubicBezTo>
                      <a:cubicBezTo>
                        <a:pt x="15" y="9"/>
                        <a:pt x="15" y="8"/>
                        <a:pt x="16" y="8"/>
                      </a:cubicBezTo>
                      <a:cubicBezTo>
                        <a:pt x="16" y="7"/>
                        <a:pt x="17" y="6"/>
                        <a:pt x="18" y="5"/>
                      </a:cubicBezTo>
                      <a:cubicBezTo>
                        <a:pt x="20" y="4"/>
                        <a:pt x="21" y="3"/>
                        <a:pt x="23" y="3"/>
                      </a:cubicBezTo>
                      <a:cubicBezTo>
                        <a:pt x="25" y="2"/>
                        <a:pt x="26" y="2"/>
                        <a:pt x="28" y="1"/>
                      </a:cubicBezTo>
                      <a:cubicBezTo>
                        <a:pt x="29" y="1"/>
                        <a:pt x="30" y="1"/>
                        <a:pt x="31" y="1"/>
                      </a:cubicBezTo>
                      <a:cubicBezTo>
                        <a:pt x="32" y="1"/>
                        <a:pt x="33" y="2"/>
                        <a:pt x="33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5" y="3"/>
                        <a:pt x="35" y="2"/>
                        <a:pt x="35" y="2"/>
                      </a:cubicBezTo>
                      <a:cubicBezTo>
                        <a:pt x="35" y="2"/>
                        <a:pt x="35" y="2"/>
                        <a:pt x="35" y="2"/>
                      </a:cubicBezTo>
                      <a:cubicBezTo>
                        <a:pt x="33" y="1"/>
                        <a:pt x="32" y="0"/>
                        <a:pt x="30" y="0"/>
                      </a:cubicBezTo>
                      <a:cubicBezTo>
                        <a:pt x="29" y="0"/>
                        <a:pt x="28" y="1"/>
                        <a:pt x="27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496"/>
                <p:cNvSpPr>
                  <a:spLocks noEditPoints="1"/>
                </p:cNvSpPr>
                <p:nvPr/>
              </p:nvSpPr>
              <p:spPr bwMode="auto">
                <a:xfrm>
                  <a:off x="819150" y="2439988"/>
                  <a:ext cx="38100" cy="39688"/>
                </a:xfrm>
                <a:custGeom>
                  <a:avLst/>
                  <a:gdLst>
                    <a:gd name="T0" fmla="*/ 5 w 36"/>
                    <a:gd name="T1" fmla="*/ 36 h 37"/>
                    <a:gd name="T2" fmla="*/ 5 w 36"/>
                    <a:gd name="T3" fmla="*/ 36 h 37"/>
                    <a:gd name="T4" fmla="*/ 5 w 36"/>
                    <a:gd name="T5" fmla="*/ 36 h 37"/>
                    <a:gd name="T6" fmla="*/ 19 w 36"/>
                    <a:gd name="T7" fmla="*/ 32 h 37"/>
                    <a:gd name="T8" fmla="*/ 3 w 36"/>
                    <a:gd name="T9" fmla="*/ 20 h 37"/>
                    <a:gd name="T10" fmla="*/ 3 w 36"/>
                    <a:gd name="T11" fmla="*/ 20 h 37"/>
                    <a:gd name="T12" fmla="*/ 3 w 36"/>
                    <a:gd name="T13" fmla="*/ 12 h 37"/>
                    <a:gd name="T14" fmla="*/ 8 w 36"/>
                    <a:gd name="T15" fmla="*/ 6 h 37"/>
                    <a:gd name="T16" fmla="*/ 8 w 36"/>
                    <a:gd name="T17" fmla="*/ 6 h 37"/>
                    <a:gd name="T18" fmla="*/ 14 w 36"/>
                    <a:gd name="T19" fmla="*/ 3 h 37"/>
                    <a:gd name="T20" fmla="*/ 19 w 36"/>
                    <a:gd name="T21" fmla="*/ 1 h 37"/>
                    <a:gd name="T22" fmla="*/ 1 w 36"/>
                    <a:gd name="T23" fmla="*/ 15 h 37"/>
                    <a:gd name="T24" fmla="*/ 4 w 36"/>
                    <a:gd name="T25" fmla="*/ 23 h 37"/>
                    <a:gd name="T26" fmla="*/ 11 w 36"/>
                    <a:gd name="T27" fmla="*/ 27 h 37"/>
                    <a:gd name="T28" fmla="*/ 19 w 36"/>
                    <a:gd name="T29" fmla="*/ 32 h 37"/>
                    <a:gd name="T30" fmla="*/ 19 w 36"/>
                    <a:gd name="T31" fmla="*/ 33 h 37"/>
                    <a:gd name="T32" fmla="*/ 19 w 36"/>
                    <a:gd name="T33" fmla="*/ 34 h 37"/>
                    <a:gd name="T34" fmla="*/ 19 w 36"/>
                    <a:gd name="T35" fmla="*/ 35 h 37"/>
                    <a:gd name="T36" fmla="*/ 14 w 36"/>
                    <a:gd name="T37" fmla="*/ 36 h 37"/>
                    <a:gd name="T38" fmla="*/ 1 w 36"/>
                    <a:gd name="T39" fmla="*/ 35 h 37"/>
                    <a:gd name="T40" fmla="*/ 1 w 36"/>
                    <a:gd name="T41" fmla="*/ 36 h 37"/>
                    <a:gd name="T42" fmla="*/ 9 w 36"/>
                    <a:gd name="T43" fmla="*/ 37 h 37"/>
                    <a:gd name="T44" fmla="*/ 18 w 36"/>
                    <a:gd name="T45" fmla="*/ 36 h 37"/>
                    <a:gd name="T46" fmla="*/ 20 w 36"/>
                    <a:gd name="T47" fmla="*/ 32 h 37"/>
                    <a:gd name="T48" fmla="*/ 13 w 36"/>
                    <a:gd name="T49" fmla="*/ 27 h 37"/>
                    <a:gd name="T50" fmla="*/ 4 w 36"/>
                    <a:gd name="T51" fmla="*/ 22 h 37"/>
                    <a:gd name="T52" fmla="*/ 2 w 36"/>
                    <a:gd name="T53" fmla="*/ 17 h 37"/>
                    <a:gd name="T54" fmla="*/ 3 w 36"/>
                    <a:gd name="T55" fmla="*/ 12 h 37"/>
                    <a:gd name="T56" fmla="*/ 8 w 36"/>
                    <a:gd name="T57" fmla="*/ 6 h 37"/>
                    <a:gd name="T58" fmla="*/ 22 w 36"/>
                    <a:gd name="T59" fmla="*/ 1 h 37"/>
                    <a:gd name="T60" fmla="*/ 36 w 36"/>
                    <a:gd name="T61" fmla="*/ 0 h 37"/>
                    <a:gd name="T62" fmla="*/ 19 w 36"/>
                    <a:gd name="T6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6" h="37"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5" y="36"/>
                      </a:moveTo>
                      <a:cubicBezTo>
                        <a:pt x="5" y="36"/>
                        <a:pt x="5" y="36"/>
                        <a:pt x="5" y="36"/>
                      </a:cubicBezTo>
                      <a:cubicBezTo>
                        <a:pt x="5" y="36"/>
                        <a:pt x="5" y="36"/>
                        <a:pt x="5" y="36"/>
                      </a:cubicBezTo>
                      <a:moveTo>
                        <a:pt x="19" y="32"/>
                      </a:move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moveTo>
                        <a:pt x="3" y="20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3" y="12"/>
                      </a:move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moveTo>
                        <a:pt x="8" y="6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moveTo>
                        <a:pt x="14" y="3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3"/>
                        <a:pt x="14" y="3"/>
                        <a:pt x="14" y="3"/>
                      </a:cubicBezTo>
                      <a:moveTo>
                        <a:pt x="19" y="1"/>
                      </a:moveTo>
                      <a:cubicBezTo>
                        <a:pt x="15" y="2"/>
                        <a:pt x="10" y="3"/>
                        <a:pt x="7" y="6"/>
                      </a:cubicBezTo>
                      <a:cubicBezTo>
                        <a:pt x="4" y="8"/>
                        <a:pt x="1" y="12"/>
                        <a:pt x="1" y="15"/>
                      </a:cubicBezTo>
                      <a:cubicBezTo>
                        <a:pt x="1" y="17"/>
                        <a:pt x="2" y="19"/>
                        <a:pt x="2" y="21"/>
                      </a:cubicBezTo>
                      <a:cubicBezTo>
                        <a:pt x="3" y="22"/>
                        <a:pt x="3" y="22"/>
                        <a:pt x="4" y="23"/>
                      </a:cubicBezTo>
                      <a:cubicBezTo>
                        <a:pt x="4" y="23"/>
                        <a:pt x="4" y="23"/>
                        <a:pt x="5" y="24"/>
                      </a:cubicBezTo>
                      <a:cubicBezTo>
                        <a:pt x="7" y="25"/>
                        <a:pt x="9" y="26"/>
                        <a:pt x="11" y="27"/>
                      </a:cubicBezTo>
                      <a:cubicBezTo>
                        <a:pt x="13" y="28"/>
                        <a:pt x="15" y="29"/>
                        <a:pt x="17" y="31"/>
                      </a:cubicBezTo>
                      <a:cubicBezTo>
                        <a:pt x="18" y="31"/>
                        <a:pt x="18" y="32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7" y="36"/>
                        <a:pt x="15" y="36"/>
                        <a:pt x="14" y="36"/>
                      </a:cubicBezTo>
                      <a:cubicBezTo>
                        <a:pt x="11" y="37"/>
                        <a:pt x="8" y="36"/>
                        <a:pt x="5" y="36"/>
                      </a:cubicBezTo>
                      <a:cubicBezTo>
                        <a:pt x="4" y="36"/>
                        <a:pt x="3" y="36"/>
                        <a:pt x="1" y="35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6"/>
                        <a:pt x="1" y="36"/>
                      </a:cubicBezTo>
                      <a:cubicBezTo>
                        <a:pt x="2" y="36"/>
                        <a:pt x="3" y="37"/>
                        <a:pt x="4" y="37"/>
                      </a:cubicBezTo>
                      <a:cubicBezTo>
                        <a:pt x="6" y="37"/>
                        <a:pt x="7" y="37"/>
                        <a:pt x="9" y="37"/>
                      </a:cubicBezTo>
                      <a:cubicBezTo>
                        <a:pt x="11" y="37"/>
                        <a:pt x="13" y="37"/>
                        <a:pt x="14" y="37"/>
                      </a:cubicBezTo>
                      <a:cubicBezTo>
                        <a:pt x="16" y="37"/>
                        <a:pt x="17" y="37"/>
                        <a:pt x="18" y="36"/>
                      </a:cubicBezTo>
                      <a:cubicBezTo>
                        <a:pt x="19" y="36"/>
                        <a:pt x="20" y="35"/>
                        <a:pt x="20" y="34"/>
                      </a:cubicBezTo>
                      <a:cubicBezTo>
                        <a:pt x="20" y="33"/>
                        <a:pt x="20" y="33"/>
                        <a:pt x="20" y="32"/>
                      </a:cubicBezTo>
                      <a:cubicBezTo>
                        <a:pt x="19" y="31"/>
                        <a:pt x="18" y="30"/>
                        <a:pt x="17" y="30"/>
                      </a:cubicBezTo>
                      <a:cubicBezTo>
                        <a:pt x="16" y="29"/>
                        <a:pt x="14" y="28"/>
                        <a:pt x="13" y="27"/>
                      </a:cubicBezTo>
                      <a:cubicBezTo>
                        <a:pt x="11" y="26"/>
                        <a:pt x="8" y="25"/>
                        <a:pt x="6" y="23"/>
                      </a:cubicBezTo>
                      <a:cubicBezTo>
                        <a:pt x="5" y="23"/>
                        <a:pt x="5" y="22"/>
                        <a:pt x="4" y="22"/>
                      </a:cubicBezTo>
                      <a:cubicBezTo>
                        <a:pt x="4" y="21"/>
                        <a:pt x="3" y="20"/>
                        <a:pt x="3" y="20"/>
                      </a:cubicBezTo>
                      <a:cubicBezTo>
                        <a:pt x="2" y="19"/>
                        <a:pt x="2" y="18"/>
                        <a:pt x="2" y="17"/>
                      </a:cubicBezTo>
                      <a:cubicBezTo>
                        <a:pt x="2" y="16"/>
                        <a:pt x="2" y="16"/>
                        <a:pt x="2" y="15"/>
                      </a:cubicBezTo>
                      <a:cubicBezTo>
                        <a:pt x="2" y="14"/>
                        <a:pt x="2" y="13"/>
                        <a:pt x="3" y="12"/>
                      </a:cubicBezTo>
                      <a:cubicBezTo>
                        <a:pt x="3" y="11"/>
                        <a:pt x="4" y="10"/>
                        <a:pt x="5" y="10"/>
                      </a:cubicBezTo>
                      <a:cubicBezTo>
                        <a:pt x="6" y="8"/>
                        <a:pt x="7" y="7"/>
                        <a:pt x="8" y="6"/>
                      </a:cubicBezTo>
                      <a:cubicBezTo>
                        <a:pt x="10" y="5"/>
                        <a:pt x="12" y="4"/>
                        <a:pt x="14" y="3"/>
                      </a:cubicBezTo>
                      <a:cubicBezTo>
                        <a:pt x="17" y="2"/>
                        <a:pt x="19" y="2"/>
                        <a:pt x="22" y="1"/>
                      </a:cubicBezTo>
                      <a:cubicBezTo>
                        <a:pt x="27" y="1"/>
                        <a:pt x="31" y="1"/>
                        <a:pt x="36" y="1"/>
                      </a:cubicBezTo>
                      <a:cubicBezTo>
                        <a:pt x="36" y="1"/>
                        <a:pt x="36" y="0"/>
                        <a:pt x="36" y="0"/>
                      </a:cubicBezTo>
                      <a:cubicBezTo>
                        <a:pt x="35" y="0"/>
                        <a:pt x="34" y="0"/>
                        <a:pt x="33" y="0"/>
                      </a:cubicBezTo>
                      <a:cubicBezTo>
                        <a:pt x="28" y="0"/>
                        <a:pt x="24" y="0"/>
                        <a:pt x="19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497"/>
                <p:cNvSpPr/>
                <p:nvPr/>
              </p:nvSpPr>
              <p:spPr bwMode="auto">
                <a:xfrm>
                  <a:off x="838200" y="2432051"/>
                  <a:ext cx="9525" cy="9525"/>
                </a:xfrm>
                <a:custGeom>
                  <a:avLst/>
                  <a:gdLst>
                    <a:gd name="T0" fmla="*/ 1 w 8"/>
                    <a:gd name="T1" fmla="*/ 1 h 9"/>
                    <a:gd name="T2" fmla="*/ 0 w 8"/>
                    <a:gd name="T3" fmla="*/ 1 h 9"/>
                    <a:gd name="T4" fmla="*/ 0 w 8"/>
                    <a:gd name="T5" fmla="*/ 9 h 9"/>
                    <a:gd name="T6" fmla="*/ 1 w 8"/>
                    <a:gd name="T7" fmla="*/ 9 h 9"/>
                    <a:gd name="T8" fmla="*/ 1 w 8"/>
                    <a:gd name="T9" fmla="*/ 9 h 9"/>
                    <a:gd name="T10" fmla="*/ 1 w 8"/>
                    <a:gd name="T11" fmla="*/ 1 h 9"/>
                    <a:gd name="T12" fmla="*/ 7 w 8"/>
                    <a:gd name="T13" fmla="*/ 1 h 9"/>
                    <a:gd name="T14" fmla="*/ 7 w 8"/>
                    <a:gd name="T15" fmla="*/ 7 h 9"/>
                    <a:gd name="T16" fmla="*/ 8 w 8"/>
                    <a:gd name="T17" fmla="*/ 7 h 9"/>
                    <a:gd name="T18" fmla="*/ 8 w 8"/>
                    <a:gd name="T19" fmla="*/ 1 h 9"/>
                    <a:gd name="T20" fmla="*/ 7 w 8"/>
                    <a:gd name="T21" fmla="*/ 0 h 9"/>
                    <a:gd name="T22" fmla="*/ 6 w 8"/>
                    <a:gd name="T23" fmla="*/ 0 h 9"/>
                    <a:gd name="T24" fmla="*/ 1 w 8"/>
                    <a:gd name="T2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9">
                      <a:moveTo>
                        <a:pt x="1" y="1"/>
                      </a:moveTo>
                      <a:cubicBezTo>
                        <a:pt x="1" y="1"/>
                        <a:pt x="0" y="1"/>
                        <a:pt x="0" y="1"/>
                      </a:cubicBezTo>
                      <a:cubicBezTo>
                        <a:pt x="0" y="4"/>
                        <a:pt x="1" y="6"/>
                        <a:pt x="0" y="9"/>
                      </a:cubicBezTo>
                      <a:cubicBezTo>
                        <a:pt x="0" y="9"/>
                        <a:pt x="0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6"/>
                        <a:pt x="1" y="4"/>
                        <a:pt x="1" y="1"/>
                      </a:cubicBez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7" y="3"/>
                        <a:pt x="7" y="5"/>
                        <a:pt x="7" y="7"/>
                      </a:cubicBezTo>
                      <a:cubicBezTo>
                        <a:pt x="7" y="8"/>
                        <a:pt x="8" y="8"/>
                        <a:pt x="8" y="7"/>
                      </a:cubicBezTo>
                      <a:cubicBezTo>
                        <a:pt x="8" y="5"/>
                        <a:pt x="8" y="3"/>
                        <a:pt x="8" y="1"/>
                      </a:cubicBezTo>
                      <a:cubicBezTo>
                        <a:pt x="8" y="1"/>
                        <a:pt x="8" y="1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cubicBezTo>
                        <a:pt x="5" y="0"/>
                        <a:pt x="3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98"/>
                <p:cNvSpPr/>
                <p:nvPr/>
              </p:nvSpPr>
              <p:spPr bwMode="auto">
                <a:xfrm>
                  <a:off x="839788" y="2486026"/>
                  <a:ext cx="7938" cy="9525"/>
                </a:xfrm>
                <a:custGeom>
                  <a:avLst/>
                  <a:gdLst>
                    <a:gd name="T0" fmla="*/ 7 w 8"/>
                    <a:gd name="T1" fmla="*/ 0 h 8"/>
                    <a:gd name="T2" fmla="*/ 7 w 8"/>
                    <a:gd name="T3" fmla="*/ 6 h 8"/>
                    <a:gd name="T4" fmla="*/ 6 w 8"/>
                    <a:gd name="T5" fmla="*/ 6 h 8"/>
                    <a:gd name="T6" fmla="*/ 1 w 8"/>
                    <a:gd name="T7" fmla="*/ 7 h 8"/>
                    <a:gd name="T8" fmla="*/ 1 w 8"/>
                    <a:gd name="T9" fmla="*/ 2 h 8"/>
                    <a:gd name="T10" fmla="*/ 0 w 8"/>
                    <a:gd name="T11" fmla="*/ 2 h 8"/>
                    <a:gd name="T12" fmla="*/ 0 w 8"/>
                    <a:gd name="T13" fmla="*/ 7 h 8"/>
                    <a:gd name="T14" fmla="*/ 0 w 8"/>
                    <a:gd name="T15" fmla="*/ 7 h 8"/>
                    <a:gd name="T16" fmla="*/ 7 w 8"/>
                    <a:gd name="T17" fmla="*/ 7 h 8"/>
                    <a:gd name="T18" fmla="*/ 8 w 8"/>
                    <a:gd name="T19" fmla="*/ 7 h 8"/>
                    <a:gd name="T20" fmla="*/ 8 w 8"/>
                    <a:gd name="T21" fmla="*/ 0 h 8"/>
                    <a:gd name="T22" fmla="*/ 7 w 8"/>
                    <a:gd name="T23" fmla="*/ 0 h 8"/>
                    <a:gd name="T24" fmla="*/ 7 w 8"/>
                    <a:gd name="T2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8">
                      <a:moveTo>
                        <a:pt x="7" y="0"/>
                      </a:moveTo>
                      <a:cubicBezTo>
                        <a:pt x="7" y="2"/>
                        <a:pt x="7" y="4"/>
                        <a:pt x="7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4" y="7"/>
                        <a:pt x="3" y="7"/>
                        <a:pt x="1" y="7"/>
                      </a:cubicBezTo>
                      <a:cubicBezTo>
                        <a:pt x="1" y="5"/>
                        <a:pt x="1" y="3"/>
                        <a:pt x="1" y="2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3"/>
                        <a:pt x="0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7"/>
                        <a:pt x="5" y="8"/>
                        <a:pt x="7" y="7"/>
                      </a:cubicBezTo>
                      <a:cubicBezTo>
                        <a:pt x="7" y="7"/>
                        <a:pt x="8" y="7"/>
                        <a:pt x="8" y="7"/>
                      </a:cubicBezTo>
                      <a:cubicBezTo>
                        <a:pt x="8" y="5"/>
                        <a:pt x="8" y="2"/>
                        <a:pt x="8" y="0"/>
                      </a:cubicBezTo>
                      <a:cubicBezTo>
                        <a:pt x="8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99"/>
                <p:cNvSpPr>
                  <a:spLocks noEditPoints="1"/>
                </p:cNvSpPr>
                <p:nvPr/>
              </p:nvSpPr>
              <p:spPr bwMode="auto">
                <a:xfrm>
                  <a:off x="819150" y="2441576"/>
                  <a:ext cx="36513" cy="19050"/>
                </a:xfrm>
                <a:custGeom>
                  <a:avLst/>
                  <a:gdLst>
                    <a:gd name="T0" fmla="*/ 32 w 34"/>
                    <a:gd name="T1" fmla="*/ 1 h 19"/>
                    <a:gd name="T2" fmla="*/ 31 w 34"/>
                    <a:gd name="T3" fmla="*/ 3 h 19"/>
                    <a:gd name="T4" fmla="*/ 29 w 34"/>
                    <a:gd name="T5" fmla="*/ 3 h 19"/>
                    <a:gd name="T6" fmla="*/ 34 w 34"/>
                    <a:gd name="T7" fmla="*/ 4 h 19"/>
                    <a:gd name="T8" fmla="*/ 27 w 34"/>
                    <a:gd name="T9" fmla="*/ 4 h 19"/>
                    <a:gd name="T10" fmla="*/ 26 w 34"/>
                    <a:gd name="T11" fmla="*/ 5 h 19"/>
                    <a:gd name="T12" fmla="*/ 20 w 34"/>
                    <a:gd name="T13" fmla="*/ 6 h 19"/>
                    <a:gd name="T14" fmla="*/ 21 w 34"/>
                    <a:gd name="T15" fmla="*/ 6 h 19"/>
                    <a:gd name="T16" fmla="*/ 3 w 34"/>
                    <a:gd name="T17" fmla="*/ 13 h 19"/>
                    <a:gd name="T18" fmla="*/ 3 w 34"/>
                    <a:gd name="T19" fmla="*/ 14 h 19"/>
                    <a:gd name="T20" fmla="*/ 3 w 34"/>
                    <a:gd name="T21" fmla="*/ 16 h 19"/>
                    <a:gd name="T22" fmla="*/ 5 w 34"/>
                    <a:gd name="T23" fmla="*/ 17 h 19"/>
                    <a:gd name="T24" fmla="*/ 4 w 34"/>
                    <a:gd name="T25" fmla="*/ 10 h 19"/>
                    <a:gd name="T26" fmla="*/ 5 w 34"/>
                    <a:gd name="T27" fmla="*/ 8 h 19"/>
                    <a:gd name="T28" fmla="*/ 0 w 34"/>
                    <a:gd name="T29" fmla="*/ 15 h 19"/>
                    <a:gd name="T30" fmla="*/ 4 w 34"/>
                    <a:gd name="T31" fmla="*/ 8 h 19"/>
                    <a:gd name="T32" fmla="*/ 3 w 34"/>
                    <a:gd name="T33" fmla="*/ 13 h 19"/>
                    <a:gd name="T34" fmla="*/ 17 w 34"/>
                    <a:gd name="T35" fmla="*/ 7 h 19"/>
                    <a:gd name="T36" fmla="*/ 33 w 34"/>
                    <a:gd name="T37" fmla="*/ 5 h 19"/>
                    <a:gd name="T38" fmla="*/ 7 w 34"/>
                    <a:gd name="T39" fmla="*/ 6 h 19"/>
                    <a:gd name="T40" fmla="*/ 5 w 34"/>
                    <a:gd name="T41" fmla="*/ 8 h 19"/>
                    <a:gd name="T42" fmla="*/ 8 w 34"/>
                    <a:gd name="T43" fmla="*/ 4 h 19"/>
                    <a:gd name="T44" fmla="*/ 14 w 34"/>
                    <a:gd name="T45" fmla="*/ 6 h 19"/>
                    <a:gd name="T46" fmla="*/ 9 w 34"/>
                    <a:gd name="T47" fmla="*/ 5 h 19"/>
                    <a:gd name="T48" fmla="*/ 8 w 34"/>
                    <a:gd name="T49" fmla="*/ 14 h 19"/>
                    <a:gd name="T50" fmla="*/ 19 w 34"/>
                    <a:gd name="T51" fmla="*/ 9 h 19"/>
                    <a:gd name="T52" fmla="*/ 28 w 34"/>
                    <a:gd name="T53" fmla="*/ 2 h 19"/>
                    <a:gd name="T54" fmla="*/ 27 w 34"/>
                    <a:gd name="T55" fmla="*/ 4 h 19"/>
                    <a:gd name="T56" fmla="*/ 27 w 34"/>
                    <a:gd name="T57" fmla="*/ 6 h 19"/>
                    <a:gd name="T58" fmla="*/ 26 w 34"/>
                    <a:gd name="T59" fmla="*/ 2 h 19"/>
                    <a:gd name="T60" fmla="*/ 30 w 34"/>
                    <a:gd name="T61" fmla="*/ 5 h 19"/>
                    <a:gd name="T62" fmla="*/ 32 w 34"/>
                    <a:gd name="T63" fmla="*/ 1 h 19"/>
                    <a:gd name="T64" fmla="*/ 25 w 34"/>
                    <a:gd name="T65" fmla="*/ 4 h 19"/>
                    <a:gd name="T66" fmla="*/ 27 w 34"/>
                    <a:gd name="T67" fmla="*/ 0 h 19"/>
                    <a:gd name="T68" fmla="*/ 19 w 34"/>
                    <a:gd name="T69" fmla="*/ 7 h 19"/>
                    <a:gd name="T70" fmla="*/ 19 w 34"/>
                    <a:gd name="T71" fmla="*/ 1 h 19"/>
                    <a:gd name="T72" fmla="*/ 17 w 34"/>
                    <a:gd name="T73" fmla="*/ 1 h 19"/>
                    <a:gd name="T74" fmla="*/ 9 w 34"/>
                    <a:gd name="T75" fmla="*/ 4 h 19"/>
                    <a:gd name="T76" fmla="*/ 0 w 34"/>
                    <a:gd name="T77" fmla="*/ 16 h 19"/>
                    <a:gd name="T78" fmla="*/ 2 w 34"/>
                    <a:gd name="T79" fmla="*/ 16 h 19"/>
                    <a:gd name="T80" fmla="*/ 3 w 34"/>
                    <a:gd name="T81" fmla="*/ 17 h 19"/>
                    <a:gd name="T82" fmla="*/ 13 w 34"/>
                    <a:gd name="T83" fmla="*/ 5 h 19"/>
                    <a:gd name="T84" fmla="*/ 9 w 34"/>
                    <a:gd name="T85" fmla="*/ 10 h 19"/>
                    <a:gd name="T86" fmla="*/ 16 w 34"/>
                    <a:gd name="T87" fmla="*/ 3 h 19"/>
                    <a:gd name="T88" fmla="*/ 11 w 34"/>
                    <a:gd name="T89" fmla="*/ 9 h 19"/>
                    <a:gd name="T90" fmla="*/ 17 w 34"/>
                    <a:gd name="T91" fmla="*/ 2 h 19"/>
                    <a:gd name="T92" fmla="*/ 15 w 34"/>
                    <a:gd name="T93" fmla="*/ 7 h 19"/>
                    <a:gd name="T94" fmla="*/ 16 w 34"/>
                    <a:gd name="T95" fmla="*/ 7 h 19"/>
                    <a:gd name="T96" fmla="*/ 23 w 34"/>
                    <a:gd name="T97" fmla="*/ 1 h 19"/>
                    <a:gd name="T98" fmla="*/ 26 w 34"/>
                    <a:gd name="T99" fmla="*/ 0 h 19"/>
                    <a:gd name="T100" fmla="*/ 27 w 34"/>
                    <a:gd name="T101" fmla="*/ 1 h 19"/>
                    <a:gd name="T102" fmla="*/ 27 w 34"/>
                    <a:gd name="T103" fmla="*/ 1 h 19"/>
                    <a:gd name="T104" fmla="*/ 25 w 34"/>
                    <a:gd name="T105" fmla="*/ 4 h 19"/>
                    <a:gd name="T106" fmla="*/ 24 w 34"/>
                    <a:gd name="T107" fmla="*/ 7 h 19"/>
                    <a:gd name="T108" fmla="*/ 31 w 34"/>
                    <a:gd name="T109" fmla="*/ 2 h 19"/>
                    <a:gd name="T110" fmla="*/ 32 w 34"/>
                    <a:gd name="T111" fmla="*/ 1 h 19"/>
                    <a:gd name="T112" fmla="*/ 33 w 34"/>
                    <a:gd name="T113" fmla="*/ 1 h 19"/>
                    <a:gd name="T114" fmla="*/ 32 w 34"/>
                    <a:gd name="T115" fmla="*/ 3 h 19"/>
                    <a:gd name="T116" fmla="*/ 33 w 34"/>
                    <a:gd name="T117" fmla="*/ 6 h 19"/>
                    <a:gd name="T118" fmla="*/ 34 w 34"/>
                    <a:gd name="T119" fmla="*/ 4 h 19"/>
                    <a:gd name="T120" fmla="*/ 34 w 34"/>
                    <a:gd name="T121" fmla="*/ 2 h 19"/>
                    <a:gd name="T122" fmla="*/ 33 w 34"/>
                    <a:gd name="T123" fmla="*/ 0 h 19"/>
                    <a:gd name="T124" fmla="*/ 28 w 34"/>
                    <a:gd name="T125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4" h="19">
                      <a:moveTo>
                        <a:pt x="27" y="1"/>
                      </a:move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moveTo>
                        <a:pt x="32" y="1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moveTo>
                        <a:pt x="17" y="1"/>
                      </a:move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31" y="3"/>
                      </a:move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moveTo>
                        <a:pt x="16" y="3"/>
                      </a:move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moveTo>
                        <a:pt x="29" y="3"/>
                      </a:move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moveTo>
                        <a:pt x="32" y="3"/>
                      </a:move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moveTo>
                        <a:pt x="34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moveTo>
                        <a:pt x="25" y="4"/>
                      </a:move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moveTo>
                        <a:pt x="27" y="4"/>
                      </a:move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moveTo>
                        <a:pt x="8" y="4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26" y="5"/>
                      </a:move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moveTo>
                        <a:pt x="13" y="5"/>
                      </a:move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moveTo>
                        <a:pt x="20" y="6"/>
                      </a:move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moveTo>
                        <a:pt x="14" y="6"/>
                      </a:move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moveTo>
                        <a:pt x="21" y="6"/>
                      </a:move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moveTo>
                        <a:pt x="19" y="7"/>
                      </a:move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moveTo>
                        <a:pt x="3" y="13"/>
                      </a:move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moveTo>
                        <a:pt x="3" y="14"/>
                      </a:move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2" y="16"/>
                        <a:pt x="2" y="15"/>
                        <a:pt x="2" y="15"/>
                      </a:cubicBezTo>
                      <a:cubicBezTo>
                        <a:pt x="3" y="15"/>
                        <a:pt x="3" y="14"/>
                        <a:pt x="3" y="14"/>
                      </a:cubicBezTo>
                      <a:moveTo>
                        <a:pt x="5" y="13"/>
                      </a:moveTo>
                      <a:cubicBezTo>
                        <a:pt x="4" y="14"/>
                        <a:pt x="4" y="15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4" y="15"/>
                        <a:pt x="4" y="14"/>
                        <a:pt x="5" y="13"/>
                      </a:cubicBezTo>
                      <a:moveTo>
                        <a:pt x="9" y="11"/>
                      </a:move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2"/>
                        <a:pt x="7" y="14"/>
                        <a:pt x="6" y="15"/>
                      </a:cubicBezTo>
                      <a:cubicBezTo>
                        <a:pt x="6" y="16"/>
                        <a:pt x="5" y="18"/>
                        <a:pt x="4" y="19"/>
                      </a:cubicBezTo>
                      <a:cubicBezTo>
                        <a:pt x="4" y="18"/>
                        <a:pt x="5" y="17"/>
                        <a:pt x="5" y="17"/>
                      </a:cubicBez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6" y="15"/>
                        <a:pt x="7" y="13"/>
                        <a:pt x="9" y="11"/>
                      </a:cubicBezTo>
                      <a:moveTo>
                        <a:pt x="4" y="10"/>
                      </a:moveTo>
                      <a:cubicBezTo>
                        <a:pt x="3" y="11"/>
                        <a:pt x="3" y="12"/>
                        <a:pt x="2" y="13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1"/>
                        <a:pt x="4" y="10"/>
                        <a:pt x="4" y="10"/>
                      </a:cubicBezTo>
                      <a:moveTo>
                        <a:pt x="15" y="7"/>
                      </a:moveTo>
                      <a:cubicBezTo>
                        <a:pt x="13" y="11"/>
                        <a:pt x="10" y="15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8" y="18"/>
                        <a:pt x="8" y="18"/>
                        <a:pt x="8" y="18"/>
                      </a:cubicBezTo>
                      <a:cubicBezTo>
                        <a:pt x="10" y="14"/>
                        <a:pt x="12" y="11"/>
                        <a:pt x="15" y="7"/>
                      </a:cubicBezTo>
                      <a:moveTo>
                        <a:pt x="5" y="7"/>
                      </a:moveTo>
                      <a:cubicBezTo>
                        <a:pt x="5" y="7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9"/>
                        <a:pt x="3" y="10"/>
                        <a:pt x="3" y="12"/>
                      </a:cubicBezTo>
                      <a:cubicBezTo>
                        <a:pt x="3" y="12"/>
                        <a:pt x="2" y="13"/>
                        <a:pt x="2" y="13"/>
                      </a:cubicBezTo>
                      <a:cubicBezTo>
                        <a:pt x="2" y="14"/>
                        <a:pt x="1" y="15"/>
                        <a:pt x="0" y="16"/>
                      </a:cubicBezTo>
                      <a:cubicBezTo>
                        <a:pt x="0" y="16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1" y="13"/>
                      </a:cubicBezTo>
                      <a:cubicBezTo>
                        <a:pt x="2" y="11"/>
                        <a:pt x="3" y="10"/>
                        <a:pt x="4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moveTo>
                        <a:pt x="7" y="7"/>
                      </a:move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3" y="15"/>
                        <a:pt x="2" y="15"/>
                      </a:cubicBezTo>
                      <a:cubicBezTo>
                        <a:pt x="2" y="14"/>
                        <a:pt x="3" y="13"/>
                        <a:pt x="3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4" y="10"/>
                        <a:pt x="5" y="9"/>
                        <a:pt x="7" y="7"/>
                      </a:cubicBezTo>
                      <a:moveTo>
                        <a:pt x="18" y="5"/>
                      </a:moveTo>
                      <a:cubicBezTo>
                        <a:pt x="18" y="6"/>
                        <a:pt x="17" y="7"/>
                        <a:pt x="16" y="8"/>
                      </a:cubicBezTo>
                      <a:cubicBezTo>
                        <a:pt x="15" y="9"/>
                        <a:pt x="15" y="10"/>
                        <a:pt x="14" y="11"/>
                      </a:cubicBezTo>
                      <a:cubicBezTo>
                        <a:pt x="13" y="13"/>
                        <a:pt x="12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3" y="12"/>
                        <a:pt x="15" y="10"/>
                        <a:pt x="17" y="7"/>
                      </a:cubicBezTo>
                      <a:cubicBezTo>
                        <a:pt x="17" y="6"/>
                        <a:pt x="18" y="6"/>
                        <a:pt x="18" y="5"/>
                      </a:cubicBezTo>
                      <a:moveTo>
                        <a:pt x="8" y="5"/>
                      </a:moveTo>
                      <a:cubicBezTo>
                        <a:pt x="8" y="6"/>
                        <a:pt x="7" y="7"/>
                        <a:pt x="7" y="9"/>
                      </a:cubicBezTo>
                      <a:cubicBezTo>
                        <a:pt x="6" y="10"/>
                        <a:pt x="5" y="12"/>
                        <a:pt x="4" y="13"/>
                      </a:cubicBezTo>
                      <a:cubicBezTo>
                        <a:pt x="5" y="11"/>
                        <a:pt x="6" y="8"/>
                        <a:pt x="7" y="6"/>
                      </a:cubicBezTo>
                      <a:cubicBezTo>
                        <a:pt x="8" y="6"/>
                        <a:pt x="8" y="5"/>
                        <a:pt x="8" y="5"/>
                      </a:cubicBezTo>
                      <a:moveTo>
                        <a:pt x="33" y="5"/>
                      </a:move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moveTo>
                        <a:pt x="8" y="4"/>
                      </a:move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6"/>
                        <a:pt x="8" y="6"/>
                        <a:pt x="7" y="6"/>
                      </a:cubicBezTo>
                      <a:cubicBezTo>
                        <a:pt x="5" y="9"/>
                        <a:pt x="3" y="12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4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3" y="12"/>
                        <a:pt x="4" y="10"/>
                        <a:pt x="4" y="9"/>
                      </a:cubicBezTo>
                      <a:cubicBezTo>
                        <a:pt x="4" y="9"/>
                        <a:pt x="5" y="8"/>
                        <a:pt x="5" y="8"/>
                      </a:cubicBezTo>
                      <a:cubicBezTo>
                        <a:pt x="5" y="8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6"/>
                        <a:pt x="7" y="5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16" y="4"/>
                      </a:moveTo>
                      <a:cubicBezTo>
                        <a:pt x="13" y="9"/>
                        <a:pt x="9" y="14"/>
                        <a:pt x="6" y="19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9" y="14"/>
                        <a:pt x="11" y="9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15" y="5"/>
                        <a:pt x="15" y="5"/>
                        <a:pt x="16" y="4"/>
                      </a:cubicBezTo>
                      <a:moveTo>
                        <a:pt x="9" y="4"/>
                      </a:moveTo>
                      <a:cubicBezTo>
                        <a:pt x="9" y="4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8" y="6"/>
                        <a:pt x="8" y="7"/>
                        <a:pt x="7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9" y="4"/>
                        <a:pt x="9" y="4"/>
                      </a:cubicBezTo>
                      <a:moveTo>
                        <a:pt x="16" y="3"/>
                      </a:moveTo>
                      <a:cubicBezTo>
                        <a:pt x="14" y="5"/>
                        <a:pt x="12" y="7"/>
                        <a:pt x="11" y="9"/>
                      </a:cubicBezTo>
                      <a:cubicBezTo>
                        <a:pt x="11" y="10"/>
                        <a:pt x="10" y="11"/>
                        <a:pt x="10" y="11"/>
                      </a:cubicBezTo>
                      <a:cubicBezTo>
                        <a:pt x="9" y="12"/>
                        <a:pt x="9" y="13"/>
                        <a:pt x="8" y="14"/>
                      </a:cubicBezTo>
                      <a:cubicBezTo>
                        <a:pt x="7" y="15"/>
                        <a:pt x="6" y="17"/>
                        <a:pt x="6" y="19"/>
                      </a:cubicBezTo>
                      <a:cubicBezTo>
                        <a:pt x="6" y="17"/>
                        <a:pt x="6" y="16"/>
                        <a:pt x="7" y="15"/>
                      </a:cubicBezTo>
                      <a:cubicBezTo>
                        <a:pt x="7" y="15"/>
                        <a:pt x="7" y="15"/>
                        <a:pt x="7" y="15"/>
                      </a:cubicBezTo>
                      <a:cubicBezTo>
                        <a:pt x="8" y="12"/>
                        <a:pt x="10" y="9"/>
                        <a:pt x="12" y="7"/>
                      </a:cubicBezTo>
                      <a:cubicBezTo>
                        <a:pt x="13" y="5"/>
                        <a:pt x="14" y="4"/>
                        <a:pt x="16" y="3"/>
                      </a:cubicBezTo>
                      <a:moveTo>
                        <a:pt x="24" y="3"/>
                      </a:moveTo>
                      <a:cubicBezTo>
                        <a:pt x="22" y="5"/>
                        <a:pt x="21" y="7"/>
                        <a:pt x="19" y="9"/>
                      </a:cubicBezTo>
                      <a:cubicBezTo>
                        <a:pt x="20" y="8"/>
                        <a:pt x="20" y="7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2" y="5"/>
                        <a:pt x="23" y="4"/>
                        <a:pt x="24" y="3"/>
                      </a:cubicBezTo>
                      <a:moveTo>
                        <a:pt x="28" y="2"/>
                      </a:moveTo>
                      <a:cubicBezTo>
                        <a:pt x="27" y="3"/>
                        <a:pt x="27" y="4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5" y="6"/>
                        <a:pt x="25" y="7"/>
                      </a:cubicBezTo>
                      <a:cubicBezTo>
                        <a:pt x="25" y="6"/>
                        <a:pt x="26" y="5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3"/>
                        <a:pt x="28" y="3"/>
                        <a:pt x="28" y="2"/>
                      </a:cubicBezTo>
                      <a:moveTo>
                        <a:pt x="30" y="2"/>
                      </a:moveTo>
                      <a:cubicBezTo>
                        <a:pt x="30" y="3"/>
                        <a:pt x="28" y="5"/>
                        <a:pt x="27" y="6"/>
                      </a:cubicBezTo>
                      <a:cubicBezTo>
                        <a:pt x="28" y="5"/>
                        <a:pt x="29" y="4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30" y="3"/>
                        <a:pt x="30" y="2"/>
                        <a:pt x="30" y="2"/>
                      </a:cubicBezTo>
                      <a:moveTo>
                        <a:pt x="26" y="2"/>
                      </a:moveTo>
                      <a:cubicBezTo>
                        <a:pt x="25" y="3"/>
                        <a:pt x="24" y="4"/>
                        <a:pt x="23" y="5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6"/>
                        <a:pt x="21" y="7"/>
                        <a:pt x="20" y="8"/>
                      </a:cubicBezTo>
                      <a:cubicBezTo>
                        <a:pt x="21" y="7"/>
                        <a:pt x="22" y="6"/>
                        <a:pt x="23" y="4"/>
                      </a:cubicBezTo>
                      <a:cubicBezTo>
                        <a:pt x="24" y="3"/>
                        <a:pt x="25" y="3"/>
                        <a:pt x="26" y="2"/>
                      </a:cubicBezTo>
                      <a:moveTo>
                        <a:pt x="32" y="1"/>
                      </a:moveTo>
                      <a:cubicBezTo>
                        <a:pt x="31" y="3"/>
                        <a:pt x="30" y="4"/>
                        <a:pt x="30" y="5"/>
                      </a:cubicBezTo>
                      <a:cubicBezTo>
                        <a:pt x="30" y="5"/>
                        <a:pt x="30" y="5"/>
                        <a:pt x="30" y="4"/>
                      </a:cubicBezTo>
                      <a:cubicBezTo>
                        <a:pt x="30" y="4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2"/>
                        <a:pt x="32" y="2"/>
                        <a:pt x="32" y="1"/>
                      </a:cubicBezTo>
                      <a:moveTo>
                        <a:pt x="28" y="1"/>
                      </a:moveTo>
                      <a:cubicBezTo>
                        <a:pt x="27" y="3"/>
                        <a:pt x="26" y="4"/>
                        <a:pt x="25" y="5"/>
                      </a:cubicBezTo>
                      <a:cubicBezTo>
                        <a:pt x="24" y="6"/>
                        <a:pt x="23" y="7"/>
                        <a:pt x="22" y="8"/>
                      </a:cubicBezTo>
                      <a:cubicBezTo>
                        <a:pt x="23" y="7"/>
                        <a:pt x="24" y="5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6" y="3"/>
                        <a:pt x="27" y="2"/>
                        <a:pt x="28" y="1"/>
                      </a:cubicBezTo>
                      <a:moveTo>
                        <a:pt x="29" y="0"/>
                      </a:moveTo>
                      <a:cubicBezTo>
                        <a:pt x="28" y="0"/>
                        <a:pt x="27" y="0"/>
                        <a:pt x="27" y="1"/>
                      </a:cubicBezTo>
                      <a:cubicBezTo>
                        <a:pt x="27" y="1"/>
                        <a:pt x="26" y="1"/>
                        <a:pt x="26" y="1"/>
                      </a:cubicBezTo>
                      <a:cubicBezTo>
                        <a:pt x="26" y="1"/>
                        <a:pt x="27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1"/>
                        <a:pt x="26" y="1"/>
                        <a:pt x="25" y="2"/>
                      </a:cubicBezTo>
                      <a:cubicBezTo>
                        <a:pt x="25" y="1"/>
                        <a:pt x="26" y="1"/>
                        <a:pt x="2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4" y="1"/>
                        <a:pt x="22" y="3"/>
                        <a:pt x="21" y="5"/>
                      </a:cubicBezTo>
                      <a:cubicBezTo>
                        <a:pt x="19" y="7"/>
                        <a:pt x="17" y="9"/>
                        <a:pt x="16" y="11"/>
                      </a:cubicBezTo>
                      <a:cubicBezTo>
                        <a:pt x="17" y="10"/>
                        <a:pt x="18" y="8"/>
                        <a:pt x="19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5"/>
                        <a:pt x="22" y="3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1"/>
                        <a:pt x="21" y="3"/>
                        <a:pt x="20" y="4"/>
                      </a:cubicBezTo>
                      <a:cubicBezTo>
                        <a:pt x="20" y="3"/>
                        <a:pt x="21" y="2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19" y="3"/>
                        <a:pt x="18" y="4"/>
                        <a:pt x="16" y="6"/>
                      </a:cubicBezTo>
                      <a:cubicBezTo>
                        <a:pt x="17" y="5"/>
                        <a:pt x="18" y="3"/>
                        <a:pt x="19" y="1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8" y="2"/>
                        <a:pt x="17" y="2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6" y="3"/>
                        <a:pt x="16" y="3"/>
                      </a:cubicBezTo>
                      <a:cubicBezTo>
                        <a:pt x="16" y="2"/>
                        <a:pt x="17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5" y="3"/>
                        <a:pt x="13" y="5"/>
                        <a:pt x="12" y="7"/>
                      </a:cubicBezTo>
                      <a:cubicBezTo>
                        <a:pt x="12" y="6"/>
                        <a:pt x="13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1" y="4"/>
                        <a:pt x="9" y="7"/>
                        <a:pt x="7" y="9"/>
                      </a:cubicBezTo>
                      <a:cubicBezTo>
                        <a:pt x="6" y="10"/>
                        <a:pt x="6" y="10"/>
                        <a:pt x="6" y="11"/>
                      </a:cubicBezTo>
                      <a:cubicBezTo>
                        <a:pt x="6" y="10"/>
                        <a:pt x="7" y="9"/>
                        <a:pt x="7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8" y="5"/>
                      </a:cubicBezTo>
                      <a:cubicBezTo>
                        <a:pt x="8" y="5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6" y="6"/>
                        <a:pt x="5" y="7"/>
                        <a:pt x="3" y="9"/>
                      </a:cubicBezTo>
                      <a:cubicBezTo>
                        <a:pt x="2" y="10"/>
                        <a:pt x="2" y="12"/>
                        <a:pt x="1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1" y="15"/>
                        <a:pt x="2" y="14"/>
                        <a:pt x="2" y="13"/>
                      </a:cubicBezTo>
                      <a:cubicBezTo>
                        <a:pt x="2" y="14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4" y="12"/>
                        <a:pt x="5" y="11"/>
                        <a:pt x="6" y="10"/>
                      </a:cubicBezTo>
                      <a:cubicBezTo>
                        <a:pt x="6" y="10"/>
                        <a:pt x="6" y="9"/>
                        <a:pt x="6" y="9"/>
                      </a:cubicBezTo>
                      <a:cubicBezTo>
                        <a:pt x="6" y="10"/>
                        <a:pt x="6" y="11"/>
                        <a:pt x="5" y="11"/>
                      </a:cubicBezTo>
                      <a:cubicBezTo>
                        <a:pt x="4" y="14"/>
                        <a:pt x="3" y="16"/>
                        <a:pt x="2" y="18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2" y="18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5"/>
                        <a:pt x="5" y="13"/>
                        <a:pt x="5" y="11"/>
                      </a:cubicBezTo>
                      <a:cubicBezTo>
                        <a:pt x="6" y="10"/>
                        <a:pt x="7" y="8"/>
                        <a:pt x="9" y="7"/>
                      </a:cubicBezTo>
                      <a:cubicBezTo>
                        <a:pt x="10" y="6"/>
                        <a:pt x="11" y="4"/>
                        <a:pt x="13" y="3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6"/>
                        <a:pt x="11" y="7"/>
                        <a:pt x="11" y="8"/>
                      </a:cubicBezTo>
                      <a:cubicBezTo>
                        <a:pt x="10" y="9"/>
                        <a:pt x="9" y="10"/>
                        <a:pt x="9" y="11"/>
                      </a:cubicBezTo>
                      <a:cubicBezTo>
                        <a:pt x="8" y="12"/>
                        <a:pt x="7" y="13"/>
                        <a:pt x="6" y="15"/>
                      </a:cubicBezTo>
                      <a:cubicBezTo>
                        <a:pt x="5" y="16"/>
                        <a:pt x="4" y="18"/>
                        <a:pt x="4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8"/>
                        <a:pt x="6" y="16"/>
                        <a:pt x="7" y="15"/>
                      </a:cubicBezTo>
                      <a:cubicBezTo>
                        <a:pt x="8" y="13"/>
                        <a:pt x="8" y="12"/>
                        <a:pt x="9" y="10"/>
                      </a:cubicBezTo>
                      <a:cubicBezTo>
                        <a:pt x="10" y="9"/>
                        <a:pt x="10" y="9"/>
                        <a:pt x="11" y="8"/>
                      </a:cubicBezTo>
                      <a:cubicBezTo>
                        <a:pt x="12" y="7"/>
                        <a:pt x="12" y="6"/>
                        <a:pt x="13" y="5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4" y="4"/>
                        <a:pt x="15" y="2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16" y="2"/>
                        <a:pt x="16" y="3"/>
                      </a:cubicBezTo>
                      <a:cubicBezTo>
                        <a:pt x="15" y="4"/>
                        <a:pt x="14" y="4"/>
                        <a:pt x="13" y="5"/>
                      </a:cubicBezTo>
                      <a:cubicBezTo>
                        <a:pt x="12" y="7"/>
                        <a:pt x="11" y="8"/>
                        <a:pt x="10" y="10"/>
                      </a:cubicBezTo>
                      <a:cubicBezTo>
                        <a:pt x="9" y="11"/>
                        <a:pt x="8" y="13"/>
                        <a:pt x="7" y="14"/>
                      </a:cubicBezTo>
                      <a:cubicBezTo>
                        <a:pt x="6" y="16"/>
                        <a:pt x="6" y="17"/>
                        <a:pt x="5" y="19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6" y="17"/>
                        <a:pt x="7" y="16"/>
                        <a:pt x="8" y="14"/>
                      </a:cubicBezTo>
                      <a:cubicBezTo>
                        <a:pt x="9" y="12"/>
                        <a:pt x="10" y="11"/>
                        <a:pt x="11" y="9"/>
                      </a:cubicBezTo>
                      <a:cubicBezTo>
                        <a:pt x="13" y="7"/>
                        <a:pt x="15" y="5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6" y="3"/>
                        <a:pt x="17" y="3"/>
                        <a:pt x="17" y="2"/>
                      </a:cubicBezTo>
                      <a:cubicBezTo>
                        <a:pt x="17" y="3"/>
                        <a:pt x="16" y="3"/>
                        <a:pt x="16" y="4"/>
                      </a:cubicBezTo>
                      <a:cubicBezTo>
                        <a:pt x="14" y="5"/>
                        <a:pt x="13" y="7"/>
                        <a:pt x="12" y="9"/>
                      </a:cubicBezTo>
                      <a:cubicBezTo>
                        <a:pt x="9" y="12"/>
                        <a:pt x="8" y="16"/>
                        <a:pt x="6" y="19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9" y="14"/>
                        <a:pt x="13" y="9"/>
                        <a:pt x="16" y="4"/>
                      </a:cubicBezTo>
                      <a:cubicBezTo>
                        <a:pt x="17" y="3"/>
                        <a:pt x="18" y="2"/>
                        <a:pt x="19" y="1"/>
                      </a:cubicBezTo>
                      <a:cubicBezTo>
                        <a:pt x="18" y="3"/>
                        <a:pt x="17" y="5"/>
                        <a:pt x="15" y="7"/>
                      </a:cubicBezTo>
                      <a:cubicBezTo>
                        <a:pt x="15" y="8"/>
                        <a:pt x="14" y="8"/>
                        <a:pt x="14" y="9"/>
                      </a:cubicBezTo>
                      <a:cubicBezTo>
                        <a:pt x="11" y="12"/>
                        <a:pt x="9" y="16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10" y="15"/>
                        <a:pt x="13" y="11"/>
                        <a:pt x="16" y="7"/>
                      </a:cubicBezTo>
                      <a:cubicBezTo>
                        <a:pt x="17" y="5"/>
                        <a:pt x="19" y="3"/>
                        <a:pt x="21" y="1"/>
                      </a:cubicBezTo>
                      <a:cubicBezTo>
                        <a:pt x="21" y="2"/>
                        <a:pt x="20" y="3"/>
                        <a:pt x="19" y="4"/>
                      </a:cubicBezTo>
                      <a:cubicBezTo>
                        <a:pt x="16" y="8"/>
                        <a:pt x="13" y="12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3" y="14"/>
                        <a:pt x="14" y="11"/>
                        <a:pt x="16" y="9"/>
                      </a:cubicBezTo>
                      <a:cubicBezTo>
                        <a:pt x="17" y="7"/>
                        <a:pt x="18" y="6"/>
                        <a:pt x="19" y="5"/>
                      </a:cubicBezTo>
                      <a:cubicBezTo>
                        <a:pt x="20" y="3"/>
                        <a:pt x="22" y="2"/>
                        <a:pt x="23" y="1"/>
                      </a:cubicBezTo>
                      <a:cubicBezTo>
                        <a:pt x="22" y="2"/>
                        <a:pt x="21" y="4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8" y="7"/>
                        <a:pt x="17" y="9"/>
                        <a:pt x="15" y="1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7" y="10"/>
                        <a:pt x="18" y="8"/>
                        <a:pt x="20" y="6"/>
                      </a:cubicBezTo>
                      <a:cubicBezTo>
                        <a:pt x="21" y="4"/>
                        <a:pt x="23" y="2"/>
                        <a:pt x="25" y="1"/>
                      </a:cubicBezTo>
                      <a:cubicBezTo>
                        <a:pt x="26" y="1"/>
                        <a:pt x="26" y="0"/>
                        <a:pt x="26" y="0"/>
                      </a:cubicBezTo>
                      <a:cubicBezTo>
                        <a:pt x="26" y="0"/>
                        <a:pt x="26" y="1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2"/>
                        <a:pt x="24" y="2"/>
                      </a:cubicBezTo>
                      <a:cubicBezTo>
                        <a:pt x="22" y="5"/>
                        <a:pt x="20" y="7"/>
                        <a:pt x="19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21" y="7"/>
                        <a:pt x="23" y="5"/>
                        <a:pt x="24" y="3"/>
                      </a:cubicBezTo>
                      <a:cubicBezTo>
                        <a:pt x="25" y="2"/>
                        <a:pt x="26" y="1"/>
                        <a:pt x="27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2"/>
                        <a:pt x="25" y="3"/>
                        <a:pt x="24" y="3"/>
                      </a:cubicBezTo>
                      <a:cubicBezTo>
                        <a:pt x="22" y="5"/>
                        <a:pt x="21" y="7"/>
                        <a:pt x="20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2" y="6"/>
                        <a:pt x="24" y="4"/>
                        <a:pt x="26" y="1"/>
                      </a:cubicBezTo>
                      <a:cubicBezTo>
                        <a:pt x="26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8" y="1"/>
                        <a:pt x="28" y="1"/>
                      </a:cubicBezTo>
                      <a:cubicBezTo>
                        <a:pt x="27" y="2"/>
                        <a:pt x="26" y="3"/>
                        <a:pt x="25" y="4"/>
                      </a:cubicBezTo>
                      <a:cubicBezTo>
                        <a:pt x="24" y="5"/>
                        <a:pt x="23" y="7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4" y="6"/>
                        <a:pt x="26" y="4"/>
                        <a:pt x="28" y="1"/>
                      </a:cubicBezTo>
                      <a:cubicBezTo>
                        <a:pt x="28" y="1"/>
                        <a:pt x="29" y="1"/>
                        <a:pt x="29" y="1"/>
                      </a:cubicBezTo>
                      <a:cubicBezTo>
                        <a:pt x="29" y="1"/>
                        <a:pt x="29" y="2"/>
                        <a:pt x="28" y="2"/>
                      </a:cubicBezTo>
                      <a:cubicBezTo>
                        <a:pt x="28" y="2"/>
                        <a:pt x="28" y="3"/>
                        <a:pt x="27" y="3"/>
                      </a:cubicBezTo>
                      <a:cubicBezTo>
                        <a:pt x="26" y="4"/>
                        <a:pt x="25" y="6"/>
                        <a:pt x="24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6" y="6"/>
                        <a:pt x="27" y="4"/>
                        <a:pt x="28" y="2"/>
                      </a:cubicBezTo>
                      <a:cubicBezTo>
                        <a:pt x="29" y="2"/>
                        <a:pt x="29" y="1"/>
                        <a:pt x="30" y="1"/>
                      </a:cubicBezTo>
                      <a:cubicBezTo>
                        <a:pt x="30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1" y="1"/>
                        <a:pt x="31" y="2"/>
                      </a:cubicBezTo>
                      <a:cubicBezTo>
                        <a:pt x="30" y="2"/>
                        <a:pt x="30" y="2"/>
                        <a:pt x="29" y="3"/>
                      </a:cubicBezTo>
                      <a:cubicBezTo>
                        <a:pt x="28" y="4"/>
                        <a:pt x="28" y="5"/>
                        <a:pt x="27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8" y="5"/>
                        <a:pt x="30" y="3"/>
                        <a:pt x="31" y="2"/>
                      </a:cubicBezTo>
                      <a:cubicBezTo>
                        <a:pt x="31" y="1"/>
                        <a:pt x="31" y="1"/>
                        <a:pt x="32" y="1"/>
                      </a:cubicBezTo>
                      <a:cubicBezTo>
                        <a:pt x="32" y="1"/>
                        <a:pt x="32" y="0"/>
                        <a:pt x="33" y="0"/>
                      </a:cubicBezTo>
                      <a:cubicBezTo>
                        <a:pt x="33" y="0"/>
                        <a:pt x="33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2"/>
                        <a:pt x="31" y="2"/>
                        <a:pt x="31" y="3"/>
                      </a:cubicBezTo>
                      <a:cubicBezTo>
                        <a:pt x="30" y="3"/>
                        <a:pt x="30" y="4"/>
                        <a:pt x="29" y="5"/>
                      </a:cubicBezTo>
                      <a:cubicBezTo>
                        <a:pt x="29" y="6"/>
                        <a:pt x="29" y="6"/>
                        <a:pt x="29" y="5"/>
                      </a:cubicBezTo>
                      <a:cubicBezTo>
                        <a:pt x="30" y="4"/>
                        <a:pt x="32" y="3"/>
                        <a:pt x="32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2"/>
                        <a:pt x="33" y="2"/>
                      </a:cubicBezTo>
                      <a:cubicBezTo>
                        <a:pt x="32" y="3"/>
                        <a:pt x="31" y="4"/>
                        <a:pt x="31" y="5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2" y="4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3" y="3"/>
                        <a:pt x="33" y="3"/>
                      </a:cubicBezTo>
                      <a:cubicBezTo>
                        <a:pt x="33" y="3"/>
                        <a:pt x="33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3"/>
                        <a:pt x="33" y="4"/>
                        <a:pt x="33" y="5"/>
                      </a:cubicBezTo>
                      <a:cubicBezTo>
                        <a:pt x="33" y="5"/>
                        <a:pt x="33" y="5"/>
                        <a:pt x="33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4"/>
                        <a:pt x="33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4" y="4"/>
                        <a:pt x="34" y="4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3" y="4"/>
                        <a:pt x="33" y="4"/>
                      </a:cubicBezTo>
                      <a:cubicBezTo>
                        <a:pt x="33" y="4"/>
                        <a:pt x="34" y="3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3" y="3"/>
                        <a:pt x="32" y="3"/>
                        <a:pt x="32" y="4"/>
                      </a:cubicBezTo>
                      <a:cubicBezTo>
                        <a:pt x="33" y="3"/>
                        <a:pt x="33" y="2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3" y="1"/>
                        <a:pt x="33" y="1"/>
                        <a:pt x="32" y="1"/>
                      </a:cubicBezTo>
                      <a:cubicBezTo>
                        <a:pt x="33" y="1"/>
                        <a:pt x="33" y="0"/>
                        <a:pt x="33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2" y="0"/>
                        <a:pt x="31" y="1"/>
                        <a:pt x="31" y="1"/>
                      </a:cubicBezTo>
                      <a:cubicBezTo>
                        <a:pt x="31" y="1"/>
                        <a:pt x="31" y="0"/>
                        <a:pt x="31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0" y="0"/>
                        <a:pt x="29" y="1"/>
                        <a:pt x="29" y="2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1"/>
                        <a:pt x="29" y="1"/>
                        <a:pt x="28" y="1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500"/>
                <p:cNvSpPr>
                  <a:spLocks noEditPoints="1"/>
                </p:cNvSpPr>
                <p:nvPr/>
              </p:nvSpPr>
              <p:spPr bwMode="auto">
                <a:xfrm>
                  <a:off x="823913" y="2454276"/>
                  <a:ext cx="6350" cy="9525"/>
                </a:xfrm>
                <a:custGeom>
                  <a:avLst/>
                  <a:gdLst>
                    <a:gd name="T0" fmla="*/ 5 w 6"/>
                    <a:gd name="T1" fmla="*/ 6 h 9"/>
                    <a:gd name="T2" fmla="*/ 5 w 6"/>
                    <a:gd name="T3" fmla="*/ 6 h 9"/>
                    <a:gd name="T4" fmla="*/ 1 w 6"/>
                    <a:gd name="T5" fmla="*/ 7 h 9"/>
                    <a:gd name="T6" fmla="*/ 1 w 6"/>
                    <a:gd name="T7" fmla="*/ 7 h 9"/>
                    <a:gd name="T8" fmla="*/ 3 w 6"/>
                    <a:gd name="T9" fmla="*/ 8 h 9"/>
                    <a:gd name="T10" fmla="*/ 3 w 6"/>
                    <a:gd name="T11" fmla="*/ 8 h 9"/>
                    <a:gd name="T12" fmla="*/ 4 w 6"/>
                    <a:gd name="T13" fmla="*/ 8 h 9"/>
                    <a:gd name="T14" fmla="*/ 3 w 6"/>
                    <a:gd name="T15" fmla="*/ 7 h 9"/>
                    <a:gd name="T16" fmla="*/ 3 w 6"/>
                    <a:gd name="T17" fmla="*/ 7 h 9"/>
                    <a:gd name="T18" fmla="*/ 0 w 6"/>
                    <a:gd name="T19" fmla="*/ 6 h 9"/>
                    <a:gd name="T20" fmla="*/ 6 w 6"/>
                    <a:gd name="T21" fmla="*/ 4 h 9"/>
                    <a:gd name="T22" fmla="*/ 6 w 6"/>
                    <a:gd name="T23" fmla="*/ 4 h 9"/>
                    <a:gd name="T24" fmla="*/ 5 w 6"/>
                    <a:gd name="T25" fmla="*/ 6 h 9"/>
                    <a:gd name="T26" fmla="*/ 5 w 6"/>
                    <a:gd name="T27" fmla="*/ 6 h 9"/>
                    <a:gd name="T28" fmla="*/ 5 w 6"/>
                    <a:gd name="T29" fmla="*/ 6 h 9"/>
                    <a:gd name="T30" fmla="*/ 2 w 6"/>
                    <a:gd name="T31" fmla="*/ 0 h 9"/>
                    <a:gd name="T32" fmla="*/ 0 w 6"/>
                    <a:gd name="T33" fmla="*/ 6 h 9"/>
                    <a:gd name="T34" fmla="*/ 2 w 6"/>
                    <a:gd name="T35" fmla="*/ 3 h 9"/>
                    <a:gd name="T36" fmla="*/ 1 w 6"/>
                    <a:gd name="T37" fmla="*/ 9 h 9"/>
                    <a:gd name="T38" fmla="*/ 3 w 6"/>
                    <a:gd name="T39" fmla="*/ 6 h 9"/>
                    <a:gd name="T40" fmla="*/ 3 w 6"/>
                    <a:gd name="T41" fmla="*/ 9 h 9"/>
                    <a:gd name="T42" fmla="*/ 4 w 6"/>
                    <a:gd name="T43" fmla="*/ 9 h 9"/>
                    <a:gd name="T44" fmla="*/ 4 w 6"/>
                    <a:gd name="T45" fmla="*/ 8 h 9"/>
                    <a:gd name="T46" fmla="*/ 6 w 6"/>
                    <a:gd name="T47" fmla="*/ 3 h 9"/>
                    <a:gd name="T48" fmla="*/ 5 w 6"/>
                    <a:gd name="T49" fmla="*/ 6 h 9"/>
                    <a:gd name="T50" fmla="*/ 3 w 6"/>
                    <a:gd name="T51" fmla="*/ 9 h 9"/>
                    <a:gd name="T52" fmla="*/ 3 w 6"/>
                    <a:gd name="T53" fmla="*/ 8 h 9"/>
                    <a:gd name="T54" fmla="*/ 3 w 6"/>
                    <a:gd name="T55" fmla="*/ 8 h 9"/>
                    <a:gd name="T56" fmla="*/ 3 w 6"/>
                    <a:gd name="T57" fmla="*/ 8 h 9"/>
                    <a:gd name="T58" fmla="*/ 3 w 6"/>
                    <a:gd name="T59" fmla="*/ 6 h 9"/>
                    <a:gd name="T60" fmla="*/ 3 w 6"/>
                    <a:gd name="T61" fmla="*/ 6 h 9"/>
                    <a:gd name="T62" fmla="*/ 4 w 6"/>
                    <a:gd name="T63" fmla="*/ 4 h 9"/>
                    <a:gd name="T64" fmla="*/ 2 w 6"/>
                    <a:gd name="T65" fmla="*/ 8 h 9"/>
                    <a:gd name="T66" fmla="*/ 1 w 6"/>
                    <a:gd name="T67" fmla="*/ 8 h 9"/>
                    <a:gd name="T68" fmla="*/ 1 w 6"/>
                    <a:gd name="T69" fmla="*/ 7 h 9"/>
                    <a:gd name="T70" fmla="*/ 1 w 6"/>
                    <a:gd name="T71" fmla="*/ 7 h 9"/>
                    <a:gd name="T72" fmla="*/ 2 w 6"/>
                    <a:gd name="T73" fmla="*/ 5 h 9"/>
                    <a:gd name="T74" fmla="*/ 3 w 6"/>
                    <a:gd name="T75" fmla="*/ 2 h 9"/>
                    <a:gd name="T76" fmla="*/ 0 w 6"/>
                    <a:gd name="T77" fmla="*/ 6 h 9"/>
                    <a:gd name="T78" fmla="*/ 0 w 6"/>
                    <a:gd name="T79" fmla="*/ 5 h 9"/>
                    <a:gd name="T80" fmla="*/ 1 w 6"/>
                    <a:gd name="T81" fmla="*/ 2 h 9"/>
                    <a:gd name="T82" fmla="*/ 2 w 6"/>
                    <a:gd name="T83" fmla="*/ 0 h 9"/>
                    <a:gd name="T84" fmla="*/ 2 w 6"/>
                    <a:gd name="T8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" h="9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3" y="8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moveTo>
                        <a:pt x="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moveTo>
                        <a:pt x="3" y="7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6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5"/>
                        <a:pt x="5" y="5"/>
                        <a:pt x="4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4"/>
                        <a:pt x="6" y="4"/>
                      </a:cubicBezTo>
                      <a:moveTo>
                        <a:pt x="2" y="0"/>
                      </a:moveTo>
                      <a:cubicBezTo>
                        <a:pt x="1" y="1"/>
                        <a:pt x="1" y="2"/>
                        <a:pt x="0" y="3"/>
                      </a:cubicBezTo>
                      <a:cubicBezTo>
                        <a:pt x="0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2" y="4"/>
                        <a:pt x="2" y="3"/>
                      </a:cubicBezTo>
                      <a:cubicBezTo>
                        <a:pt x="2" y="4"/>
                        <a:pt x="2" y="5"/>
                        <a:pt x="1" y="6"/>
                      </a:cubicBezTo>
                      <a:cubicBezTo>
                        <a:pt x="1" y="7"/>
                        <a:pt x="0" y="8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8"/>
                        <a:pt x="2" y="7"/>
                        <a:pt x="3" y="6"/>
                      </a:cubicBezTo>
                      <a:cubicBezTo>
                        <a:pt x="3" y="7"/>
                        <a:pt x="2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5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4"/>
                        <a:pt x="5" y="5"/>
                        <a:pt x="5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3" y="8"/>
                        <a:pt x="3" y="7"/>
                      </a:cubicBez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5"/>
                        <a:pt x="3" y="6"/>
                      </a:cubicBezTo>
                      <a:cubicBezTo>
                        <a:pt x="3" y="6"/>
                        <a:pt x="2" y="7"/>
                        <a:pt x="2" y="8"/>
                      </a:cubicBezTo>
                      <a:cubicBezTo>
                        <a:pt x="1" y="8"/>
                        <a:pt x="1" y="8"/>
                        <a:pt x="1" y="9"/>
                      </a:cubicBezTo>
                      <a:cubicBezTo>
                        <a:pt x="1" y="9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6"/>
                        <a:pt x="1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3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4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501"/>
                <p:cNvSpPr>
                  <a:spLocks noEditPoints="1"/>
                </p:cNvSpPr>
                <p:nvPr/>
              </p:nvSpPr>
              <p:spPr bwMode="auto">
                <a:xfrm>
                  <a:off x="822325" y="2454276"/>
                  <a:ext cx="34925" cy="31750"/>
                </a:xfrm>
                <a:custGeom>
                  <a:avLst/>
                  <a:gdLst>
                    <a:gd name="T0" fmla="*/ 25 w 34"/>
                    <a:gd name="T1" fmla="*/ 13 h 31"/>
                    <a:gd name="T2" fmla="*/ 25 w 34"/>
                    <a:gd name="T3" fmla="*/ 18 h 31"/>
                    <a:gd name="T4" fmla="*/ 16 w 34"/>
                    <a:gd name="T5" fmla="*/ 21 h 31"/>
                    <a:gd name="T6" fmla="*/ 11 w 34"/>
                    <a:gd name="T7" fmla="*/ 25 h 31"/>
                    <a:gd name="T8" fmla="*/ 4 w 34"/>
                    <a:gd name="T9" fmla="*/ 26 h 31"/>
                    <a:gd name="T10" fmla="*/ 5 w 34"/>
                    <a:gd name="T11" fmla="*/ 27 h 31"/>
                    <a:gd name="T12" fmla="*/ 2 w 34"/>
                    <a:gd name="T13" fmla="*/ 30 h 31"/>
                    <a:gd name="T14" fmla="*/ 4 w 34"/>
                    <a:gd name="T15" fmla="*/ 29 h 31"/>
                    <a:gd name="T16" fmla="*/ 1 w 34"/>
                    <a:gd name="T17" fmla="*/ 27 h 31"/>
                    <a:gd name="T18" fmla="*/ 31 w 34"/>
                    <a:gd name="T19" fmla="*/ 26 h 31"/>
                    <a:gd name="T20" fmla="*/ 1 w 34"/>
                    <a:gd name="T21" fmla="*/ 27 h 31"/>
                    <a:gd name="T22" fmla="*/ 6 w 34"/>
                    <a:gd name="T23" fmla="*/ 26 h 31"/>
                    <a:gd name="T24" fmla="*/ 4 w 34"/>
                    <a:gd name="T25" fmla="*/ 26 h 31"/>
                    <a:gd name="T26" fmla="*/ 11 w 34"/>
                    <a:gd name="T27" fmla="*/ 27 h 31"/>
                    <a:gd name="T28" fmla="*/ 5 w 34"/>
                    <a:gd name="T29" fmla="*/ 30 h 31"/>
                    <a:gd name="T30" fmla="*/ 3 w 34"/>
                    <a:gd name="T31" fmla="*/ 25 h 31"/>
                    <a:gd name="T32" fmla="*/ 18 w 34"/>
                    <a:gd name="T33" fmla="*/ 27 h 31"/>
                    <a:gd name="T34" fmla="*/ 13 w 34"/>
                    <a:gd name="T35" fmla="*/ 26 h 31"/>
                    <a:gd name="T36" fmla="*/ 30 w 34"/>
                    <a:gd name="T37" fmla="*/ 24 h 31"/>
                    <a:gd name="T38" fmla="*/ 15 w 34"/>
                    <a:gd name="T39" fmla="*/ 27 h 31"/>
                    <a:gd name="T40" fmla="*/ 13 w 34"/>
                    <a:gd name="T41" fmla="*/ 25 h 31"/>
                    <a:gd name="T42" fmla="*/ 13 w 34"/>
                    <a:gd name="T43" fmla="*/ 24 h 31"/>
                    <a:gd name="T44" fmla="*/ 17 w 34"/>
                    <a:gd name="T45" fmla="*/ 21 h 31"/>
                    <a:gd name="T46" fmla="*/ 13 w 34"/>
                    <a:gd name="T47" fmla="*/ 27 h 31"/>
                    <a:gd name="T48" fmla="*/ 17 w 34"/>
                    <a:gd name="T49" fmla="*/ 21 h 31"/>
                    <a:gd name="T50" fmla="*/ 18 w 34"/>
                    <a:gd name="T51" fmla="*/ 21 h 31"/>
                    <a:gd name="T52" fmla="*/ 16 w 34"/>
                    <a:gd name="T53" fmla="*/ 27 h 31"/>
                    <a:gd name="T54" fmla="*/ 19 w 34"/>
                    <a:gd name="T55" fmla="*/ 23 h 31"/>
                    <a:gd name="T56" fmla="*/ 19 w 34"/>
                    <a:gd name="T57" fmla="*/ 24 h 31"/>
                    <a:gd name="T58" fmla="*/ 27 w 34"/>
                    <a:gd name="T59" fmla="*/ 18 h 31"/>
                    <a:gd name="T60" fmla="*/ 21 w 34"/>
                    <a:gd name="T61" fmla="*/ 16 h 31"/>
                    <a:gd name="T62" fmla="*/ 18 w 34"/>
                    <a:gd name="T63" fmla="*/ 21 h 31"/>
                    <a:gd name="T64" fmla="*/ 23 w 34"/>
                    <a:gd name="T65" fmla="*/ 13 h 31"/>
                    <a:gd name="T66" fmla="*/ 24 w 34"/>
                    <a:gd name="T67" fmla="*/ 13 h 31"/>
                    <a:gd name="T68" fmla="*/ 14 w 34"/>
                    <a:gd name="T69" fmla="*/ 9 h 31"/>
                    <a:gd name="T70" fmla="*/ 8 w 34"/>
                    <a:gd name="T71" fmla="*/ 11 h 31"/>
                    <a:gd name="T72" fmla="*/ 12 w 34"/>
                    <a:gd name="T73" fmla="*/ 1 h 31"/>
                    <a:gd name="T74" fmla="*/ 9 w 34"/>
                    <a:gd name="T75" fmla="*/ 10 h 31"/>
                    <a:gd name="T76" fmla="*/ 9 w 34"/>
                    <a:gd name="T77" fmla="*/ 12 h 31"/>
                    <a:gd name="T78" fmla="*/ 14 w 34"/>
                    <a:gd name="T79" fmla="*/ 9 h 31"/>
                    <a:gd name="T80" fmla="*/ 15 w 34"/>
                    <a:gd name="T81" fmla="*/ 15 h 31"/>
                    <a:gd name="T82" fmla="*/ 16 w 34"/>
                    <a:gd name="T83" fmla="*/ 18 h 31"/>
                    <a:gd name="T84" fmla="*/ 20 w 34"/>
                    <a:gd name="T85" fmla="*/ 16 h 31"/>
                    <a:gd name="T86" fmla="*/ 19 w 34"/>
                    <a:gd name="T87" fmla="*/ 21 h 31"/>
                    <a:gd name="T88" fmla="*/ 11 w 34"/>
                    <a:gd name="T89" fmla="*/ 24 h 31"/>
                    <a:gd name="T90" fmla="*/ 3 w 34"/>
                    <a:gd name="T91" fmla="*/ 27 h 31"/>
                    <a:gd name="T92" fmla="*/ 0 w 34"/>
                    <a:gd name="T93" fmla="*/ 28 h 31"/>
                    <a:gd name="T94" fmla="*/ 5 w 34"/>
                    <a:gd name="T95" fmla="*/ 27 h 31"/>
                    <a:gd name="T96" fmla="*/ 6 w 34"/>
                    <a:gd name="T97" fmla="*/ 31 h 31"/>
                    <a:gd name="T98" fmla="*/ 10 w 34"/>
                    <a:gd name="T99" fmla="*/ 31 h 31"/>
                    <a:gd name="T100" fmla="*/ 15 w 34"/>
                    <a:gd name="T101" fmla="*/ 31 h 31"/>
                    <a:gd name="T102" fmla="*/ 23 w 34"/>
                    <a:gd name="T103" fmla="*/ 18 h 31"/>
                    <a:gd name="T104" fmla="*/ 19 w 34"/>
                    <a:gd name="T105" fmla="*/ 29 h 31"/>
                    <a:gd name="T106" fmla="*/ 23 w 34"/>
                    <a:gd name="T107" fmla="*/ 26 h 31"/>
                    <a:gd name="T108" fmla="*/ 29 w 34"/>
                    <a:gd name="T109" fmla="*/ 22 h 31"/>
                    <a:gd name="T110" fmla="*/ 32 w 34"/>
                    <a:gd name="T111" fmla="*/ 24 h 31"/>
                    <a:gd name="T112" fmla="*/ 33 w 34"/>
                    <a:gd name="T113" fmla="*/ 24 h 31"/>
                    <a:gd name="T114" fmla="*/ 31 w 34"/>
                    <a:gd name="T115" fmla="*/ 15 h 31"/>
                    <a:gd name="T116" fmla="*/ 23 w 34"/>
                    <a:gd name="T117" fmla="*/ 17 h 31"/>
                    <a:gd name="T118" fmla="*/ 18 w 34"/>
                    <a:gd name="T119" fmla="*/ 14 h 31"/>
                    <a:gd name="T120" fmla="*/ 12 w 34"/>
                    <a:gd name="T121" fmla="*/ 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4" h="31">
                      <a:moveTo>
                        <a:pt x="11" y="1"/>
                      </a:move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moveTo>
                        <a:pt x="12" y="10"/>
                      </a:move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moveTo>
                        <a:pt x="25" y="13"/>
                      </a:move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moveTo>
                        <a:pt x="20" y="13"/>
                      </a:move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moveTo>
                        <a:pt x="22" y="15"/>
                      </a:move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moveTo>
                        <a:pt x="24" y="1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moveTo>
                        <a:pt x="25" y="18"/>
                      </a:move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moveTo>
                        <a:pt x="21" y="18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moveTo>
                        <a:pt x="18" y="19"/>
                      </a:move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16" y="21"/>
                      </a:move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moveTo>
                        <a:pt x="29" y="22"/>
                      </a:move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5" y="25"/>
                      </a:move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moveTo>
                        <a:pt x="8" y="25"/>
                      </a:move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4" y="26"/>
                      </a:move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moveTo>
                        <a:pt x="13" y="27"/>
                      </a:move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moveTo>
                        <a:pt x="18" y="27"/>
                      </a:move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moveTo>
                        <a:pt x="14" y="27"/>
                      </a:move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moveTo>
                        <a:pt x="5" y="27"/>
                      </a:move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moveTo>
                        <a:pt x="3" y="27"/>
                      </a:move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moveTo>
                        <a:pt x="8" y="28"/>
                      </a:move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moveTo>
                        <a:pt x="4" y="29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moveTo>
                        <a:pt x="2" y="30"/>
                      </a:move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moveTo>
                        <a:pt x="10" y="30"/>
                      </a:move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moveTo>
                        <a:pt x="12" y="29"/>
                      </a:moveTo>
                      <a:cubicBezTo>
                        <a:pt x="11" y="29"/>
                        <a:pt x="11" y="30"/>
                        <a:pt x="10" y="31"/>
                      </a:cubicBezTo>
                      <a:cubicBezTo>
                        <a:pt x="10" y="30"/>
                        <a:pt x="11" y="30"/>
                        <a:pt x="11" y="29"/>
                      </a:cubicBezTo>
                      <a:cubicBezTo>
                        <a:pt x="11" y="29"/>
                        <a:pt x="11" y="29"/>
                        <a:pt x="12" y="29"/>
                      </a:cubicBezTo>
                      <a:moveTo>
                        <a:pt x="5" y="28"/>
                      </a:moveTo>
                      <a:cubicBezTo>
                        <a:pt x="5" y="29"/>
                        <a:pt x="4" y="29"/>
                        <a:pt x="4" y="30"/>
                      </a:cubicBezTo>
                      <a:cubicBezTo>
                        <a:pt x="4" y="30"/>
                        <a:pt x="4" y="30"/>
                        <a:pt x="4" y="29"/>
                      </a:cubicBez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5" y="29"/>
                        <a:pt x="5" y="28"/>
                        <a:pt x="5" y="28"/>
                      </a:cubicBezTo>
                      <a:moveTo>
                        <a:pt x="15" y="27"/>
                      </a:moveTo>
                      <a:cubicBezTo>
                        <a:pt x="15" y="28"/>
                        <a:pt x="14" y="29"/>
                        <a:pt x="14" y="30"/>
                      </a:cubicBezTo>
                      <a:cubicBezTo>
                        <a:pt x="14" y="29"/>
                        <a:pt x="15" y="28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moveTo>
                        <a:pt x="10" y="27"/>
                      </a:moveTo>
                      <a:cubicBezTo>
                        <a:pt x="10" y="28"/>
                        <a:pt x="10" y="29"/>
                        <a:pt x="9" y="30"/>
                      </a:cubicBezTo>
                      <a:cubicBezTo>
                        <a:pt x="10" y="29"/>
                        <a:pt x="10" y="28"/>
                        <a:pt x="10" y="27"/>
                      </a:cubicBezTo>
                      <a:moveTo>
                        <a:pt x="1" y="26"/>
                      </a:moveTo>
                      <a:cubicBezTo>
                        <a:pt x="1" y="26"/>
                        <a:pt x="1" y="27"/>
                        <a:pt x="1" y="27"/>
                      </a:cubicBezTo>
                      <a:cubicBezTo>
                        <a:pt x="1" y="27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7"/>
                        <a:pt x="1" y="27"/>
                      </a:cubicBezTo>
                      <a:cubicBezTo>
                        <a:pt x="1" y="27"/>
                        <a:pt x="1" y="26"/>
                        <a:pt x="1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6" y="2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moveTo>
                        <a:pt x="31" y="26"/>
                      </a:move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moveTo>
                        <a:pt x="3" y="26"/>
                      </a:moveTo>
                      <a:cubicBezTo>
                        <a:pt x="3" y="26"/>
                        <a:pt x="3" y="27"/>
                        <a:pt x="3" y="27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29"/>
                        <a:pt x="2" y="29"/>
                        <a:pt x="2" y="29"/>
                      </a:cubicBezTo>
                      <a:cubicBezTo>
                        <a:pt x="2" y="29"/>
                        <a:pt x="2" y="28"/>
                        <a:pt x="2" y="28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" y="27"/>
                        <a:pt x="3" y="26"/>
                        <a:pt x="3" y="26"/>
                      </a:cubicBezTo>
                      <a:moveTo>
                        <a:pt x="1" y="26"/>
                      </a:moveTo>
                      <a:cubicBezTo>
                        <a:pt x="1" y="26"/>
                        <a:pt x="1" y="26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7"/>
                        <a:pt x="1" y="27"/>
                        <a:pt x="1" y="27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moveTo>
                        <a:pt x="3" y="2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moveTo>
                        <a:pt x="2" y="25"/>
                      </a:move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moveTo>
                        <a:pt x="6" y="25"/>
                      </a:moveTo>
                      <a:cubicBezTo>
                        <a:pt x="6" y="25"/>
                        <a:pt x="6" y="25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7"/>
                        <a:pt x="3" y="29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29"/>
                      </a:cubicBezTo>
                      <a:cubicBezTo>
                        <a:pt x="2" y="29"/>
                        <a:pt x="2" y="29"/>
                        <a:pt x="3" y="29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7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4" y="26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6" y="25"/>
                        <a:pt x="6" y="25"/>
                      </a:cubicBezTo>
                      <a:moveTo>
                        <a:pt x="11" y="25"/>
                      </a:move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0" y="28"/>
                        <a:pt x="9" y="29"/>
                        <a:pt x="9" y="30"/>
                      </a:cubicBezTo>
                      <a:cubicBezTo>
                        <a:pt x="9" y="30"/>
                        <a:pt x="9" y="30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8"/>
                        <a:pt x="10" y="28"/>
                      </a:cubicBezTo>
                      <a:cubicBezTo>
                        <a:pt x="10" y="28"/>
                        <a:pt x="10" y="28"/>
                        <a:pt x="10" y="28"/>
                      </a:cubicBezTo>
                      <a:cubicBezTo>
                        <a:pt x="10" y="27"/>
                        <a:pt x="11" y="26"/>
                        <a:pt x="11" y="25"/>
                      </a:cubicBezTo>
                      <a:moveTo>
                        <a:pt x="8" y="24"/>
                      </a:moveTo>
                      <a:cubicBezTo>
                        <a:pt x="8" y="25"/>
                        <a:pt x="8" y="25"/>
                        <a:pt x="8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7"/>
                        <a:pt x="8" y="28"/>
                        <a:pt x="7" y="29"/>
                      </a:cubicBezTo>
                      <a:cubicBezTo>
                        <a:pt x="7" y="30"/>
                        <a:pt x="6" y="30"/>
                        <a:pt x="6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5" y="31"/>
                        <a:pt x="5" y="30"/>
                        <a:pt x="5" y="30"/>
                      </a:cubicBezTo>
                      <a:cubicBezTo>
                        <a:pt x="5" y="30"/>
                        <a:pt x="5" y="30"/>
                        <a:pt x="5" y="30"/>
                      </a:cubicBezTo>
                      <a:cubicBezTo>
                        <a:pt x="5" y="29"/>
                        <a:pt x="6" y="28"/>
                        <a:pt x="6" y="27"/>
                      </a:cubicBezTo>
                      <a:cubicBezTo>
                        <a:pt x="6" y="27"/>
                        <a:pt x="6" y="27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7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8" y="25"/>
                        <a:pt x="8" y="25"/>
                        <a:pt x="8" y="24"/>
                      </a:cubicBezTo>
                      <a:moveTo>
                        <a:pt x="3" y="24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6"/>
                        <a:pt x="2" y="27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7"/>
                        <a:pt x="1" y="27"/>
                      </a:cubicBezTo>
                      <a:cubicBezTo>
                        <a:pt x="1" y="27"/>
                        <a:pt x="1" y="26"/>
                        <a:pt x="1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5"/>
                        <a:pt x="3" y="24"/>
                      </a:cubicBezTo>
                      <a:moveTo>
                        <a:pt x="19" y="24"/>
                      </a:moveTo>
                      <a:cubicBezTo>
                        <a:pt x="18" y="25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6"/>
                      </a:cubicBezTo>
                      <a:cubicBezTo>
                        <a:pt x="18" y="28"/>
                        <a:pt x="17" y="29"/>
                        <a:pt x="17" y="30"/>
                      </a:cubicBezTo>
                      <a:cubicBezTo>
                        <a:pt x="17" y="29"/>
                        <a:pt x="18" y="27"/>
                        <a:pt x="18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5"/>
                        <a:pt x="19" y="25"/>
                        <a:pt x="19" y="24"/>
                      </a:cubicBezTo>
                      <a:moveTo>
                        <a:pt x="2" y="24"/>
                      </a:moveTo>
                      <a:cubicBezTo>
                        <a:pt x="2" y="24"/>
                        <a:pt x="2" y="25"/>
                        <a:pt x="2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1" y="25"/>
                        <a:pt x="1" y="26"/>
                        <a:pt x="1" y="26"/>
                      </a:cubicBezTo>
                      <a:cubicBezTo>
                        <a:pt x="1" y="25"/>
                        <a:pt x="1" y="25"/>
                        <a:pt x="2" y="24"/>
                      </a:cubicBezTo>
                      <a:moveTo>
                        <a:pt x="14" y="24"/>
                      </a:moveTo>
                      <a:cubicBezTo>
                        <a:pt x="14" y="25"/>
                        <a:pt x="13" y="25"/>
                        <a:pt x="13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2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2" y="27"/>
                        <a:pt x="13" y="26"/>
                        <a:pt x="14" y="24"/>
                      </a:cubicBezTo>
                      <a:moveTo>
                        <a:pt x="18" y="24"/>
                      </a:moveTo>
                      <a:cubicBezTo>
                        <a:pt x="17" y="26"/>
                        <a:pt x="16" y="27"/>
                        <a:pt x="16" y="29"/>
                      </a:cubicBezTo>
                      <a:cubicBezTo>
                        <a:pt x="16" y="28"/>
                        <a:pt x="16" y="27"/>
                        <a:pt x="17" y="26"/>
                      </a:cubicBez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7" y="26"/>
                        <a:pt x="17" y="26"/>
                        <a:pt x="17" y="25"/>
                      </a:cubicBezTo>
                      <a:cubicBezTo>
                        <a:pt x="17" y="25"/>
                        <a:pt x="18" y="25"/>
                        <a:pt x="18" y="24"/>
                      </a:cubicBezTo>
                      <a:moveTo>
                        <a:pt x="30" y="24"/>
                      </a:moveTo>
                      <a:cubicBezTo>
                        <a:pt x="29" y="25"/>
                        <a:pt x="29" y="27"/>
                        <a:pt x="28" y="28"/>
                      </a:cubicBezTo>
                      <a:cubicBezTo>
                        <a:pt x="28" y="27"/>
                        <a:pt x="29" y="25"/>
                        <a:pt x="30" y="24"/>
                      </a:cubicBezTo>
                      <a:moveTo>
                        <a:pt x="11" y="24"/>
                      </a:move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0" y="26"/>
                        <a:pt x="9" y="27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8" y="29"/>
                        <a:pt x="7" y="29"/>
                      </a:cubicBezTo>
                      <a:cubicBezTo>
                        <a:pt x="8" y="28"/>
                        <a:pt x="9" y="27"/>
                        <a:pt x="10" y="26"/>
                      </a:cubicBezTo>
                      <a:cubicBezTo>
                        <a:pt x="10" y="25"/>
                        <a:pt x="11" y="24"/>
                        <a:pt x="11" y="24"/>
                      </a:cubicBezTo>
                      <a:moveTo>
                        <a:pt x="17" y="24"/>
                      </a:moveTo>
                      <a:cubicBezTo>
                        <a:pt x="17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6"/>
                        <a:pt x="15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6" y="26"/>
                        <a:pt x="16" y="25"/>
                        <a:pt x="17" y="24"/>
                      </a:cubicBezTo>
                      <a:moveTo>
                        <a:pt x="30" y="24"/>
                      </a:moveTo>
                      <a:cubicBezTo>
                        <a:pt x="30" y="24"/>
                        <a:pt x="30" y="24"/>
                        <a:pt x="30" y="24"/>
                      </a:cubicBezTo>
                      <a:cubicBezTo>
                        <a:pt x="30" y="24"/>
                        <a:pt x="30" y="24"/>
                        <a:pt x="30" y="24"/>
                      </a:cubicBezTo>
                      <a:moveTo>
                        <a:pt x="22" y="24"/>
                      </a:moveTo>
                      <a:cubicBezTo>
                        <a:pt x="22" y="24"/>
                        <a:pt x="22" y="24"/>
                        <a:pt x="21" y="25"/>
                      </a:cubicBezTo>
                      <a:cubicBezTo>
                        <a:pt x="21" y="26"/>
                        <a:pt x="20" y="27"/>
                        <a:pt x="19" y="29"/>
                      </a:cubicBezTo>
                      <a:cubicBezTo>
                        <a:pt x="20" y="28"/>
                        <a:pt x="20" y="27"/>
                        <a:pt x="20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6"/>
                        <a:pt x="21" y="25"/>
                        <a:pt x="22" y="24"/>
                      </a:cubicBezTo>
                      <a:moveTo>
                        <a:pt x="14" y="23"/>
                      </a:move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24"/>
                        <a:pt x="13" y="25"/>
                        <a:pt x="13" y="25"/>
                      </a:cubicBezTo>
                      <a:cubicBezTo>
                        <a:pt x="12" y="26"/>
                        <a:pt x="12" y="27"/>
                        <a:pt x="11" y="28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0"/>
                        <a:pt x="9" y="30"/>
                      </a:cubicBezTo>
                      <a:cubicBezTo>
                        <a:pt x="9" y="29"/>
                        <a:pt x="10" y="28"/>
                        <a:pt x="10" y="27"/>
                      </a:cubicBezTo>
                      <a:cubicBezTo>
                        <a:pt x="11" y="27"/>
                        <a:pt x="11" y="27"/>
                        <a:pt x="11" y="27"/>
                      </a:cubicBezTo>
                      <a:cubicBezTo>
                        <a:pt x="11" y="26"/>
                        <a:pt x="11" y="26"/>
                        <a:pt x="12" y="25"/>
                      </a:cubicBezTo>
                      <a:cubicBezTo>
                        <a:pt x="12" y="25"/>
                        <a:pt x="13" y="24"/>
                        <a:pt x="1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24"/>
                        <a:pt x="14" y="24"/>
                        <a:pt x="14" y="23"/>
                      </a:cubicBezTo>
                      <a:moveTo>
                        <a:pt x="21" y="22"/>
                      </a:moveTo>
                      <a:cubicBezTo>
                        <a:pt x="20" y="23"/>
                        <a:pt x="20" y="24"/>
                        <a:pt x="19" y="25"/>
                      </a:cubicBezTo>
                      <a:cubicBezTo>
                        <a:pt x="20" y="24"/>
                        <a:pt x="20" y="23"/>
                        <a:pt x="21" y="22"/>
                      </a:cubicBezTo>
                      <a:moveTo>
                        <a:pt x="30" y="21"/>
                      </a:moveTo>
                      <a:cubicBezTo>
                        <a:pt x="30" y="21"/>
                        <a:pt x="30" y="22"/>
                        <a:pt x="29" y="22"/>
                      </a:cubicBezTo>
                      <a:cubicBezTo>
                        <a:pt x="29" y="22"/>
                        <a:pt x="29" y="22"/>
                        <a:pt x="29" y="22"/>
                      </a:cubicBezTo>
                      <a:cubicBezTo>
                        <a:pt x="29" y="24"/>
                        <a:pt x="28" y="26"/>
                        <a:pt x="26" y="27"/>
                      </a:cubicBezTo>
                      <a:cubicBezTo>
                        <a:pt x="26" y="27"/>
                        <a:pt x="27" y="26"/>
                        <a:pt x="27" y="26"/>
                      </a:cubicBezTo>
                      <a:cubicBezTo>
                        <a:pt x="27" y="26"/>
                        <a:pt x="27" y="26"/>
                        <a:pt x="27" y="26"/>
                      </a:cubicBezTo>
                      <a:cubicBezTo>
                        <a:pt x="28" y="24"/>
                        <a:pt x="29" y="23"/>
                        <a:pt x="30" y="21"/>
                      </a:cubicBezTo>
                      <a:moveTo>
                        <a:pt x="17" y="21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2"/>
                        <a:pt x="17" y="23"/>
                        <a:pt x="17" y="23"/>
                      </a:cubicBezTo>
                      <a:cubicBezTo>
                        <a:pt x="16" y="25"/>
                        <a:pt x="15" y="26"/>
                        <a:pt x="15" y="27"/>
                      </a:cubicBezTo>
                      <a:cubicBezTo>
                        <a:pt x="15" y="27"/>
                        <a:pt x="15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5" y="25"/>
                        <a:pt x="16" y="23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6" y="24"/>
                        <a:pt x="14" y="25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27"/>
                        <a:pt x="12" y="28"/>
                        <a:pt x="12" y="28"/>
                      </a:cubicBezTo>
                      <a:cubicBezTo>
                        <a:pt x="13" y="27"/>
                        <a:pt x="14" y="25"/>
                        <a:pt x="14" y="24"/>
                      </a:cubicBezTo>
                      <a:cubicBezTo>
                        <a:pt x="14" y="24"/>
                        <a:pt x="14" y="23"/>
                        <a:pt x="15" y="23"/>
                      </a:cubicBezTo>
                      <a:cubicBezTo>
                        <a:pt x="15" y="22"/>
                        <a:pt x="16" y="22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moveTo>
                        <a:pt x="28" y="21"/>
                      </a:moveTo>
                      <a:cubicBezTo>
                        <a:pt x="27" y="23"/>
                        <a:pt x="26" y="26"/>
                        <a:pt x="25" y="28"/>
                      </a:cubicBezTo>
                      <a:cubicBezTo>
                        <a:pt x="25" y="27"/>
                        <a:pt x="25" y="27"/>
                        <a:pt x="25" y="26"/>
                      </a:cubicBezTo>
                      <a:cubicBezTo>
                        <a:pt x="25" y="26"/>
                        <a:pt x="25" y="26"/>
                        <a:pt x="25" y="26"/>
                      </a:cubicBezTo>
                      <a:cubicBezTo>
                        <a:pt x="26" y="24"/>
                        <a:pt x="27" y="23"/>
                        <a:pt x="28" y="21"/>
                      </a:cubicBezTo>
                      <a:moveTo>
                        <a:pt x="18" y="21"/>
                      </a:moveTo>
                      <a:cubicBezTo>
                        <a:pt x="18" y="21"/>
                        <a:pt x="18" y="21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moveTo>
                        <a:pt x="20" y="20"/>
                      </a:moveTo>
                      <a:cubicBezTo>
                        <a:pt x="20" y="21"/>
                        <a:pt x="19" y="22"/>
                        <a:pt x="19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3"/>
                        <a:pt x="19" y="23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4"/>
                        <a:pt x="18" y="24"/>
                      </a:cubicBezTo>
                      <a:cubicBezTo>
                        <a:pt x="18" y="24"/>
                        <a:pt x="18" y="25"/>
                        <a:pt x="17" y="25"/>
                      </a:cubicBezTo>
                      <a:cubicBezTo>
                        <a:pt x="18" y="23"/>
                        <a:pt x="19" y="22"/>
                        <a:pt x="20" y="20"/>
                      </a:cubicBezTo>
                      <a:moveTo>
                        <a:pt x="20" y="20"/>
                      </a:move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19" y="21"/>
                        <a:pt x="19" y="22"/>
                        <a:pt x="18" y="23"/>
                      </a:cubicBezTo>
                      <a:cubicBezTo>
                        <a:pt x="18" y="24"/>
                        <a:pt x="17" y="25"/>
                        <a:pt x="17" y="25"/>
                      </a:cubicBezTo>
                      <a:cubicBezTo>
                        <a:pt x="17" y="26"/>
                        <a:pt x="16" y="26"/>
                        <a:pt x="16" y="27"/>
                      </a:cubicBezTo>
                      <a:cubicBezTo>
                        <a:pt x="16" y="26"/>
                        <a:pt x="16" y="26"/>
                        <a:pt x="16" y="26"/>
                      </a:cubicBezTo>
                      <a:cubicBezTo>
                        <a:pt x="16" y="25"/>
                        <a:pt x="17" y="24"/>
                        <a:pt x="17" y="24"/>
                      </a:cubicBezTo>
                      <a:cubicBezTo>
                        <a:pt x="17" y="23"/>
                        <a:pt x="18" y="22"/>
                        <a:pt x="19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21"/>
                        <a:pt x="20" y="20"/>
                        <a:pt x="20" y="20"/>
                      </a:cubicBezTo>
                      <a:moveTo>
                        <a:pt x="27" y="19"/>
                      </a:moveTo>
                      <a:cubicBezTo>
                        <a:pt x="26" y="23"/>
                        <a:pt x="24" y="26"/>
                        <a:pt x="22" y="30"/>
                      </a:cubicBezTo>
                      <a:cubicBezTo>
                        <a:pt x="22" y="28"/>
                        <a:pt x="23" y="27"/>
                        <a:pt x="23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4" y="23"/>
                        <a:pt x="26" y="21"/>
                        <a:pt x="27" y="19"/>
                      </a:cubicBezTo>
                      <a:moveTo>
                        <a:pt x="21" y="18"/>
                      </a:moveTo>
                      <a:cubicBezTo>
                        <a:pt x="21" y="19"/>
                        <a:pt x="21" y="20"/>
                        <a:pt x="21" y="20"/>
                      </a:cubicBezTo>
                      <a:cubicBezTo>
                        <a:pt x="21" y="20"/>
                        <a:pt x="21" y="20"/>
                        <a:pt x="21" y="20"/>
                      </a:cubicBezTo>
                      <a:cubicBezTo>
                        <a:pt x="20" y="21"/>
                        <a:pt x="19" y="22"/>
                        <a:pt x="19" y="23"/>
                      </a:cubicBezTo>
                      <a:cubicBezTo>
                        <a:pt x="19" y="22"/>
                        <a:pt x="20" y="21"/>
                        <a:pt x="20" y="20"/>
                      </a:cubicBezTo>
                      <a:cubicBezTo>
                        <a:pt x="20" y="20"/>
                        <a:pt x="21" y="19"/>
                        <a:pt x="21" y="18"/>
                      </a:cubicBezTo>
                      <a:moveTo>
                        <a:pt x="22" y="18"/>
                      </a:move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20"/>
                        <a:pt x="22" y="20"/>
                      </a:cubicBezTo>
                      <a:cubicBezTo>
                        <a:pt x="21" y="22"/>
                        <a:pt x="20" y="24"/>
                        <a:pt x="19" y="26"/>
                      </a:cubicBezTo>
                      <a:cubicBezTo>
                        <a:pt x="19" y="26"/>
                        <a:pt x="18" y="26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26"/>
                        <a:pt x="19" y="25"/>
                        <a:pt x="19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0" y="22"/>
                        <a:pt x="21" y="20"/>
                        <a:pt x="22" y="18"/>
                      </a:cubicBezTo>
                      <a:moveTo>
                        <a:pt x="22" y="18"/>
                      </a:move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2" y="18"/>
                        <a:pt x="21" y="19"/>
                        <a:pt x="21" y="20"/>
                      </a:cubicBezTo>
                      <a:cubicBezTo>
                        <a:pt x="21" y="19"/>
                        <a:pt x="21" y="19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moveTo>
                        <a:pt x="28" y="17"/>
                      </a:moveTo>
                      <a:cubicBezTo>
                        <a:pt x="27" y="17"/>
                        <a:pt x="27" y="17"/>
                        <a:pt x="27" y="18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5" y="21"/>
                        <a:pt x="23" y="25"/>
                        <a:pt x="21" y="29"/>
                      </a:cubicBezTo>
                      <a:cubicBezTo>
                        <a:pt x="21" y="28"/>
                        <a:pt x="22" y="27"/>
                        <a:pt x="22" y="26"/>
                      </a:cubicBezTo>
                      <a:cubicBezTo>
                        <a:pt x="22" y="26"/>
                        <a:pt x="22" y="26"/>
                        <a:pt x="22" y="26"/>
                      </a:cubicBezTo>
                      <a:cubicBezTo>
                        <a:pt x="24" y="23"/>
                        <a:pt x="25" y="20"/>
                        <a:pt x="28" y="17"/>
                      </a:cubicBezTo>
                      <a:moveTo>
                        <a:pt x="24" y="16"/>
                      </a:moveTo>
                      <a:cubicBezTo>
                        <a:pt x="23" y="17"/>
                        <a:pt x="23" y="17"/>
                        <a:pt x="23" y="18"/>
                      </a:cubicBezTo>
                      <a:cubicBezTo>
                        <a:pt x="22" y="19"/>
                        <a:pt x="22" y="19"/>
                        <a:pt x="21" y="20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1" y="20"/>
                        <a:pt x="22" y="19"/>
                        <a:pt x="22" y="17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moveTo>
                        <a:pt x="21" y="16"/>
                      </a:moveTo>
                      <a:cubicBezTo>
                        <a:pt x="20" y="17"/>
                        <a:pt x="19" y="18"/>
                        <a:pt x="19" y="20"/>
                      </a:cubicBezTo>
                      <a:cubicBezTo>
                        <a:pt x="19" y="18"/>
                        <a:pt x="20" y="17"/>
                        <a:pt x="21" y="16"/>
                      </a:cubicBezTo>
                      <a:moveTo>
                        <a:pt x="20" y="15"/>
                      </a:moveTo>
                      <a:cubicBezTo>
                        <a:pt x="19" y="17"/>
                        <a:pt x="18" y="18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8" y="18"/>
                        <a:pt x="19" y="16"/>
                        <a:pt x="20" y="15"/>
                      </a:cubicBezTo>
                      <a:moveTo>
                        <a:pt x="20" y="15"/>
                      </a:move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moveTo>
                        <a:pt x="23" y="14"/>
                      </a:moveTo>
                      <a:cubicBezTo>
                        <a:pt x="22" y="16"/>
                        <a:pt x="21" y="18"/>
                        <a:pt x="19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8" y="21"/>
                        <a:pt x="18" y="21"/>
                        <a:pt x="18" y="20"/>
                      </a:cubicBezTo>
                      <a:cubicBezTo>
                        <a:pt x="19" y="19"/>
                        <a:pt x="21" y="17"/>
                        <a:pt x="21" y="15"/>
                      </a:cubicBezTo>
                      <a:cubicBezTo>
                        <a:pt x="21" y="15"/>
                        <a:pt x="21" y="15"/>
                        <a:pt x="21" y="15"/>
                      </a:cubicBezTo>
                      <a:cubicBezTo>
                        <a:pt x="22" y="15"/>
                        <a:pt x="22" y="14"/>
                        <a:pt x="23" y="14"/>
                      </a:cubicBezTo>
                      <a:moveTo>
                        <a:pt x="24" y="13"/>
                      </a:moveTo>
                      <a:cubicBezTo>
                        <a:pt x="23" y="14"/>
                        <a:pt x="23" y="16"/>
                        <a:pt x="22" y="17"/>
                      </a:cubicBezTo>
                      <a:cubicBezTo>
                        <a:pt x="22" y="18"/>
                        <a:pt x="22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1" y="19"/>
                        <a:pt x="20" y="19"/>
                        <a:pt x="19" y="20"/>
                      </a:cubicBezTo>
                      <a:cubicBezTo>
                        <a:pt x="21" y="18"/>
                        <a:pt x="22" y="16"/>
                        <a:pt x="23" y="14"/>
                      </a:cubicBezTo>
                      <a:cubicBezTo>
                        <a:pt x="23" y="13"/>
                        <a:pt x="24" y="13"/>
                        <a:pt x="24" y="13"/>
                      </a:cubicBezTo>
                      <a:moveTo>
                        <a:pt x="24" y="12"/>
                      </a:moveTo>
                      <a:cubicBezTo>
                        <a:pt x="24" y="12"/>
                        <a:pt x="24" y="12"/>
                        <a:pt x="24" y="13"/>
                      </a:cubicBezTo>
                      <a:cubicBezTo>
                        <a:pt x="24" y="13"/>
                        <a:pt x="23" y="13"/>
                        <a:pt x="23" y="13"/>
                      </a:cubicBezTo>
                      <a:cubicBezTo>
                        <a:pt x="24" y="13"/>
                        <a:pt x="24" y="13"/>
                        <a:pt x="24" y="12"/>
                      </a:cubicBezTo>
                      <a:moveTo>
                        <a:pt x="25" y="12"/>
                      </a:moveTo>
                      <a:cubicBezTo>
                        <a:pt x="25" y="12"/>
                        <a:pt x="25" y="12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4"/>
                        <a:pt x="24" y="1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6"/>
                        <a:pt x="23" y="17"/>
                        <a:pt x="23" y="18"/>
                      </a:cubicBezTo>
                      <a:cubicBezTo>
                        <a:pt x="23" y="17"/>
                        <a:pt x="23" y="17"/>
                        <a:pt x="24" y="16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23" y="16"/>
                        <a:pt x="23" y="17"/>
                        <a:pt x="22" y="17"/>
                      </a:cubicBezTo>
                      <a:cubicBezTo>
                        <a:pt x="23" y="16"/>
                        <a:pt x="24" y="14"/>
                        <a:pt x="24" y="13"/>
                      </a:cubicBezTo>
                      <a:cubicBezTo>
                        <a:pt x="24" y="12"/>
                        <a:pt x="25" y="12"/>
                        <a:pt x="25" y="12"/>
                      </a:cubicBezTo>
                      <a:moveTo>
                        <a:pt x="15" y="12"/>
                      </a:move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moveTo>
                        <a:pt x="9" y="10"/>
                      </a:moveTo>
                      <a:cubicBezTo>
                        <a:pt x="8" y="11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8" y="11"/>
                        <a:pt x="9" y="10"/>
                      </a:cubicBezTo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moveTo>
                        <a:pt x="14" y="9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moveTo>
                        <a:pt x="11" y="4"/>
                      </a:moveTo>
                      <a:cubicBezTo>
                        <a:pt x="11" y="4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8"/>
                        <a:pt x="8" y="9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10" y="5"/>
                        <a:pt x="11" y="4"/>
                      </a:cubicBezTo>
                      <a:moveTo>
                        <a:pt x="12" y="0"/>
                      </a:moveTo>
                      <a:cubicBezTo>
                        <a:pt x="11" y="1"/>
                        <a:pt x="9" y="3"/>
                        <a:pt x="8" y="5"/>
                      </a:cubicBezTo>
                      <a:cubicBezTo>
                        <a:pt x="8" y="7"/>
                        <a:pt x="7" y="9"/>
                        <a:pt x="7" y="11"/>
                      </a:cubicBezTo>
                      <a:cubicBezTo>
                        <a:pt x="7" y="12"/>
                        <a:pt x="8" y="12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8"/>
                        <a:pt x="8" y="7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4"/>
                        <a:pt x="10" y="3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2" y="1"/>
                        <a:pt x="12" y="0"/>
                        <a:pt x="12" y="0"/>
                      </a:cubicBezTo>
                      <a:cubicBezTo>
                        <a:pt x="13" y="0"/>
                        <a:pt x="13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1" y="4"/>
                        <a:pt x="11" y="4"/>
                        <a:pt x="11" y="5"/>
                      </a:cubicBezTo>
                      <a:cubicBezTo>
                        <a:pt x="11" y="5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0" y="5"/>
                        <a:pt x="9" y="6"/>
                        <a:pt x="9" y="7"/>
                      </a:cubicBezTo>
                      <a:cubicBezTo>
                        <a:pt x="8" y="8"/>
                        <a:pt x="8" y="9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8"/>
                        <a:pt x="10" y="7"/>
                        <a:pt x="11" y="6"/>
                      </a:cubicBezTo>
                      <a:cubicBezTo>
                        <a:pt x="10" y="6"/>
                        <a:pt x="10" y="7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9"/>
                        <a:pt x="9" y="9"/>
                        <a:pt x="9" y="10"/>
                      </a:cubicBezTo>
                      <a:cubicBezTo>
                        <a:pt x="8" y="11"/>
                        <a:pt x="8" y="12"/>
                        <a:pt x="7" y="13"/>
                      </a:cubicBezTo>
                      <a:cubicBezTo>
                        <a:pt x="7" y="13"/>
                        <a:pt x="8" y="13"/>
                        <a:pt x="8" y="13"/>
                      </a:cubicBezTo>
                      <a:cubicBezTo>
                        <a:pt x="8" y="13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1"/>
                        <a:pt x="9" y="10"/>
                        <a:pt x="9" y="10"/>
                      </a:cubicBezTo>
                      <a:cubicBezTo>
                        <a:pt x="9" y="9"/>
                        <a:pt x="10" y="9"/>
                        <a:pt x="10" y="8"/>
                      </a:cubicBezTo>
                      <a:cubicBezTo>
                        <a:pt x="10" y="9"/>
                        <a:pt x="10" y="9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0" y="12"/>
                        <a:pt x="10" y="11"/>
                        <a:pt x="11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1"/>
                        <a:pt x="12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2" y="12"/>
                        <a:pt x="13" y="11"/>
                        <a:pt x="14" y="9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5" y="10"/>
                        <a:pt x="15" y="10"/>
                        <a:pt x="14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2"/>
                        <a:pt x="13" y="14"/>
                        <a:pt x="13" y="16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13" y="15"/>
                        <a:pt x="13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4" y="13"/>
                        <a:pt x="14" y="12"/>
                        <a:pt x="15" y="12"/>
                      </a:cubicBezTo>
                      <a:cubicBezTo>
                        <a:pt x="15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16" y="11"/>
                        <a:pt x="16" y="12"/>
                        <a:pt x="16" y="1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6" y="14"/>
                        <a:pt x="16" y="14"/>
                        <a:pt x="15" y="15"/>
                      </a:cubicBezTo>
                      <a:cubicBezTo>
                        <a:pt x="15" y="16"/>
                        <a:pt x="15" y="16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5" y="16"/>
                        <a:pt x="15" y="16"/>
                        <a:pt x="16" y="15"/>
                      </a:cubicBezTo>
                      <a:cubicBezTo>
                        <a:pt x="16" y="14"/>
                        <a:pt x="17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4"/>
                        <a:pt x="17" y="15"/>
                        <a:pt x="17" y="1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7" y="16"/>
                        <a:pt x="16" y="17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7"/>
                        <a:pt x="18" y="15"/>
                        <a:pt x="18" y="14"/>
                      </a:cubicBezTo>
                      <a:cubicBezTo>
                        <a:pt x="19" y="14"/>
                        <a:pt x="19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4"/>
                        <a:pt x="20" y="14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0" y="15"/>
                        <a:pt x="20" y="16"/>
                      </a:cubicBezTo>
                      <a:cubicBezTo>
                        <a:pt x="19" y="17"/>
                        <a:pt x="18" y="18"/>
                        <a:pt x="17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8" y="18"/>
                        <a:pt x="19" y="17"/>
                        <a:pt x="20" y="16"/>
                      </a:cubicBezTo>
                      <a:cubicBezTo>
                        <a:pt x="20" y="16"/>
                        <a:pt x="20" y="15"/>
                        <a:pt x="20" y="15"/>
                      </a:cubicBezTo>
                      <a:cubicBezTo>
                        <a:pt x="21" y="14"/>
                        <a:pt x="21" y="14"/>
                        <a:pt x="22" y="13"/>
                      </a:cubicBezTo>
                      <a:cubicBezTo>
                        <a:pt x="22" y="14"/>
                        <a:pt x="22" y="14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7"/>
                        <a:pt x="19" y="19"/>
                        <a:pt x="18" y="20"/>
                      </a:cubicBezTo>
                      <a:cubicBezTo>
                        <a:pt x="18" y="21"/>
                        <a:pt x="18" y="21"/>
                        <a:pt x="17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8" y="22"/>
                        <a:pt x="18" y="22"/>
                        <a:pt x="18" y="21"/>
                      </a:cubicBezTo>
                      <a:cubicBezTo>
                        <a:pt x="18" y="21"/>
                        <a:pt x="19" y="21"/>
                        <a:pt x="19" y="21"/>
                      </a:cubicBezTo>
                      <a:cubicBezTo>
                        <a:pt x="19" y="20"/>
                        <a:pt x="20" y="19"/>
                        <a:pt x="21" y="19"/>
                      </a:cubicBezTo>
                      <a:cubicBezTo>
                        <a:pt x="21" y="19"/>
                        <a:pt x="20" y="19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0" y="19"/>
                        <a:pt x="20" y="20"/>
                      </a:cubicBezTo>
                      <a:cubicBezTo>
                        <a:pt x="19" y="21"/>
                        <a:pt x="18" y="22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7" y="21"/>
                        <a:pt x="16" y="21"/>
                        <a:pt x="16" y="22"/>
                      </a:cubicBezTo>
                      <a:cubicBezTo>
                        <a:pt x="15" y="22"/>
                        <a:pt x="14" y="23"/>
                        <a:pt x="14" y="24"/>
                      </a:cubicBezTo>
                      <a:cubicBezTo>
                        <a:pt x="14" y="24"/>
                        <a:pt x="14" y="24"/>
                        <a:pt x="14" y="23"/>
                      </a:cubicBezTo>
                      <a:cubicBezTo>
                        <a:pt x="14" y="23"/>
                        <a:pt x="14" y="23"/>
                        <a:pt x="14" y="23"/>
                      </a:cubicBezTo>
                      <a:cubicBezTo>
                        <a:pt x="13" y="24"/>
                        <a:pt x="12" y="25"/>
                        <a:pt x="11" y="26"/>
                      </a:cubicBezTo>
                      <a:cubicBezTo>
                        <a:pt x="11" y="26"/>
                        <a:pt x="11" y="25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9" y="25"/>
                        <a:pt x="8" y="27"/>
                        <a:pt x="7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8" y="28"/>
                        <a:pt x="9" y="26"/>
                        <a:pt x="9" y="24"/>
                      </a:cubicBezTo>
                      <a:cubicBezTo>
                        <a:pt x="9" y="24"/>
                        <a:pt x="8" y="24"/>
                        <a:pt x="8" y="24"/>
                      </a:cubicBezTo>
                      <a:cubicBezTo>
                        <a:pt x="7" y="25"/>
                        <a:pt x="7" y="26"/>
                        <a:pt x="6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5" y="25"/>
                        <a:pt x="4" y="26"/>
                        <a:pt x="3" y="27"/>
                      </a:cubicBezTo>
                      <a:cubicBezTo>
                        <a:pt x="3" y="27"/>
                        <a:pt x="3" y="28"/>
                        <a:pt x="3" y="28"/>
                      </a:cubicBezTo>
                      <a:cubicBezTo>
                        <a:pt x="3" y="27"/>
                        <a:pt x="3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2" y="25"/>
                        <a:pt x="2" y="25"/>
                        <a:pt x="2" y="25"/>
                      </a:cubicBezTo>
                      <a:cubicBezTo>
                        <a:pt x="2" y="25"/>
                        <a:pt x="2" y="24"/>
                        <a:pt x="2" y="24"/>
                      </a:cubicBez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5"/>
                        <a:pt x="1" y="25"/>
                        <a:pt x="1" y="26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27"/>
                        <a:pt x="0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1" y="28"/>
                        <a:pt x="1" y="27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2" y="27"/>
                        <a:pt x="2" y="26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2" y="27"/>
                        <a:pt x="2" y="28"/>
                        <a:pt x="2" y="29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3" y="29"/>
                        <a:pt x="4" y="28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6"/>
                        <a:pt x="6" y="26"/>
                      </a:cubicBezTo>
                      <a:cubicBezTo>
                        <a:pt x="6" y="26"/>
                        <a:pt x="5" y="27"/>
                        <a:pt x="5" y="27"/>
                      </a:cubicBezTo>
                      <a:cubicBezTo>
                        <a:pt x="4" y="28"/>
                        <a:pt x="4" y="30"/>
                        <a:pt x="3" y="31"/>
                      </a:cubicBezTo>
                      <a:cubicBezTo>
                        <a:pt x="3" y="31"/>
                        <a:pt x="3" y="31"/>
                        <a:pt x="3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0"/>
                        <a:pt x="5" y="28"/>
                        <a:pt x="5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8"/>
                        <a:pt x="5" y="28"/>
                        <a:pt x="5" y="29"/>
                      </a:cubicBezTo>
                      <a:cubicBezTo>
                        <a:pt x="5" y="30"/>
                        <a:pt x="5" y="30"/>
                        <a:pt x="5" y="31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6" y="31"/>
                        <a:pt x="6" y="30"/>
                        <a:pt x="7" y="30"/>
                      </a:cubicBezTo>
                      <a:cubicBezTo>
                        <a:pt x="7" y="30"/>
                        <a:pt x="7" y="30"/>
                        <a:pt x="6" y="31"/>
                      </a:cubicBezTo>
                      <a:cubicBezTo>
                        <a:pt x="6" y="31"/>
                        <a:pt x="7" y="31"/>
                        <a:pt x="7" y="31"/>
                      </a:cubicBezTo>
                      <a:cubicBezTo>
                        <a:pt x="7" y="31"/>
                        <a:pt x="7" y="30"/>
                        <a:pt x="7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7" y="30"/>
                        <a:pt x="7" y="29"/>
                        <a:pt x="7" y="29"/>
                      </a:cubicBezTo>
                      <a:cubicBezTo>
                        <a:pt x="9" y="28"/>
                        <a:pt x="10" y="26"/>
                        <a:pt x="11" y="25"/>
                      </a:cubicBezTo>
                      <a:cubicBezTo>
                        <a:pt x="11" y="25"/>
                        <a:pt x="11" y="25"/>
                        <a:pt x="11" y="25"/>
                      </a:cubicBezTo>
                      <a:cubicBezTo>
                        <a:pt x="10" y="26"/>
                        <a:pt x="9" y="28"/>
                        <a:pt x="9" y="30"/>
                      </a:cubicBezTo>
                      <a:cubicBezTo>
                        <a:pt x="9" y="30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9" y="31"/>
                        <a:pt x="9" y="30"/>
                      </a:cubicBezTo>
                      <a:cubicBezTo>
                        <a:pt x="9" y="30"/>
                        <a:pt x="9" y="31"/>
                        <a:pt x="9" y="31"/>
                      </a:cubicBezTo>
                      <a:cubicBezTo>
                        <a:pt x="9" y="31"/>
                        <a:pt x="9" y="31"/>
                        <a:pt x="9" y="31"/>
                      </a:cubicBezTo>
                      <a:cubicBezTo>
                        <a:pt x="10" y="30"/>
                        <a:pt x="10" y="30"/>
                        <a:pt x="11" y="29"/>
                      </a:cubicBezTo>
                      <a:cubicBezTo>
                        <a:pt x="10" y="30"/>
                        <a:pt x="10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1" y="30"/>
                        <a:pt x="11" y="29"/>
                        <a:pt x="12" y="28"/>
                      </a:cubicBezTo>
                      <a:cubicBezTo>
                        <a:pt x="14" y="27"/>
                        <a:pt x="15" y="25"/>
                        <a:pt x="16" y="23"/>
                      </a:cubicBezTo>
                      <a:cubicBezTo>
                        <a:pt x="16" y="24"/>
                        <a:pt x="15" y="24"/>
                        <a:pt x="15" y="25"/>
                      </a:cubicBezTo>
                      <a:cubicBezTo>
                        <a:pt x="14" y="26"/>
                        <a:pt x="14" y="27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5" y="28"/>
                        <a:pt x="15" y="28"/>
                      </a:cubicBezTo>
                      <a:cubicBezTo>
                        <a:pt x="14" y="29"/>
                        <a:pt x="14" y="30"/>
                        <a:pt x="13" y="31"/>
                      </a:cubicBezTo>
                      <a:cubicBezTo>
                        <a:pt x="13" y="31"/>
                        <a:pt x="13" y="31"/>
                        <a:pt x="13" y="31"/>
                      </a:cubicBezTo>
                      <a:cubicBezTo>
                        <a:pt x="14" y="30"/>
                        <a:pt x="15" y="28"/>
                        <a:pt x="15" y="27"/>
                      </a:cubicBezTo>
                      <a:cubicBezTo>
                        <a:pt x="16" y="27"/>
                        <a:pt x="16" y="26"/>
                        <a:pt x="17" y="26"/>
                      </a:cubicBezTo>
                      <a:cubicBezTo>
                        <a:pt x="16" y="27"/>
                        <a:pt x="15" y="29"/>
                        <a:pt x="15" y="30"/>
                      </a:cubicBezTo>
                      <a:cubicBezTo>
                        <a:pt x="15" y="31"/>
                        <a:pt x="15" y="31"/>
                        <a:pt x="14" y="31"/>
                      </a:cubicBezTo>
                      <a:cubicBezTo>
                        <a:pt x="14" y="31"/>
                        <a:pt x="15" y="31"/>
                        <a:pt x="15" y="31"/>
                      </a:cubicBezTo>
                      <a:cubicBezTo>
                        <a:pt x="15" y="31"/>
                        <a:pt x="15" y="31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16" y="28"/>
                        <a:pt x="17" y="26"/>
                        <a:pt x="18" y="24"/>
                      </a:cubicBezTo>
                      <a:cubicBezTo>
                        <a:pt x="19" y="24"/>
                        <a:pt x="19" y="24"/>
                        <a:pt x="19" y="23"/>
                      </a:cubicBezTo>
                      <a:cubicBezTo>
                        <a:pt x="19" y="23"/>
                        <a:pt x="20" y="22"/>
                        <a:pt x="20" y="21"/>
                      </a:cubicBezTo>
                      <a:cubicBezTo>
                        <a:pt x="19" y="24"/>
                        <a:pt x="17" y="27"/>
                        <a:pt x="16" y="30"/>
                      </a:cubicBezTo>
                      <a:cubicBezTo>
                        <a:pt x="16" y="30"/>
                        <a:pt x="16" y="31"/>
                        <a:pt x="16" y="30"/>
                      </a:cubicBezTo>
                      <a:cubicBezTo>
                        <a:pt x="17" y="29"/>
                        <a:pt x="18" y="27"/>
                        <a:pt x="19" y="26"/>
                      </a:cubicBezTo>
                      <a:cubicBezTo>
                        <a:pt x="20" y="24"/>
                        <a:pt x="21" y="22"/>
                        <a:pt x="21" y="21"/>
                      </a:cubicBezTo>
                      <a:cubicBezTo>
                        <a:pt x="21" y="21"/>
                        <a:pt x="21" y="21"/>
                        <a:pt x="21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2" y="20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3" y="18"/>
                      </a:cubicBezTo>
                      <a:cubicBezTo>
                        <a:pt x="23" y="18"/>
                        <a:pt x="23" y="18"/>
                        <a:pt x="23" y="18"/>
                      </a:cubicBezTo>
                      <a:cubicBezTo>
                        <a:pt x="23" y="17"/>
                        <a:pt x="23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6"/>
                        <a:pt x="25" y="15"/>
                        <a:pt x="26" y="14"/>
                      </a:cubicBezTo>
                      <a:cubicBezTo>
                        <a:pt x="26" y="15"/>
                        <a:pt x="26" y="16"/>
                        <a:pt x="25" y="18"/>
                      </a:cubicBezTo>
                      <a:cubicBezTo>
                        <a:pt x="25" y="18"/>
                        <a:pt x="25" y="18"/>
                        <a:pt x="25" y="18"/>
                      </a:cubicBezTo>
                      <a:cubicBezTo>
                        <a:pt x="25" y="18"/>
                        <a:pt x="24" y="19"/>
                        <a:pt x="24" y="20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2"/>
                      </a:cubicBezTo>
                      <a:cubicBezTo>
                        <a:pt x="21" y="24"/>
                        <a:pt x="20" y="27"/>
                        <a:pt x="19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20" y="27"/>
                        <a:pt x="21" y="25"/>
                        <a:pt x="23" y="22"/>
                      </a:cubicBezTo>
                      <a:cubicBezTo>
                        <a:pt x="23" y="21"/>
                        <a:pt x="24" y="20"/>
                        <a:pt x="24" y="19"/>
                      </a:cubicBezTo>
                      <a:cubicBezTo>
                        <a:pt x="26" y="17"/>
                        <a:pt x="27" y="16"/>
                        <a:pt x="29" y="14"/>
                      </a:cubicBezTo>
                      <a:cubicBezTo>
                        <a:pt x="28" y="15"/>
                        <a:pt x="28" y="16"/>
                        <a:pt x="28" y="17"/>
                      </a:cubicBezTo>
                      <a:cubicBezTo>
                        <a:pt x="25" y="20"/>
                        <a:pt x="22" y="25"/>
                        <a:pt x="21" y="29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2" y="27"/>
                        <a:pt x="24" y="24"/>
                        <a:pt x="25" y="21"/>
                      </a:cubicBezTo>
                      <a:cubicBezTo>
                        <a:pt x="26" y="20"/>
                        <a:pt x="27" y="18"/>
                        <a:pt x="28" y="17"/>
                      </a:cubicBezTo>
                      <a:cubicBezTo>
                        <a:pt x="28" y="16"/>
                        <a:pt x="29" y="16"/>
                        <a:pt x="29" y="15"/>
                      </a:cubicBezTo>
                      <a:cubicBezTo>
                        <a:pt x="29" y="16"/>
                        <a:pt x="28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8"/>
                        <a:pt x="28" y="18"/>
                        <a:pt x="27" y="18"/>
                      </a:cubicBezTo>
                      <a:cubicBezTo>
                        <a:pt x="27" y="20"/>
                        <a:pt x="26" y="21"/>
                        <a:pt x="25" y="22"/>
                      </a:cubicBezTo>
                      <a:cubicBezTo>
                        <a:pt x="24" y="23"/>
                        <a:pt x="24" y="24"/>
                        <a:pt x="23" y="26"/>
                      </a:cubicBezTo>
                      <a:cubicBezTo>
                        <a:pt x="22" y="27"/>
                        <a:pt x="22" y="29"/>
                        <a:pt x="22" y="3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4" y="26"/>
                        <a:pt x="26" y="22"/>
                        <a:pt x="28" y="19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9" y="17"/>
                        <a:pt x="30" y="16"/>
                        <a:pt x="31" y="15"/>
                      </a:cubicBezTo>
                      <a:cubicBezTo>
                        <a:pt x="31" y="16"/>
                        <a:pt x="30" y="17"/>
                        <a:pt x="30" y="18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0" y="18"/>
                        <a:pt x="29" y="19"/>
                        <a:pt x="29" y="20"/>
                      </a:cubicBezTo>
                      <a:cubicBezTo>
                        <a:pt x="27" y="23"/>
                        <a:pt x="25" y="25"/>
                        <a:pt x="24" y="2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6" y="26"/>
                        <a:pt x="27" y="23"/>
                        <a:pt x="29" y="20"/>
                      </a:cubicBezTo>
                      <a:cubicBezTo>
                        <a:pt x="30" y="19"/>
                        <a:pt x="31" y="18"/>
                        <a:pt x="31" y="17"/>
                      </a:cubicBezTo>
                      <a:cubicBezTo>
                        <a:pt x="31" y="18"/>
                        <a:pt x="30" y="20"/>
                        <a:pt x="30" y="21"/>
                      </a:cubicBezTo>
                      <a:cubicBezTo>
                        <a:pt x="30" y="21"/>
                        <a:pt x="29" y="22"/>
                        <a:pt x="29" y="22"/>
                      </a:cubicBezTo>
                      <a:cubicBezTo>
                        <a:pt x="28" y="24"/>
                        <a:pt x="27" y="26"/>
                        <a:pt x="26" y="28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6"/>
                        <a:pt x="28" y="24"/>
                        <a:pt x="29" y="22"/>
                      </a:cubicBezTo>
                      <a:cubicBezTo>
                        <a:pt x="30" y="22"/>
                        <a:pt x="30" y="21"/>
                        <a:pt x="30" y="21"/>
                      </a:cubicBezTo>
                      <a:cubicBezTo>
                        <a:pt x="31" y="20"/>
                        <a:pt x="31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18"/>
                        <a:pt x="32" y="18"/>
                        <a:pt x="33" y="18"/>
                      </a:cubicBezTo>
                      <a:cubicBezTo>
                        <a:pt x="32" y="20"/>
                        <a:pt x="31" y="22"/>
                        <a:pt x="30" y="24"/>
                      </a:cubicBezTo>
                      <a:cubicBezTo>
                        <a:pt x="29" y="25"/>
                        <a:pt x="28" y="27"/>
                        <a:pt x="28" y="2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29" y="27"/>
                        <a:pt x="30" y="25"/>
                        <a:pt x="30" y="24"/>
                      </a:cubicBezTo>
                      <a:cubicBezTo>
                        <a:pt x="31" y="23"/>
                        <a:pt x="32" y="22"/>
                        <a:pt x="32" y="21"/>
                      </a:cubicBezTo>
                      <a:cubicBezTo>
                        <a:pt x="33" y="21"/>
                        <a:pt x="33" y="20"/>
                        <a:pt x="33" y="20"/>
                      </a:cubicBezTo>
                      <a:cubicBezTo>
                        <a:pt x="33" y="21"/>
                        <a:pt x="32" y="23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2" y="24"/>
                        <a:pt x="32" y="24"/>
                        <a:pt x="32" y="24"/>
                      </a:cubicBezTo>
                      <a:cubicBezTo>
                        <a:pt x="31" y="25"/>
                        <a:pt x="30" y="26"/>
                        <a:pt x="30" y="28"/>
                      </a:cubicBezTo>
                      <a:cubicBezTo>
                        <a:pt x="30" y="28"/>
                        <a:pt x="30" y="28"/>
                        <a:pt x="30" y="28"/>
                      </a:cubicBezTo>
                      <a:cubicBezTo>
                        <a:pt x="31" y="27"/>
                        <a:pt x="31" y="26"/>
                        <a:pt x="32" y="24"/>
                      </a:cubicBezTo>
                      <a:cubicBezTo>
                        <a:pt x="32" y="24"/>
                        <a:pt x="33" y="23"/>
                        <a:pt x="34" y="22"/>
                      </a:cubicBezTo>
                      <a:cubicBezTo>
                        <a:pt x="34" y="22"/>
                        <a:pt x="34" y="22"/>
                        <a:pt x="34" y="21"/>
                      </a:cubicBezTo>
                      <a:cubicBezTo>
                        <a:pt x="34" y="22"/>
                        <a:pt x="34" y="22"/>
                        <a:pt x="33" y="23"/>
                      </a:cubicBezTo>
                      <a:cubicBezTo>
                        <a:pt x="33" y="24"/>
                        <a:pt x="32" y="26"/>
                        <a:pt x="31" y="27"/>
                      </a:cubicBezTo>
                      <a:cubicBezTo>
                        <a:pt x="31" y="26"/>
                        <a:pt x="32" y="26"/>
                        <a:pt x="32" y="26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31" y="26"/>
                        <a:pt x="31" y="27"/>
                        <a:pt x="31" y="2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31" y="26"/>
                        <a:pt x="32" y="25"/>
                        <a:pt x="33" y="24"/>
                      </a:cubicBezTo>
                      <a:cubicBezTo>
                        <a:pt x="33" y="23"/>
                        <a:pt x="34" y="22"/>
                        <a:pt x="34" y="21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22"/>
                        <a:pt x="33" y="23"/>
                        <a:pt x="32" y="24"/>
                      </a:cubicBezTo>
                      <a:cubicBezTo>
                        <a:pt x="33" y="22"/>
                        <a:pt x="33" y="21"/>
                        <a:pt x="33" y="20"/>
                      </a:cubicBezTo>
                      <a:cubicBezTo>
                        <a:pt x="33" y="20"/>
                        <a:pt x="33" y="20"/>
                        <a:pt x="33" y="20"/>
                      </a:cubicBezTo>
                      <a:cubicBezTo>
                        <a:pt x="32" y="21"/>
                        <a:pt x="31" y="22"/>
                        <a:pt x="31" y="23"/>
                      </a:cubicBezTo>
                      <a:cubicBezTo>
                        <a:pt x="31" y="21"/>
                        <a:pt x="32" y="19"/>
                        <a:pt x="33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2" y="18"/>
                        <a:pt x="31" y="19"/>
                        <a:pt x="30" y="21"/>
                      </a:cubicBezTo>
                      <a:cubicBezTo>
                        <a:pt x="31" y="19"/>
                        <a:pt x="31" y="18"/>
                        <a:pt x="31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ubicBezTo>
                        <a:pt x="31" y="18"/>
                        <a:pt x="30" y="19"/>
                        <a:pt x="29" y="20"/>
                      </a:cubicBezTo>
                      <a:cubicBezTo>
                        <a:pt x="30" y="18"/>
                        <a:pt x="31" y="16"/>
                        <a:pt x="31" y="15"/>
                      </a:cubicBezTo>
                      <a:cubicBezTo>
                        <a:pt x="31" y="15"/>
                        <a:pt x="31" y="15"/>
                        <a:pt x="31" y="15"/>
                      </a:cubicBezTo>
                      <a:cubicBezTo>
                        <a:pt x="30" y="16"/>
                        <a:pt x="29" y="17"/>
                        <a:pt x="28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17"/>
                        <a:pt x="29" y="16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29" y="15"/>
                        <a:pt x="28" y="16"/>
                        <a:pt x="28" y="16"/>
                      </a:cubicBezTo>
                      <a:cubicBezTo>
                        <a:pt x="28" y="15"/>
                        <a:pt x="29" y="14"/>
                        <a:pt x="29" y="13"/>
                      </a:cubicBezTo>
                      <a:cubicBezTo>
                        <a:pt x="29" y="13"/>
                        <a:pt x="29" y="13"/>
                        <a:pt x="29" y="13"/>
                      </a:cubicBezTo>
                      <a:cubicBezTo>
                        <a:pt x="28" y="15"/>
                        <a:pt x="26" y="17"/>
                        <a:pt x="25" y="19"/>
                      </a:cubicBezTo>
                      <a:cubicBezTo>
                        <a:pt x="25" y="17"/>
                        <a:pt x="26" y="16"/>
                        <a:pt x="26" y="14"/>
                      </a:cubicBezTo>
                      <a:cubicBezTo>
                        <a:pt x="26" y="14"/>
                        <a:pt x="26" y="14"/>
                        <a:pt x="26" y="14"/>
                      </a:cubicBezTo>
                      <a:cubicBezTo>
                        <a:pt x="25" y="15"/>
                        <a:pt x="24" y="16"/>
                        <a:pt x="23" y="17"/>
                      </a:cubicBezTo>
                      <a:cubicBezTo>
                        <a:pt x="23" y="17"/>
                        <a:pt x="24" y="16"/>
                        <a:pt x="24" y="16"/>
                      </a:cubicBezTo>
                      <a:cubicBezTo>
                        <a:pt x="25" y="15"/>
                        <a:pt x="25" y="13"/>
                        <a:pt x="25" y="12"/>
                      </a:cubicBezTo>
                      <a:cubicBezTo>
                        <a:pt x="25" y="12"/>
                        <a:pt x="25" y="12"/>
                        <a:pt x="25" y="12"/>
                      </a:cubicBezTo>
                      <a:cubicBezTo>
                        <a:pt x="25" y="12"/>
                        <a:pt x="24" y="12"/>
                        <a:pt x="24" y="13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3"/>
                        <a:pt x="23" y="13"/>
                      </a:cubicBezTo>
                      <a:cubicBezTo>
                        <a:pt x="23" y="14"/>
                        <a:pt x="22" y="15"/>
                        <a:pt x="22" y="15"/>
                      </a:cubicBezTo>
                      <a:cubicBezTo>
                        <a:pt x="22" y="14"/>
                        <a:pt x="22" y="14"/>
                        <a:pt x="22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1" y="14"/>
                        <a:pt x="20" y="15"/>
                      </a:cubicBezTo>
                      <a:cubicBezTo>
                        <a:pt x="20" y="14"/>
                        <a:pt x="21" y="13"/>
                        <a:pt x="21" y="13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0" y="13"/>
                        <a:pt x="19" y="14"/>
                        <a:pt x="18" y="14"/>
                      </a:cubicBezTo>
                      <a:cubicBezTo>
                        <a:pt x="18" y="15"/>
                        <a:pt x="17" y="16"/>
                        <a:pt x="17" y="17"/>
                      </a:cubicBezTo>
                      <a:cubicBezTo>
                        <a:pt x="17" y="16"/>
                        <a:pt x="17" y="15"/>
                        <a:pt x="18" y="15"/>
                      </a:cubicBezTo>
                      <a:cubicBezTo>
                        <a:pt x="18" y="14"/>
                        <a:pt x="18" y="13"/>
                        <a:pt x="18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17" y="13"/>
                        <a:pt x="16" y="14"/>
                        <a:pt x="16" y="15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3"/>
                        <a:pt x="16" y="12"/>
                        <a:pt x="16" y="1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5" y="11"/>
                        <a:pt x="14" y="12"/>
                        <a:pt x="14" y="13"/>
                      </a:cubicBezTo>
                      <a:cubicBezTo>
                        <a:pt x="14" y="12"/>
                        <a:pt x="15" y="10"/>
                        <a:pt x="15" y="9"/>
                      </a:cubicBezTo>
                      <a:cubicBezTo>
                        <a:pt x="15" y="9"/>
                        <a:pt x="14" y="9"/>
                        <a:pt x="14" y="9"/>
                      </a:cubicBezTo>
                      <a:cubicBezTo>
                        <a:pt x="13" y="10"/>
                        <a:pt x="12" y="12"/>
                        <a:pt x="11" y="13"/>
                      </a:cubicBezTo>
                      <a:cubicBezTo>
                        <a:pt x="12" y="12"/>
                        <a:pt x="12" y="10"/>
                        <a:pt x="12" y="9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11" y="10"/>
                        <a:pt x="10" y="11"/>
                      </a:cubicBezTo>
                      <a:cubicBezTo>
                        <a:pt x="10" y="11"/>
                        <a:pt x="10" y="12"/>
                        <a:pt x="9" y="12"/>
                      </a:cubicBezTo>
                      <a:cubicBezTo>
                        <a:pt x="10" y="12"/>
                        <a:pt x="10" y="11"/>
                        <a:pt x="10" y="11"/>
                      </a:cubicBezTo>
                      <a:cubicBezTo>
                        <a:pt x="10" y="10"/>
                        <a:pt x="10" y="9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9" y="9"/>
                      </a:cubicBezTo>
                      <a:cubicBezTo>
                        <a:pt x="10" y="8"/>
                        <a:pt x="11" y="7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3"/>
                        <a:pt x="13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03" name="组合 38"/>
          <p:cNvGrpSpPr/>
          <p:nvPr/>
        </p:nvGrpSpPr>
        <p:grpSpPr>
          <a:xfrm>
            <a:off x="1696072" y="3560233"/>
            <a:ext cx="9543428" cy="948070"/>
            <a:chOff x="1216025" y="2955926"/>
            <a:chExt cx="1971675" cy="215900"/>
          </a:xfrm>
        </p:grpSpPr>
        <p:sp>
          <p:nvSpPr>
            <p:cNvPr id="504" name="Line 502"/>
            <p:cNvSpPr>
              <a:spLocks noChangeShapeType="1"/>
            </p:cNvSpPr>
            <p:nvPr/>
          </p:nvSpPr>
          <p:spPr bwMode="auto">
            <a:xfrm>
              <a:off x="3187700" y="3074988"/>
              <a:ext cx="0" cy="96838"/>
            </a:xfrm>
            <a:prstGeom prst="line">
              <a:avLst/>
            </a:pr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3"/>
            <p:cNvSpPr/>
            <p:nvPr/>
          </p:nvSpPr>
          <p:spPr bwMode="auto">
            <a:xfrm>
              <a:off x="1216025" y="2955926"/>
              <a:ext cx="1971675" cy="119063"/>
            </a:xfrm>
            <a:custGeom>
              <a:avLst/>
              <a:gdLst>
                <a:gd name="T0" fmla="*/ 0 w 1861"/>
                <a:gd name="T1" fmla="*/ 0 h 112"/>
                <a:gd name="T2" fmla="*/ 0 w 1861"/>
                <a:gd name="T3" fmla="*/ 60 h 112"/>
                <a:gd name="T4" fmla="*/ 29 w 1861"/>
                <a:gd name="T5" fmla="*/ 86 h 112"/>
                <a:gd name="T6" fmla="*/ 29 w 1861"/>
                <a:gd name="T7" fmla="*/ 86 h 112"/>
                <a:gd name="T8" fmla="*/ 1835 w 1861"/>
                <a:gd name="T9" fmla="*/ 86 h 112"/>
                <a:gd name="T10" fmla="*/ 1861 w 1861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1" h="112">
                  <a:moveTo>
                    <a:pt x="0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74"/>
                    <a:pt x="13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1835" y="86"/>
                    <a:pt x="1835" y="86"/>
                    <a:pt x="1835" y="86"/>
                  </a:cubicBezTo>
                  <a:cubicBezTo>
                    <a:pt x="1849" y="86"/>
                    <a:pt x="1861" y="97"/>
                    <a:pt x="1861" y="112"/>
                  </a:cubicBezTo>
                </a:path>
              </a:pathLst>
            </a:custGeom>
            <a:noFill/>
            <a:ln w="7938" cap="flat">
              <a:solidFill>
                <a:srgbClr val="3E3A3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6" name="组合 39"/>
          <p:cNvGrpSpPr/>
          <p:nvPr/>
        </p:nvGrpSpPr>
        <p:grpSpPr>
          <a:xfrm>
            <a:off x="11097639" y="4412738"/>
            <a:ext cx="283722" cy="443004"/>
            <a:chOff x="3141663" y="3136901"/>
            <a:chExt cx="90488" cy="141288"/>
          </a:xfrm>
        </p:grpSpPr>
        <p:sp>
          <p:nvSpPr>
            <p:cNvPr id="507" name="Freeform 504"/>
            <p:cNvSpPr/>
            <p:nvPr/>
          </p:nvSpPr>
          <p:spPr bwMode="auto">
            <a:xfrm>
              <a:off x="3141663" y="3136901"/>
              <a:ext cx="90488" cy="141288"/>
            </a:xfrm>
            <a:custGeom>
              <a:avLst/>
              <a:gdLst>
                <a:gd name="T0" fmla="*/ 86 w 86"/>
                <a:gd name="T1" fmla="*/ 46 h 134"/>
                <a:gd name="T2" fmla="*/ 86 w 86"/>
                <a:gd name="T3" fmla="*/ 69 h 134"/>
                <a:gd name="T4" fmla="*/ 86 w 86"/>
                <a:gd name="T5" fmla="*/ 92 h 134"/>
                <a:gd name="T6" fmla="*/ 43 w 86"/>
                <a:gd name="T7" fmla="*/ 134 h 134"/>
                <a:gd name="T8" fmla="*/ 0 w 86"/>
                <a:gd name="T9" fmla="*/ 92 h 134"/>
                <a:gd name="T10" fmla="*/ 0 w 86"/>
                <a:gd name="T11" fmla="*/ 69 h 134"/>
                <a:gd name="T12" fmla="*/ 0 w 86"/>
                <a:gd name="T13" fmla="*/ 46 h 134"/>
                <a:gd name="T14" fmla="*/ 12 w 86"/>
                <a:gd name="T15" fmla="*/ 13 h 134"/>
                <a:gd name="T16" fmla="*/ 43 w 86"/>
                <a:gd name="T17" fmla="*/ 0 h 134"/>
                <a:gd name="T18" fmla="*/ 74 w 86"/>
                <a:gd name="T19" fmla="*/ 13 h 134"/>
                <a:gd name="T20" fmla="*/ 86 w 86"/>
                <a:gd name="T21" fmla="*/ 4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34">
                  <a:moveTo>
                    <a:pt x="86" y="46"/>
                  </a:moveTo>
                  <a:cubicBezTo>
                    <a:pt x="86" y="53"/>
                    <a:pt x="86" y="61"/>
                    <a:pt x="86" y="69"/>
                  </a:cubicBezTo>
                  <a:cubicBezTo>
                    <a:pt x="86" y="76"/>
                    <a:pt x="86" y="84"/>
                    <a:pt x="86" y="92"/>
                  </a:cubicBezTo>
                  <a:cubicBezTo>
                    <a:pt x="86" y="121"/>
                    <a:pt x="64" y="134"/>
                    <a:pt x="43" y="134"/>
                  </a:cubicBezTo>
                  <a:cubicBezTo>
                    <a:pt x="22" y="134"/>
                    <a:pt x="0" y="121"/>
                    <a:pt x="0" y="92"/>
                  </a:cubicBezTo>
                  <a:cubicBezTo>
                    <a:pt x="0" y="84"/>
                    <a:pt x="0" y="76"/>
                    <a:pt x="0" y="69"/>
                  </a:cubicBezTo>
                  <a:cubicBezTo>
                    <a:pt x="0" y="61"/>
                    <a:pt x="0" y="53"/>
                    <a:pt x="0" y="46"/>
                  </a:cubicBezTo>
                  <a:cubicBezTo>
                    <a:pt x="0" y="33"/>
                    <a:pt x="5" y="21"/>
                    <a:pt x="12" y="13"/>
                  </a:cubicBezTo>
                  <a:cubicBezTo>
                    <a:pt x="20" y="5"/>
                    <a:pt x="31" y="0"/>
                    <a:pt x="43" y="0"/>
                  </a:cubicBezTo>
                  <a:cubicBezTo>
                    <a:pt x="55" y="0"/>
                    <a:pt x="66" y="5"/>
                    <a:pt x="74" y="13"/>
                  </a:cubicBezTo>
                  <a:cubicBezTo>
                    <a:pt x="81" y="21"/>
                    <a:pt x="86" y="33"/>
                    <a:pt x="86" y="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5"/>
            <p:cNvSpPr/>
            <p:nvPr/>
          </p:nvSpPr>
          <p:spPr bwMode="auto">
            <a:xfrm>
              <a:off x="3148013" y="3144840"/>
              <a:ext cx="77788" cy="127000"/>
            </a:xfrm>
            <a:custGeom>
              <a:avLst/>
              <a:gdLst>
                <a:gd name="T0" fmla="*/ 73 w 73"/>
                <a:gd name="T1" fmla="*/ 38 h 121"/>
                <a:gd name="T2" fmla="*/ 73 w 73"/>
                <a:gd name="T3" fmla="*/ 61 h 121"/>
                <a:gd name="T4" fmla="*/ 73 w 73"/>
                <a:gd name="T5" fmla="*/ 84 h 121"/>
                <a:gd name="T6" fmla="*/ 37 w 73"/>
                <a:gd name="T7" fmla="*/ 121 h 121"/>
                <a:gd name="T8" fmla="*/ 0 w 73"/>
                <a:gd name="T9" fmla="*/ 84 h 121"/>
                <a:gd name="T10" fmla="*/ 0 w 73"/>
                <a:gd name="T11" fmla="*/ 61 h 121"/>
                <a:gd name="T12" fmla="*/ 0 w 73"/>
                <a:gd name="T13" fmla="*/ 38 h 121"/>
                <a:gd name="T14" fmla="*/ 10 w 73"/>
                <a:gd name="T15" fmla="*/ 11 h 121"/>
                <a:gd name="T16" fmla="*/ 32 w 73"/>
                <a:gd name="T17" fmla="*/ 0 h 121"/>
                <a:gd name="T18" fmla="*/ 35 w 73"/>
                <a:gd name="T19" fmla="*/ 3 h 121"/>
                <a:gd name="T20" fmla="*/ 35 w 73"/>
                <a:gd name="T21" fmla="*/ 23 h 121"/>
                <a:gd name="T22" fmla="*/ 31 w 73"/>
                <a:gd name="T23" fmla="*/ 31 h 121"/>
                <a:gd name="T24" fmla="*/ 28 w 73"/>
                <a:gd name="T25" fmla="*/ 37 h 121"/>
                <a:gd name="T26" fmla="*/ 28 w 73"/>
                <a:gd name="T27" fmla="*/ 51 h 121"/>
                <a:gd name="T28" fmla="*/ 45 w 73"/>
                <a:gd name="T29" fmla="*/ 51 h 121"/>
                <a:gd name="T30" fmla="*/ 45 w 73"/>
                <a:gd name="T31" fmla="*/ 37 h 121"/>
                <a:gd name="T32" fmla="*/ 42 w 73"/>
                <a:gd name="T33" fmla="*/ 30 h 121"/>
                <a:gd name="T34" fmla="*/ 39 w 73"/>
                <a:gd name="T35" fmla="*/ 24 h 121"/>
                <a:gd name="T36" fmla="*/ 39 w 73"/>
                <a:gd name="T37" fmla="*/ 4 h 121"/>
                <a:gd name="T38" fmla="*/ 42 w 73"/>
                <a:gd name="T39" fmla="*/ 0 h 121"/>
                <a:gd name="T40" fmla="*/ 64 w 73"/>
                <a:gd name="T41" fmla="*/ 11 h 121"/>
                <a:gd name="T42" fmla="*/ 73 w 73"/>
                <a:gd name="T43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3" h="121">
                  <a:moveTo>
                    <a:pt x="73" y="38"/>
                  </a:moveTo>
                  <a:cubicBezTo>
                    <a:pt x="73" y="46"/>
                    <a:pt x="73" y="54"/>
                    <a:pt x="73" y="61"/>
                  </a:cubicBezTo>
                  <a:cubicBezTo>
                    <a:pt x="73" y="69"/>
                    <a:pt x="73" y="77"/>
                    <a:pt x="73" y="84"/>
                  </a:cubicBezTo>
                  <a:cubicBezTo>
                    <a:pt x="73" y="109"/>
                    <a:pt x="55" y="121"/>
                    <a:pt x="37" y="121"/>
                  </a:cubicBezTo>
                  <a:cubicBezTo>
                    <a:pt x="19" y="121"/>
                    <a:pt x="0" y="109"/>
                    <a:pt x="0" y="84"/>
                  </a:cubicBezTo>
                  <a:cubicBezTo>
                    <a:pt x="0" y="77"/>
                    <a:pt x="0" y="69"/>
                    <a:pt x="0" y="61"/>
                  </a:cubicBezTo>
                  <a:cubicBezTo>
                    <a:pt x="0" y="54"/>
                    <a:pt x="0" y="46"/>
                    <a:pt x="0" y="38"/>
                  </a:cubicBezTo>
                  <a:cubicBezTo>
                    <a:pt x="0" y="27"/>
                    <a:pt x="4" y="18"/>
                    <a:pt x="10" y="11"/>
                  </a:cubicBezTo>
                  <a:cubicBezTo>
                    <a:pt x="16" y="5"/>
                    <a:pt x="23" y="1"/>
                    <a:pt x="32" y="0"/>
                  </a:cubicBezTo>
                  <a:cubicBezTo>
                    <a:pt x="35" y="0"/>
                    <a:pt x="35" y="0"/>
                    <a:pt x="35" y="3"/>
                  </a:cubicBezTo>
                  <a:cubicBezTo>
                    <a:pt x="35" y="10"/>
                    <a:pt x="35" y="17"/>
                    <a:pt x="35" y="23"/>
                  </a:cubicBezTo>
                  <a:cubicBezTo>
                    <a:pt x="35" y="27"/>
                    <a:pt x="35" y="28"/>
                    <a:pt x="31" y="31"/>
                  </a:cubicBezTo>
                  <a:cubicBezTo>
                    <a:pt x="29" y="32"/>
                    <a:pt x="28" y="35"/>
                    <a:pt x="28" y="37"/>
                  </a:cubicBezTo>
                  <a:cubicBezTo>
                    <a:pt x="28" y="42"/>
                    <a:pt x="28" y="46"/>
                    <a:pt x="28" y="51"/>
                  </a:cubicBezTo>
                  <a:cubicBezTo>
                    <a:pt x="28" y="63"/>
                    <a:pt x="45" y="63"/>
                    <a:pt x="45" y="51"/>
                  </a:cubicBezTo>
                  <a:cubicBezTo>
                    <a:pt x="45" y="46"/>
                    <a:pt x="45" y="42"/>
                    <a:pt x="45" y="37"/>
                  </a:cubicBezTo>
                  <a:cubicBezTo>
                    <a:pt x="45" y="34"/>
                    <a:pt x="44" y="32"/>
                    <a:pt x="42" y="30"/>
                  </a:cubicBezTo>
                  <a:cubicBezTo>
                    <a:pt x="39" y="28"/>
                    <a:pt x="39" y="27"/>
                    <a:pt x="39" y="24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0"/>
                    <a:pt x="39" y="0"/>
                    <a:pt x="42" y="0"/>
                  </a:cubicBezTo>
                  <a:cubicBezTo>
                    <a:pt x="50" y="1"/>
                    <a:pt x="58" y="5"/>
                    <a:pt x="64" y="11"/>
                  </a:cubicBezTo>
                  <a:cubicBezTo>
                    <a:pt x="70" y="18"/>
                    <a:pt x="73" y="27"/>
                    <a:pt x="73" y="38"/>
                  </a:cubicBezTo>
                  <a:close/>
                </a:path>
              </a:pathLst>
            </a:custGeom>
            <a:solidFill>
              <a:srgbClr val="E44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06"/>
            <p:cNvSpPr/>
            <p:nvPr/>
          </p:nvSpPr>
          <p:spPr bwMode="auto">
            <a:xfrm>
              <a:off x="3181350" y="3176588"/>
              <a:ext cx="11113" cy="28575"/>
            </a:xfrm>
            <a:custGeom>
              <a:avLst/>
              <a:gdLst>
                <a:gd name="T0" fmla="*/ 10 w 10"/>
                <a:gd name="T1" fmla="*/ 7 h 28"/>
                <a:gd name="T2" fmla="*/ 10 w 10"/>
                <a:gd name="T3" fmla="*/ 21 h 28"/>
                <a:gd name="T4" fmla="*/ 0 w 10"/>
                <a:gd name="T5" fmla="*/ 21 h 28"/>
                <a:gd name="T6" fmla="*/ 0 w 10"/>
                <a:gd name="T7" fmla="*/ 7 h 28"/>
                <a:gd name="T8" fmla="*/ 10 w 1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8">
                  <a:moveTo>
                    <a:pt x="10" y="7"/>
                  </a:moveTo>
                  <a:cubicBezTo>
                    <a:pt x="10" y="12"/>
                    <a:pt x="10" y="16"/>
                    <a:pt x="10" y="21"/>
                  </a:cubicBezTo>
                  <a:cubicBezTo>
                    <a:pt x="10" y="28"/>
                    <a:pt x="0" y="28"/>
                    <a:pt x="0" y="21"/>
                  </a:cubicBezTo>
                  <a:cubicBezTo>
                    <a:pt x="0" y="16"/>
                    <a:pt x="0" y="12"/>
                    <a:pt x="0" y="7"/>
                  </a:cubicBezTo>
                  <a:cubicBezTo>
                    <a:pt x="0" y="0"/>
                    <a:pt x="10" y="0"/>
                    <a:pt x="1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8186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82"/>
          <p:cNvSpPr txBox="1"/>
          <p:nvPr/>
        </p:nvSpPr>
        <p:spPr>
          <a:xfrm>
            <a:off x="0" y="277169"/>
            <a:ext cx="12191999" cy="11079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6600" b="1" dirty="0">
                <a:ln w="6350"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報告大綱</a:t>
            </a:r>
            <a:endParaRPr lang="en-US" altLang="zh-CN" sz="6600" b="1" dirty="0">
              <a:ln w="6350"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椭圆 50"/>
          <p:cNvSpPr/>
          <p:nvPr/>
        </p:nvSpPr>
        <p:spPr>
          <a:xfrm>
            <a:off x="4363373" y="1592036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椭圆 50"/>
          <p:cNvSpPr/>
          <p:nvPr/>
        </p:nvSpPr>
        <p:spPr>
          <a:xfrm>
            <a:off x="4363373" y="2438457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</a:p>
        </p:txBody>
      </p:sp>
      <p:sp>
        <p:nvSpPr>
          <p:cNvPr id="20" name="椭圆 50"/>
          <p:cNvSpPr/>
          <p:nvPr/>
        </p:nvSpPr>
        <p:spPr>
          <a:xfrm>
            <a:off x="4363373" y="4122719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椭圆 50"/>
          <p:cNvSpPr/>
          <p:nvPr/>
        </p:nvSpPr>
        <p:spPr>
          <a:xfrm>
            <a:off x="4363373" y="4966280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80444" y="243526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資料檢核</a:t>
            </a:r>
          </a:p>
        </p:txBody>
      </p:sp>
      <p:sp>
        <p:nvSpPr>
          <p:cNvPr id="11" name="椭圆 50"/>
          <p:cNvSpPr/>
          <p:nvPr/>
        </p:nvSpPr>
        <p:spPr>
          <a:xfrm>
            <a:off x="4363373" y="3279158"/>
            <a:ext cx="709192" cy="66663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2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80443" y="158687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表冊填報順序與匯入</a:t>
            </a:r>
          </a:p>
        </p:txBody>
      </p:sp>
      <p:sp>
        <p:nvSpPr>
          <p:cNvPr id="14" name="矩形 13"/>
          <p:cNvSpPr/>
          <p:nvPr/>
        </p:nvSpPr>
        <p:spPr>
          <a:xfrm>
            <a:off x="5182927" y="500721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聯絡資訊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BC1D9F5-10D6-4D9A-A2AF-0C9FBB862D64}"/>
              </a:ext>
            </a:extLst>
          </p:cNvPr>
          <p:cNvSpPr/>
          <p:nvPr/>
        </p:nvSpPr>
        <p:spPr>
          <a:xfrm>
            <a:off x="5180443" y="3283654"/>
            <a:ext cx="29049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填報說明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8BD4E49-67C3-469F-ADD3-6FE8387ABFA2}"/>
              </a:ext>
            </a:extLst>
          </p:cNvPr>
          <p:cNvSpPr/>
          <p:nvPr/>
        </p:nvSpPr>
        <p:spPr>
          <a:xfrm>
            <a:off x="5180444" y="416365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學校問題</a:t>
            </a:r>
          </a:p>
        </p:txBody>
      </p:sp>
    </p:spTree>
    <p:extLst>
      <p:ext uri="{BB962C8B-B14F-4D97-AF65-F5344CB8AC3E}">
        <p14:creationId xmlns:p14="http://schemas.microsoft.com/office/powerpoint/2010/main" val="222001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0"/>
          <p:cNvSpPr/>
          <p:nvPr/>
        </p:nvSpPr>
        <p:spPr>
          <a:xfrm>
            <a:off x="4649047" y="1443641"/>
            <a:ext cx="2736786" cy="272934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900" b="1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9900" b="1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3324" y="4631998"/>
            <a:ext cx="70491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4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表冊填報順序與匯入</a:t>
            </a:r>
          </a:p>
        </p:txBody>
      </p:sp>
    </p:spTree>
    <p:extLst>
      <p:ext uri="{BB962C8B-B14F-4D97-AF65-F5344CB8AC3E}">
        <p14:creationId xmlns:p14="http://schemas.microsoft.com/office/powerpoint/2010/main" val="2622598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表冊填報順序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6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2150" y="1470991"/>
            <a:ext cx="1130675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 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1-1-3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1-2-1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1-2-2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1-17-1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1-19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　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1-20~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1-22-1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3-5-3</a:t>
            </a:r>
          </a:p>
          <a:p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 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3-5-1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3-5-2</a:t>
            </a:r>
          </a:p>
        </p:txBody>
      </p:sp>
    </p:spTree>
    <p:extLst>
      <p:ext uri="{BB962C8B-B14F-4D97-AF65-F5344CB8AC3E}">
        <p14:creationId xmlns:p14="http://schemas.microsoft.com/office/powerpoint/2010/main" val="2952861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表冊填報順序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7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278297" y="1503041"/>
            <a:ext cx="1130675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 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系列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</a:t>
            </a:r>
            <a:b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4-1-2~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4-1-4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4-10</a:t>
            </a:r>
          </a:p>
          <a:p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系列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4-2-10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4-2-1~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4-2-8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4-4-2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4-7-5</a:t>
            </a:r>
            <a:b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4-2-13</a:t>
            </a:r>
          </a:p>
        </p:txBody>
      </p:sp>
    </p:spTree>
    <p:extLst>
      <p:ext uri="{BB962C8B-B14F-4D97-AF65-F5344CB8AC3E}">
        <p14:creationId xmlns:p14="http://schemas.microsoft.com/office/powerpoint/2010/main" val="1276609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03"/>
          <p:cNvSpPr/>
          <p:nvPr/>
        </p:nvSpPr>
        <p:spPr bwMode="auto">
          <a:xfrm>
            <a:off x="626306" y="626842"/>
            <a:ext cx="11270549" cy="572246"/>
          </a:xfrm>
          <a:custGeom>
            <a:avLst/>
            <a:gdLst>
              <a:gd name="T0" fmla="*/ 0 w 1861"/>
              <a:gd name="T1" fmla="*/ 0 h 112"/>
              <a:gd name="T2" fmla="*/ 0 w 1861"/>
              <a:gd name="T3" fmla="*/ 60 h 112"/>
              <a:gd name="T4" fmla="*/ 29 w 1861"/>
              <a:gd name="T5" fmla="*/ 86 h 112"/>
              <a:gd name="T6" fmla="*/ 29 w 1861"/>
              <a:gd name="T7" fmla="*/ 86 h 112"/>
              <a:gd name="T8" fmla="*/ 1835 w 1861"/>
              <a:gd name="T9" fmla="*/ 86 h 112"/>
              <a:gd name="T10" fmla="*/ 1861 w 1861"/>
              <a:gd name="T11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61" h="112">
                <a:moveTo>
                  <a:pt x="0" y="0"/>
                </a:moveTo>
                <a:cubicBezTo>
                  <a:pt x="0" y="60"/>
                  <a:pt x="0" y="60"/>
                  <a:pt x="0" y="60"/>
                </a:cubicBezTo>
                <a:cubicBezTo>
                  <a:pt x="0" y="74"/>
                  <a:pt x="13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1835" y="86"/>
                  <a:pt x="1835" y="86"/>
                  <a:pt x="1835" y="86"/>
                </a:cubicBezTo>
                <a:cubicBezTo>
                  <a:pt x="1849" y="86"/>
                  <a:pt x="1861" y="97"/>
                  <a:pt x="1861" y="112"/>
                </a:cubicBezTo>
              </a:path>
            </a:pathLst>
          </a:custGeom>
          <a:noFill/>
          <a:ln w="38100" cap="flat">
            <a:solidFill>
              <a:srgbClr val="3E3A39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占位符 7"/>
          <p:cNvSpPr txBox="1">
            <a:spLocks/>
          </p:cNvSpPr>
          <p:nvPr/>
        </p:nvSpPr>
        <p:spPr>
          <a:xfrm>
            <a:off x="1038223" y="242121"/>
            <a:ext cx="11153776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表冊填報順序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8</a:t>
            </a:fld>
            <a:endParaRPr lang="zh-TW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-1" y="6273578"/>
            <a:ext cx="12192000" cy="594765"/>
          </a:xfrm>
          <a:prstGeom prst="rect">
            <a:avLst/>
          </a:prstGeom>
          <a:solidFill>
            <a:srgbClr val="C1DFAF">
              <a:alpha val="4549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矩形 13"/>
          <p:cNvSpPr/>
          <p:nvPr/>
        </p:nvSpPr>
        <p:spPr>
          <a:xfrm>
            <a:off x="1" y="6406678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基本原則：</a:t>
            </a:r>
            <a:r>
              <a:rPr lang="zh-TW" altLang="en-US" sz="24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先填總表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再填細項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214392" y="223129"/>
            <a:ext cx="823832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4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CN" altLang="en-US" sz="4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02150" y="1470991"/>
            <a:ext cx="113067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系列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4-7-2</a:t>
            </a: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4-7-4</a:t>
            </a:r>
          </a:p>
          <a:p>
            <a:endParaRPr lang="en-US" altLang="zh-TW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●表 </a:t>
            </a:r>
            <a:r>
              <a:rPr lang="en-US" altLang="zh-TW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lang="zh-TW" altLang="en-US" sz="4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系列</a:t>
            </a:r>
            <a:endParaRPr lang="en-US" altLang="zh-TW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13-4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13-6</a:t>
            </a:r>
            <a:b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1-15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13-8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、表</a:t>
            </a:r>
            <a:r>
              <a:rPr lang="en-US" altLang="zh-TW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13-9</a:t>
            </a:r>
          </a:p>
        </p:txBody>
      </p:sp>
    </p:spTree>
    <p:extLst>
      <p:ext uri="{BB962C8B-B14F-4D97-AF65-F5344CB8AC3E}">
        <p14:creationId xmlns:p14="http://schemas.microsoft.com/office/powerpoint/2010/main" val="186889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 txBox="1">
            <a:spLocks/>
          </p:cNvSpPr>
          <p:nvPr/>
        </p:nvSpPr>
        <p:spPr>
          <a:xfrm>
            <a:off x="1183491" y="221158"/>
            <a:ext cx="7886700" cy="76944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rgbClr val="A2897B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師資表冊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表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系列</a:t>
            </a:r>
            <a:r>
              <a:rPr lang="en-US" altLang="zh-TW" sz="4400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zh-TW" altLang="en-US" sz="4400" dirty="0">
                <a:solidFill>
                  <a:schemeClr val="accent6">
                    <a:lumMod val="50000"/>
                  </a:schemeClr>
                </a:solidFill>
              </a:rPr>
              <a:t>資料填報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圆角矩形 20"/>
          <p:cNvSpPr/>
          <p:nvPr/>
        </p:nvSpPr>
        <p:spPr>
          <a:xfrm>
            <a:off x="214391" y="207742"/>
            <a:ext cx="823833" cy="782857"/>
          </a:xfrm>
          <a:prstGeom prst="roundRect">
            <a:avLst>
              <a:gd name="adj" fmla="val 12258"/>
            </a:avLst>
          </a:prstGeom>
          <a:solidFill>
            <a:schemeClr val="accent6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CN" altLang="en-US" sz="4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Text Box 62"/>
          <p:cNvSpPr txBox="1">
            <a:spLocks noChangeArrowheads="1"/>
          </p:cNvSpPr>
          <p:nvPr/>
        </p:nvSpPr>
        <p:spPr bwMode="auto">
          <a:xfrm>
            <a:off x="838007" y="1119476"/>
            <a:ext cx="11152092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latinLnBrk="1">
              <a:defRPr/>
            </a:pP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●師資表冊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系列</a:t>
            </a:r>
            <a:r>
              <a:rPr lang="en-US" altLang="zh-TW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8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填報變動：</a:t>
            </a:r>
            <a:endParaRPr lang="en-US" altLang="zh-TW" sz="28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indent="457200" latinLnBrk="1">
              <a:buFont typeface="+mj-lt"/>
              <a:buAutoNum type="arabicParenR"/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：配合教育部統計處，若身分識別種類為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身分證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者，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其國籍應為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中華民國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；若身分證識別種類為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居留證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護照號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者，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其國籍應為</a:t>
            </a:r>
            <a:r>
              <a:rPr lang="zh-TW" altLang="en-US" sz="24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中華民國以外之國家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indent="457200" latinLnBrk="1">
              <a:buFont typeface="+mj-lt"/>
              <a:buAutoNum type="arabicParenR" startAt="2"/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表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1-1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：依教育部認列原則，兼任教師若連續於學校任教者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學期間未中斷</a:t>
            </a:r>
            <a:r>
              <a:rPr lang="en-US" altLang="zh-TW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其任職狀態應為“續聘”；若該教師前一學期未於學校任教，則本期任職狀態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432000" latinLnBrk="1">
              <a:defRPr/>
            </a:pPr>
            <a:r>
              <a:rPr lang="zh-TW" altLang="en-US" sz="2400" b="1" dirty="0">
                <a:solidFill>
                  <a:srgbClr val="0D0D0D"/>
                </a:solidFill>
                <a:latin typeface="微軟正黑體" pitchFamily="34" charset="-120"/>
                <a:ea typeface="微軟正黑體" pitchFamily="34" charset="-120"/>
              </a:rPr>
              <a:t>應為“新任”。</a:t>
            </a: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  <a:p>
            <a:pPr latinLnBrk="1">
              <a:defRPr/>
            </a:pPr>
            <a:endParaRPr lang="en-US" altLang="zh-TW" sz="2400" b="1" dirty="0">
              <a:solidFill>
                <a:srgbClr val="0D0D0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A36ACD9-F410-4E0C-AA39-2C3CA9F8E6F8}" type="slidenum">
              <a:rPr lang="zh-TW" altLang="en-US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56843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6647</TotalTime>
  <Words>1616</Words>
  <Application>Microsoft Office PowerPoint</Application>
  <PresentationFormat>寬螢幕</PresentationFormat>
  <Paragraphs>243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2" baseType="lpstr">
      <vt:lpstr>微軟正黑體</vt:lpstr>
      <vt:lpstr>Arial</vt:lpstr>
      <vt:lpstr>Calibri</vt:lpstr>
      <vt:lpstr>Calibri Light</vt:lpstr>
      <vt:lpstr>Wingdings</vt:lpstr>
      <vt:lpstr>Office 佈景主題</vt:lpstr>
      <vt:lpstr>技專校院校務資料庫 113年10月份系統操作簡報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技專校院校務資料庫 107年03月份填表說明會</dc:title>
  <dc:creator>tvedb</dc:creator>
  <cp:lastModifiedBy>蘇騰瀠</cp:lastModifiedBy>
  <cp:revision>386</cp:revision>
  <dcterms:created xsi:type="dcterms:W3CDTF">2018-01-16T02:34:19Z</dcterms:created>
  <dcterms:modified xsi:type="dcterms:W3CDTF">2024-08-29T01:46:25Z</dcterms:modified>
</cp:coreProperties>
</file>